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3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2" r:id="rId1"/>
    <p:sldMasterId id="2147483674" r:id="rId2"/>
  </p:sldMasterIdLst>
  <p:notesMasterIdLst>
    <p:notesMasterId r:id="rId44"/>
  </p:notesMasterIdLst>
  <p:handoutMasterIdLst>
    <p:handoutMasterId r:id="rId45"/>
  </p:handoutMasterIdLst>
  <p:sldIdLst>
    <p:sldId id="556" r:id="rId3"/>
    <p:sldId id="589" r:id="rId4"/>
    <p:sldId id="558" r:id="rId5"/>
    <p:sldId id="597" r:id="rId6"/>
    <p:sldId id="557" r:id="rId7"/>
    <p:sldId id="598" r:id="rId8"/>
    <p:sldId id="562" r:id="rId9"/>
    <p:sldId id="563" r:id="rId10"/>
    <p:sldId id="561" r:id="rId11"/>
    <p:sldId id="599" r:id="rId12"/>
    <p:sldId id="600" r:id="rId13"/>
    <p:sldId id="566" r:id="rId14"/>
    <p:sldId id="601" r:id="rId15"/>
    <p:sldId id="602" r:id="rId16"/>
    <p:sldId id="603" r:id="rId17"/>
    <p:sldId id="587" r:id="rId18"/>
    <p:sldId id="590" r:id="rId19"/>
    <p:sldId id="569" r:id="rId20"/>
    <p:sldId id="568" r:id="rId21"/>
    <p:sldId id="604" r:id="rId22"/>
    <p:sldId id="592" r:id="rId23"/>
    <p:sldId id="605" r:id="rId24"/>
    <p:sldId id="606" r:id="rId25"/>
    <p:sldId id="576" r:id="rId26"/>
    <p:sldId id="607" r:id="rId27"/>
    <p:sldId id="608" r:id="rId28"/>
    <p:sldId id="609" r:id="rId29"/>
    <p:sldId id="610" r:id="rId30"/>
    <p:sldId id="579" r:id="rId31"/>
    <p:sldId id="580" r:id="rId32"/>
    <p:sldId id="614" r:id="rId33"/>
    <p:sldId id="611" r:id="rId34"/>
    <p:sldId id="595" r:id="rId35"/>
    <p:sldId id="612" r:id="rId36"/>
    <p:sldId id="573" r:id="rId37"/>
    <p:sldId id="584" r:id="rId38"/>
    <p:sldId id="581" r:id="rId39"/>
    <p:sldId id="585" r:id="rId40"/>
    <p:sldId id="582" r:id="rId41"/>
    <p:sldId id="613" r:id="rId42"/>
    <p:sldId id="586" r:id="rId4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172" autoAdjust="0"/>
    <p:restoredTop sz="97036" autoAdjust="0"/>
  </p:normalViewPr>
  <p:slideViewPr>
    <p:cSldViewPr snapToGrid="0">
      <p:cViewPr varScale="1">
        <p:scale>
          <a:sx n="109" d="100"/>
          <a:sy n="109" d="100"/>
        </p:scale>
        <p:origin x="11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8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E159BB3-75A4-4984-B6A3-6A9FABCAA9D6}" type="datetime8">
              <a:rPr lang="he-IL" smtClean="0"/>
              <a:t>11 אפריל 16</a:t>
            </a:fld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AF09BB3-5166-49F5-8A9A-1592D6A0D8E6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1664550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818.36853" units="1/cm"/>
          <inkml:channelProperty channel="Y" name="resolution" value="2273.90698" units="1/cm"/>
          <inkml:channelProperty channel="F" name="resolution" value="7.0953E-7" units="1/dev"/>
          <inkml:channelProperty channel="T" name="resolution" value="1" units="1/dev"/>
        </inkml:channelProperties>
      </inkml:inkSource>
      <inkml:timestamp xml:id="ts0" timeString="2014-04-28T13:12:07.89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8AF9C1D1-D570-4FAE-A754-CF2B28622A71}" emma:medium="tactile" emma:mode="ink">
          <msink:context xmlns:msink="http://schemas.microsoft.com/ink/2010/main" type="inkDrawing" rotatedBoundingBox="2499,5170 8608,5238 8607,5344 2498,5276" semanticType="underline" shapeName="Other"/>
        </emma:interpretation>
      </emma:emma>
    </inkml:annotationXML>
    <inkml:trace contextRef="#ctx0" brushRef="#br0">28 78 434 0,'0'0'157'0,"-16"-9"-40"16,4-6-72-16,12 15-3 16,0-15-12-16,0 15 0 0,0 0-12 15,9-11 5-15,-9 11-3 16,0 0-3-1,0 0 0-15,20-2-3 16,-20 2 0-16,15-2-1 0,-15 2-1 16,0 0-3-16,17-5 0 15,-17 5-7-15,0 0-2 16,19-5 0-16,-19 5 0 16,0 0 0-16,21-8 0 15,-21 8 0-15,14-3 0 16,-14 3 0-16,16 0 0 15,-16 0 0-15,14 0 0 16,-14 0 0-16,0 0 0 16,17 3 0-16,-17-3 0 15,0 0 0-15,18 6 0 16,-18-6 0-16,0 0 0 16,0 0 0-16,14 5 0 0,-14-5 0 15,0 0 0-15,0 0 0 16,0 0 0-16,15 0 0 15,-15 0 0-15,0 0 0 16,0 0 0-16,15 0 0 16,-15 0 0-16,0 0 0 15,14 0 0-15,-14 0 0 16,0 0 0-16,18 0 0 16,-18 0 0-16,14-3 0 15,-14 3 0-15,18-2 0 16,-18 2 0-16,17-1 0 15,-17 1 0-15,20-3 0 0,-20 3 0 16,24 0 0-16,-24 0 0 16,24 0 0-16,-24 0 0 15,20 0 0-15,-20 0 0 16,25 6 0-16,-25-6 0 16,27 7 0-16,-12-6 0 15,1-1 0-15,1 0 0 16,1 0 0-16,2 0 0 15,-2-1 0-15,2-3 0 16,3 1 0-16,-3 1 0 16,4 1 0-16,-1 1 0 15,3 0 0-15,-5 0 0 16,6 3 0-16,0 0 0 0,-1 4 0 16,1-3 0-16,0 0 0 15,1 1 0-15,-1-3 0 16,2 0 0-16,-3-2 0 15,5 0 0-15,-6 0 0 16,2 0 0-16,0 0 0 16,-4-3 0-16,6 0 0 15,-7 0 0-15,0-1 0 16,-2 2 0-16,1-2 0 16,-2 1 0-16,-1 1 0 15,1-1 0-15,-2 1 0 16,1 1 0-16,-1 0 0 15,1-1 0-15,1 0 0 0,-1 1 0 16,6-1 0-16,-4 2 0 16,3-2 0-16,2 0 0 15,4 0 0-15,-4 2 0 16,3 0 0-16,1 0 0 16,0 0 0-16,0 0 0 15,-2 0 0-15,2 2 0 16,-2 2 0-16,0-1 0 15,-2 1 0-15,2 0 0 16,-3 1 0-16,-2 0 0 16,0-2 0-16,1 2 0 15,-2-2 0-15,0 1 0 16,4 1 0-16,-3 0 0 0,-1 0 0 16,4-1 0-1,-1 1 0-15,5-1 0 16,-6 0 0-16,4-1 0 15,-2-1 0-15,2 0 0 0,4-1 0 16,0 1 0-16,2-2 0 16,-1 0 0-16,6 0 0 15,-2 0 0-15,3 0 0 16,0 0 0-16,-1 0 0 16,-1 1 0-16,-3 2 0 15,1-3 0-15,-2 0 0 16,-1 0 0-16,3 0 0 0,-7 0 0 15,5 0 0 1,-2 0 0-16,-3 0 0 16,2 0 0-16,-1-3 0 15,2 0 0-15,-4-2 0 16,2 2 0-16,0 1 0 0,4 0 0 16,2 0 0-16,5 2 0 15,6 0 0-15,5 0 0 16,1 0 0-16,5 0 0 15,0 2 0-15,2-2 0 16,-1 6 0-16,-4-5 0 16,-4 3 0-16,3-1 0 15,-4-2 0-15,2 2 0 0,3-3 0 16,4 0 0 0,4 0 0-16,2 0 0 15,6 0 0-15,-2-4 0 16,0-3 0-16,-1 2 0 0,-4-2 0 15,-6 0 0-15,-5-1 0 16,-4 2 0-16,0 2 0 16,-3-1 0-16,3 1 0 15,0 3 0-15,3 1 0 16,5 0 0-16,2 0 0 16,1 3 0-16,2 2 0 15,-3-1 0-15,0 3 0 16,-1-2 0-16,0-1 0 0,-3-1 0 15,-2 2 0 1,2-1 0-16,1-4 0 16,6 0 0-16,-1 0 0 15,4 2 0-15,1-2 0 0,0 0 0 16,0 0 0-16,-1 0 0 16,-6 0 0-16,-4 0 0 15,-7 0 0-15,-4 7 0 16,-15-7-11-16,12 13-166 15,-22-1-11-15,-18 6-11 16,-12-4-23-16,-37 0-4 16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  <inkml:channelProperty channel="T" name="resolution" value="1" units="1/dev"/>
        </inkml:channelProperties>
      </inkml:inkSource>
      <inkml:timestamp xml:id="ts0" timeString="2016-04-11T13:23:07.98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context xml:id="ctx1">
      <inkml:inkSource xml:id="inkSrc18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33852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1" timeString="2016-04-11T13:27:01.343"/>
    </inkml:context>
    <inkml:brush xml:id="br2">
      <inkml:brushProperty name="width" value="0.05292" units="cm"/>
      <inkml:brushProperty name="height" value="0.05292" units="cm"/>
      <inkml:brushProperty name="color" value="#FFC000"/>
    </inkml:brush>
    <inkml:brush xml:id="br3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15540 12598 196 0,'-20'-26'142'15,"20"26"-49"-15,0-21-14 0,0 21-17 16,0 0-22-16,0-16-18 16,0 16-9-1,0 0-3-15,0 0-2 16,0 0 2-16,30 20-1 0,-30-20 4 15,5 23 0-15,-5-23 4 16,0 29-1-16,0-29 2 16,-5 37-3-16,-10-15 0 15,10 11-1-15,-13-1-5 16,3 4 0-16,-8 5-4 16,-1 4 2-16,-4 2-3 15,5 3 1-15,-10-2 0 16,9-1 2-16,-9-3 0 15,4-3 2-15,-9-5-2 16,10 2 1-16,-4-11-3 16,-1 8 2-16,-2-10-4 0,8 5 2 15,-6-8-3-15,3 7 3 16,-4-5-1-16,5-1 2 16,-6-6-1-16,6-1 1 15,-9-1-1-15,10 0 1 16,-9-3-2-16,-1-1 0 15,1 2-1-15,-1-3-1 16,-10 3-1-16,6-3 0 16,-5 5 0-16,4-1 0 15,-9-3-1-15,4 3-2 16,-1 1 8-16,0 0-8 16,6-5 9-16,-7 3-8 15,1-4 7-15,3 5-8 0,2-7 8 16,1 1-4-16,-1 2-1 15,5-4 0-15,-5 2-1 16,3-1 0-16,3 1 0 16,-3-1 1-16,0-1-1 15,-1-6 0-15,-2 10 1 16,1-3-1-16,-4-1 0 16,-3-3 1-16,1 5-1 15,-3 4 1-15,-2-9-1 16,-2 6 0-16,1 3 0 15,-6-6 1-15,2 3 0 16,-3-3-1-16,0-1 1 16,2 1 0-16,2 2-1 0,3-1 2 15,-1 1-2-15,4 7 0 16,6-7 1 0,0 7 0-16,5 0-1 15,4-2 0-15,-1 2 0 0,5-1 1 16,-1 0-1-16,6 1 0 15,-1-3-2-15,2-2 4 16,-2 3-2-16,0-3 0 16,2 0-1-16,-4 1 3 15,-1-2-2-15,0 6 0 16,-5-7 0-16,-1 7-1 16,-6 0 0-16,5 1 1 15,-5 2 0-15,3 1-1 0,0-2 1 16,3 5 0-1,4-6-1-15,3 1 1 16,1 0 0-16,4-2 0 16,5 0-1-16,-2-1 1 0,3-5-1 15,1 5 2-15,-3-5-1 16,-1 5 0-16,5 0 0 16,-1 1 0-16,-1-1-1 15,2 1 2-15,-3 2-2 16,5 1 1-16,-2-3-1 15,18-15 0-15,-35 39 0 16,35-39 1-16,-34 31-1 16,16-10 1-16,3-4-2 15,-4-1 2-15,-3 3-1 16,3-3 2-16,-4 8-2 16,1-4-1-16,0 0 7 15,-6 2-6-15,3 2 5 0,-3 2-6 16,4 0 7-16,-4-2-7 15,2-2 7-15,0 3-5 16,0 3-1-16,4-3 0 16,-1-2 0-16,0 5 1 15,7-2-2-15,-5 2 2 16,6 3-1-16,-1-4 1 16,1 6-1-16,0-1 0 15,1 0-1-15,-1 1 3 16,3 3-2-16,1-5 1 15,-1-1-1-15,1-4 1 16,0 2-1-16,1-4 3 0,2-8-3 16,-1 5 2-16,9-21-1 15,-18 33 2-15,18-33-2 16,-11 23 0 0,11-23 1-16,0 0 0 0,-8 23 0 15,8-23 1-15,0 0-1 16,0 0 1-16,0 0 1 15,0 0 0-15,0 0 1 16,0 0-1-16,-8-32 1 0,8 32-2 16,-13-37 2-1,13 12-2-15,-9-11-2 16,9 4 0-16,-8-7 0 16,8 1 0-16,0-2 0 0,8 1 0 15,1 1 0-15,0 2 0 16,3 4 0-16,-4 3 0 15,-1 5 0-15,-3 7 0 16,-4-4 0-16,0 21 0 16,0-25 0-16,0 25 0 15,-11-21 0-15,11 21 0 16,0 0 0-16,-23-17 0 16,23 17 0-16,0 0 0 15,-21 0 0-15,21 0 0 16,0 0-2-16,0 0 0 15,-17 17-1-15,17-17 2 16,-11 25-1-16,11-25 1 0,-11 36-1 16,2-7 1-16,3-3-1 15,-2 9 1-15,-2 0-1 16,-2 7 2 0,4 0-3-16,0 2 3 0,-2-6-2 15,2 3 2-15,1-5-1 16,3-4 2-16,-3-1-3 15,7-2 2-15,-8-6-1 16,8-5 1-16,0 3-1 16,0-4 1-16,0-17-1 15,0 32 1-15,0-32 0 16,-7 27 0-16,7-27 0 16,0 17 1-16,0-17 0 0,0 0 0 15,0 0 1-15,0 0 0 16,0 0 1-1,7-30-2-15,1 7 2 16,7-3-2-16,6-10 1 0,10-4-2 16,7-14 3-16,11-7-4 15,6-7 3-15,6 6-2 16,-1-1 2-16,1 2-2 16,-2 7 2-16,-7 4-2 15,-11 9 1-15,-6 11-1 16,-6 5 3-16,-6 1-3 15,-7 3 0-15,-16 21 0 16,30-30 0-16,-30 30 0 16,18-15 0-16,-18 15 0 15,0 0 0-15,0 0 0 16,0 0 0-16,0 0 0 16,0 0 0-16,0 0 0 0,0 0 0 15,-22 0 0-15,3 0 0 16,-4 0 0-16,-10 0 0 15,-1-12 0-15,-10 1 0 16,1 2 0-16,-6-5 0 16,-3 3 0-16,6-4 0 15,2-4 0-15,6 9-15 16,4-7-13-16,34 17-45 16,-18 0-60-16,18 0-55 15,46 26-7-15,-11-10 4 16,18 14-5-16</inkml:trace>
  <inkml:trace contextRef="#ctx0" brushRef="#br0" timeOffset="2234.9834">16384 12883 435 0,'0'0'172'0,"-20"-42"-4"16,-1 9-140-16,21 33-12 0,0-26 1 16,0 26-9-16,0 0-8 15,0 0-3-15,0 0 0 16,18 14-1-1,-13 4-1-15,-5 5 2 0,7 7-1 16,-7 0 2-16,0 11-1 16,0-3 3-16,-12 9-3 15,1-1 4-15,-4 4-1 16,-1 2 4-16,-9-3-3 16,2 4 4-16,-10-13-4 15,6 7 4-15,-14-2-3 16,3 1 2-16,-6-7 3 15,1 7-8-15,-6-6 6 0,-1 4-7 16,2-6 7 0,-4 0-7-16,-1 1 8 15,-2-1-7-15,2-9 2 16,4-2 5-16,-5-3 1 0,2 3 1 16,-7-11 1-16,5 6 2 15,-8-7-1-15,1 3 1 16,-9-6-3-16,8 5-1 15,-8-2-2-15,2 1-1 16,0-1-3-16,1 7 1 16,-5-1-2-16,8 5 1 15,-6-3-1-15,2 0 1 16,0 3-1-16,-1 0 1 16,-8-2-1-16,5 0 0 15,-3-2 0-15,0-3 1 16,1 1-1-16,2 3 2 15,7-2-3-15,-1 2 3 0,4-3-3 16,6 3 4-16,4 0-4 16,0 0 2-16,3-1-1 15,0 2 1 1,-1-1-1-16,1 0 1 0,-3 0-2 16,0-1 2-16,-4 6-2 15,2-3 0-15,-8 0 6 16,1 5-7-16,1-2 6 0,-1-2-5 15,2 3 6 1,2 3-7-16,2-4 7 16,2-2-5-16,7 4-1 15,2 1 1-15,2 0 0 0,1-1 0 16,-2 1-1-16,4-1 1 16,0 6 0-16,1-2 0 15,0 2-1-15,2-3 2 16,-1 3-2-16,6-3 2 15,-4-2-2-15,3 5 2 16,1-4-3-16,-5-1 2 16,5-2-1-16,-2-1 1 15,2 1-1-15,-2 0 1 0,2 0-2 16,-3-3 2 0,1-2-1-16,3 4 1 15,-1-5-1-15,2-4 2 16,-1 2-2-16,3 2 2 0,0-7-3 15,6 5 3-15,-2-6 4 16,0 5-8-16,4-3 8 16,1 3-6-16,0 1 6 15,-2-7-8-15,2 6 8 16,-2-1-6-16,6-1 0 16,14-18 2-16,-30 35-2 15,30-35 2-15,-23 25-1 16,23-25 2-16,-11 21 0 15,11-21 1-15,0 0 0 16,0 0 1-16,0 0 0 16,0 0 0-16,0 0-1 15,0 0 1-15,0-27-1 0,0 27-1 16,0-27 0-16,0 6-1 16,0 1-5-1,-8 0 8-15,8-9-8 0,-10 6 7 16,10-6-7-16,-8 3 7 15,8 2-7-15,0-4 5 16,0 3 1-16,0 1-4 16,11 3 3-16,1 5-3 15,-12 16 2-15,26-31-1 16,-26 31 0-16,26-15-1 16,-26 15-1-16,18 0 0 15,-18 0 1-15,0 0 0 16,5 23-2-16,-5-23 2 15,-12 38-1-15,1-19 2 16,0 4-2-16,-4 0 4 16,-1 0-3-16,1-3 2 15,0 3 5-15,15-23-8 0,-26 30 10 16,26-30-10-16,-15 19 10 16,15-19-10-16,0 0 9 15,-15 21-9-15,15-21 3 16,0 0-1-16,0 0-1 15,0 0 0-15,0 0-1 16,30 21 1-16,-30-21-1 16,38 0 0-16,-6-6 0 0,6-3 3 15,4-5-7-15,14-1 8 16,5-5-7 0,2-3 8-16,4-4-5 15,-6-2 6-15,3 2-7 0,-7-3 5 16,-8 0 3-16,-8 0-3 15,-3 1 3-15,-9 3-3 16,-6 4 2-16,-2 5 0 16,-21 17 1-16,23-34 0 15,-23 34 1-15,5-18-1 16,-5 18 1-16,0 0-1 16,-23-24 1-16,23 24-1 15,-41-15 0-15,15 8 0 0,-12-1-1 16,-1-6-1-16,-13 5 4 15,-1-6-6 1,-5-6 0-16,4 1 0 16,1-1 0-16,6-1 0 0,9 7-6 15,7-8-24-15,39 40-59 16,-8-17-85-16,15 22-17 16,34 8-5-16,10-5-1 15,24 11 57-15</inkml:trace>
  <inkml:trace contextRef="#ctx0" brushRef="#br0" timeOffset="4939.311">19173 12572 162 0,'30'12'87'0,"-30"-12"6"0,24 17 4 15,-24-17-5-15,0 0-6 16,31 22-12-16,-31-22-12 15,0 0-20-15,0 0-11 16,0 29-13-16,0-29-6 16,0 33-4-16,-9-10-7 15,0 6 2-15,-4 11-4 16,-3-3 3-16,-5 9-2 16,-4 1 3-16,-12 7-3 31,-1-3 4-31,-11 5-3 0,1-5 2 0,-12-2-1 0,-6-4 2 15,-4-6-3 1,-5-1 3-16,-14-7-2 0,6-3 1 16,-7-2-3-16,2 4 3 15,3-6-4-15,-4 5 2 16,6 3-2-16,8-2 2 16,-1 2 3-16,8 4-5 15,-6-2 6-15,5 2-6 16,-4-6 9-16,4 2-6 15,-5-2 6-15,2-1-6 0,0-6 1 16,4 2 3-16,-4-2-3 16,6 0 0-16,-4 0-2 15,8 3 0 1,-5 3-1-16,6 2 1 0,1 6-2 16,-3-1 1-16,6 4-3 15,-2-2 3-15,5-1-2 16,2 0 2-16,0-3-2 15,1 2 2-15,5-8-2 16,-3 1 2-16,6-6-1 16,-1 2 1-16,0-2-1 15,5-1 2-15,-2 1-2 16,-3-8 2-16,3 6-1 0,2-3 1 16,-7-2-2-1,2 2 3-15,-2 0-3 16,-5-1 2-16,2-2-2 15,3 5 2-15,-6-4-2 0,9 2 2 16,-7-3-2-16,4 1 2 16,2 3 4-16,-1-2-7 15,3-1 9-15,1-1-9 16,3-1 8-16,-1 0-8 16,3-2 9-16,2 3-8 15,-4-3 2-15,5-1 1 16,-1-4-1-16,0 1 0 15,-2 2 0-15,3 2 1 0,-3-3-1 16,2-1 0 0,1 5 0-16,-1-3 0 15,1 3-1-15,2-3 1 16,0 5-1-16,1-1 1 0,1 3-1 16,3-2 1-16,-1 0-2 15,5-1 2-15,-1 1-1 16,1-5 0-16,3 5 0 15,-1 0 0-15,2-5 0 16,-1 5 0-16,1 3 1 16,18-18-2-16,-38 36 1 15,23-15 0-15,-3 4-2 16,2 4 2-16,1 1-3 16,0 1 3-16,4-2-4 15,-4-4 4-15,4 5-3 16,-1 1 3-16,4-6-1 15,-3 2 2-15,2-3-2 0,0-6 2 16,9-18-2-16,-23 36 3 16,23-36-2-16,-18 25 1 15,18-25-1 1,-20 21 1-16,20-21-1 0,-26 15 1 16,26-15-1-16,-26 16 1 15,26-16-2-15,-35 22 1 16,35-22 0-16,-32 16 0 15,32-16 0-15,-26 16 1 16,26-16-1-16,-20 9 2 16,20-9 0-16,0 0 0 15,0 0 1-15,-20-9 0 16,20 9 0-16,-6-20-1 0,6 20 1 16,-7-35-2-16,7 11 2 15,-5-6-2-15,-1 1 1 16,6-4-2-1,-12-5 2-15,7 1-2 0,-1-3 2 16,6-4-2-16,-8 5 2 16,8 7-3-16,0-4 2 15,0 11-1-15,0 2-1 16,8 2 0-16,-8 21-1 16,10-23 0-16,-10 23-1 15,0 0 0-15,0 0-1 16,0 0 0-16,0 0 0 0,13 30 0 15,-13-7 1-15,-12 5 0 16,7 5-1 0,-9-2 2-16,2 8-1 15,-3-1 2-15,4 0-2 0,-4-1 3 16,1-3-3-16,5-5 3 16,0 1-2-16,4-8 3 15,5-5-1-15,0-17 1 16,0 23-1-16,0-23 1 15,0 0 0-15,0 0 1 16,23 0-1-16,-23 0 0 16,22-12 2-16,-22 12-2 15,30-26 0-15,-10 11-1 0,1 6 0 16,2-6 0-16,3 0 0 16,2 1-1-16,0-1 0 15,-1 7 0-15,3-4 1 16,2 1-1-16,-4 1 1 15,5-4-1-15,-2 4 1 16,2-9-1-16,1 2 1 16,1-4-2-16,5-2 1 15,1 3 0-15,2-8 2 16,-2 5-2-16,3 0 2 16,-6 0-1-16,-7 7 3 15,-5 1-1-15,-8 0 1 16,-18 15 1-16,23-14-1 15,-23 14 1-15,0 0 0 16,0 0 0-16,0 0-1 16,0 0-1-16,-30-15 0 15,30 15-1-15,-26 0 1 0,26 0 1 16,-34 0 1-16,34 0-2 16,-38 0 1-16,18-4 0 15,-2 4 1-15,0-13-1 16,-4 7 0-16,0-2 0 15,-5-1-2-15,-2-1 1 16,-8-4 0-16,-1 0-2 16,-2 4 0-16,-2-4-1 15,5 5-2-15,0-4-5 16,18 13-12-16,-3-4-39 16,47 38-72-16,2-11-58 15,11-2-2-15,19 6-2 16</inkml:trace>
  <inkml:trace contextRef="#ctx0" brushRef="#br0" timeOffset="10583.9323">20212 12644 276 0,'0'0'175'0,"15"-37"0"15,-15 8-68 1,28 29-33-16,-40-28-27 16,32 28-13-16,-20 0-16 15,0 0-10-15,21 0-2 0,-21 0-5 16,23 40 6-16,-15-11-10 15,-1 4 8-15,-7 8-8 16,0 3 1-16,0 7 1 16,-15 7-1-16,0 3 3 15,-14-1-3-15,-9 0 4 16,-6-4-4-16,-10 6 4 16,-11-10-2-16,-11-6 2 15,-7-1-2-15,-9-11 4 16,-4 1-3-16,4-9 1 15,-3 4 0-15,10-1 1 16,-1-4-2-16,15 2 3 16,2-1-4-16,11 3 2 0,-1-2 5 15,6 9-7-15,-1-5 5 16,4-1-5-16,-6 3 7 16,-1 3-7-16,-4-5 8 15,-1-1-7-15,-13 0 1 16,0 2 2-16,-6-8-1 15,5 5 1-15,-5-2-2 16,4 2 0-16,2-2 0 0,6-2 0 16,2 1-2-16,2 2 3 15,3 2-3 1,1-6 2-16,-6 4-1 16,7-3 2-16,-7-2-1 0,1 0 0 15,-1-6-1-15,2 0 1 16,-1 1-1-16,-1-6 0 15,7 2-1-15,-1 0 0 16,2-4 0-16,4 3 0 16,4 4-1-16,0-2 1 15,2 2-1-15,7 3 0 16,-6-2-1-16,6 2 3 16,-6-2-4-16,7 4 1 15,-3 2 0-15,-2-5 0 16,0 5-1-16,-3-1 2 15,-3 2-2-15,-5-1 0 16,1-1-1-16,-1 0 1 0,-2 1 6 16,5 0-7-16,3 2 7 15,2-2-7-15,8 1 7 16,4-4-7-16,2 1 9 16,7 1-7-16,-1 1 0 15,1-1 2-15,0 1-2 16,5 0 2-16,-3 3-2 15,0-1 2-15,3 5-2 16,-3 0 2-16,0 7-2 16,6-2 2-16,-8 3-2 15,6 1 1-15,-3-2-1 16,0 1 2-16,-1-1-2 16,2-6 2-16,-4 4-1 0,3-3 1 15,2-4-2 1,-1-6 2-16,1 1-2 15,5 0 2-15,3-3-3 16,15-21 3-16,-19 25-2 0,19-25 1 16,0 0-1-16,-8 22 2 15,8-22 0-15,0 0-1 16,0 0 1-16,0 0 0 16,-7 22 0-16,7-22 0 15,0 0 0-15,0 0 0 16,-23 16-1-16,23-16 2 15,0 0-2-15,-23 18 1 16,23-18 0-16,0 0 0 0,-26 12 1 16,26-12 1-1,0 0-1-15,0 0 1 16,0 0 1-16,0-24-1 16,0 3 2-16,0 4-2 0,11-11 1 15,-11-3-2-15,10-8 1 16,-10 0-3-16,0 2 1 15,-10-3-3-15,10 4 0 16,-11 5-2-16,4 8-1 16,-4 5-2-16,11 18 1 15,0 0-1-15,0 0 0 16,0 0 1-16,0 0 0 16,-13 24 3-16,13-7-2 15,0-17 3-15,0 37-1 16,-10-14 2-16,5 2-1 15,-5 3 2-15,-3-3-1 16,0 4 1-16,-2 0-1 0,-1-3 2 16,-2 3-2-16,5-6 3 15,-7 0-2-15,7-4 3 16,13-19-2-16,-24 29 1 16,24-29 0-16,0 0 2 15,-25 23-2-15,25-23 2 16,0 0-1-16,0 0-1 15,0 0 0-15,0 0 1 0,0 0-1 16,0 0-1 0,0 0 2-16,0 0-2 15,0 0 1-15,0 0-1 16,0 0 1-16,38 0-2 0,-9-8 1 16,9-3-1-16,4-1 1 15,8-6-1-15,8 3 2 16,3-7-2-16,-1 1 3 15,1-4-2-15,-5 2 4 16,-4-1-2-16,-11-6 5 16,-3 2-3-16,-19 1 3 15,4 0-2-15,-13 2 2 16,-5 2-3-16,-5 2 1 16,0 21-2-16,-15-31-1 15,15 31-2-15,-23-18 0 16,23 18 1-16,-28-9-1 15,28 9 0-15,-29-6-1 0,29 6 2 16,-33 0-1-16,33 0 0 16,-33-9 1-16,14 3-2 15,-4-1 3-15,-3-7-1 16,-5-1 1-16,-7-8-2 16,-6 0 2-16,-2-2-3 15,0 0-1-15,-1-4-4 16,9 11-8-16,1-4-14 15,37 38-78-15,11 8-75 16,15-3-4-16</inkml:trace>
  <inkml:trace contextRef="#ctx0" brushRef="#br0" timeOffset="17000.0507">10653 13011 296 0,'0'0'167'0,"0"-35"1"0,-10-3-67 16,10 38-38-16,0-34-27 15,0 34-16-15,0-23-7 16,0 23-3-16,0 0 0 16,0 0-4-16,0 0-3 15,0 0-1-15,0 0-1 16,-6 16 1-16,6-16-1 16,-8 26 1-16,8-26 0 15,-15 30 2-15,15-30-1 16,-18 30 2-16,18-30-1 15,-20 29 0-15,20-29-1 16,-23 31 0-16,23-31 0 0,-29 33-1 16,11-17 0-1,0 8-1-15,-2-1-1 16,1 4 2-16,-4-2-2 16,0 4 1-16,-2 0-1 0,2-1 2 15,-3 1-3-15,3 1 3 16,0-8-3-16,1 8 1 15,-1-7-1-15,-2 2 2 16,5-9-1-16,-1 5 1 16,-2-4 1-16,0 4 0 15,0-6 1-15,2 0 1 16,-2-5 0-16,0 5 2 16,-6-8 0-16,1 7 1 15,-9-10-1-15,-4 4 1 16,-12-8-3-16,1 10 1 15,-9-10 4-15,-6 8-7 16,-1-8 4-16,-8 11-8 0,1-4 6 16,-3 3-7-16,-1 3 8 15,-3-4-8-15,0 11 2 16,-1-11-1-16,0 7 1 16,-7-1 1-16,3-5 1 15,0 3-1-15,5-5 1 16,1 0-1-16,5-8 1 15,4 7 0-15,0-7 0 16,9 0 0-16,-1-7 0 16,-3-1 2-16,0-7-3 15,-2-1 0-15,-6-5 0 16,1 2 0-16,-3-4 0 16,-5 0 0-16,5-4 0 0,1 4 0 15,0-2 0-15,4 2 0 16,4-7 0-16,-4 7 0 15,9 0 0-15,-2-1 0 16,3 2 0-16,-5-1 0 16,0 4 0-16,0-2 0 15,-2-1 0-15,-5-1 0 16,4 0 0-16,-4-7 0 16,2-2 0-16,2 1 0 15,8-6 0-15,-4-1 0 16,4-4 0-16,2-2 0 15,1-3 0-15,0 8 0 16,2-4 0-16,-6 3 0 0,-2 2 0 16,1 4 0-16,-3 5 0 15,-2 0 0-15,-4 6 0 16,-2 2 0 0,6 4 0-16,2 0 0 0,6 0 0 15,2 3 0-15,5 2 0 16,4 1 0-16,10-1 0 15,3 3 0-15,7 0 0 16,1 4 0-16,6 0 0 16,23 5 0-16,-31-7 0 15,31 7 0-15,-21 0 0 16,21 0 0-16,0 0 0 16,-22 0 0-16,22 0 0 0,0 0 0 15,-24 0 0 1,24 0 0-16,-23 7 0 0,23-7 0 15,-36 0 0-15,18-7 0 16,-3 0 0-16,-2 7 0 16,0-4 0-16,2 4 0 15,-2-11 0-15,6 11 0 16,17 0 0-16,-36 0 0 16,36 0 0-16,-29 0 0 15,29 0 0-15,-31 8 0 16,14-1 0-16,17-7 0 15,-36 10 0-15,15-1 0 0,3-4 0 16,-1 4 0-16,1-9 0 16,18 0 0-16,-36 14 0 15,36-14 0 1,-22 7 0-16,22-7 0 0,0 0 0 16,-21 0 0-16,21 0 0 15,0 0 0-15,0 0 0 16,0 0 0-16,0 0 0 15,0 0 0-15,0 0 0 16,0 0 0-16,0 0 0 16,21-21 0-16,-21 21 0 15,20-9 0-15,-20 9 0 16,26-14 0-16,-26 14 0 16,36-25 0-16,-13 18 0 15,-7-3 0-15,6-3 0 16,-6 8 0-16,5-5 0 15,-4 2 0-15,-17 8 0 0,36 0 0 16,-20 0 0-16,-16 0 0 16,38 8 0-16,-17-1 0 15,2 1 0-15,-2 0 0 16,4 5 0-16,-3-4 0 16,6 5 0-16,-5-3 0 15,0-2 0-15,0 2 0 16,-2 1 0-16,1-7 0 15,-4 4 0-15,-18-9 0 16,32 16 0-16,-32-16 0 16,26 15 0-16,-26-15 0 15,23 6 0-15,-23-6 0 16,23 13 0-16,-23-13 0 0,0 0 0 16,17 9 0-1,-17-9 0-15,0 0 0 0,0 0 0 16,0 0 0-16,0 0 0 15,0 0 0-15,-17 0 0 16,17 0 0-16,-32-22 0 16,5 8 0-16,-4-9 0 15,-1 3 0-15,-13-6 0 16,-5 1 0-16,-4-3 0 16,0 6 0-16,-10-4 0 15,2 9 0-15,1 3 0 16,2-1 0-16,5 5 0 15,2 3 0-15,1 1 0 0,10 6 0 16,4-6 0-16,-1 6 0 16,9-9 0-16,-6 9 0 15,12-10 0-15,5 4 0 16,-3 6 0-16,5-12 0 16,16 12 0-16,-22 0 0 15,22 0 0-15,0 0 0 16,0 0 0-16,-6 13 0 15,6-13 0-15,15 22 0 16,-15-22 0-16,21 16 0 16,-21-16-2-16,23 9 4 15,-23-9-2-15,16 6 0 16,-16-6 0-16,0 0 0 0,21 0 0 16,-21 0 0-16,0 0 0 15,23 0 0-15,-23 0 0 16,23 13 0-16,-6-5 0 15,4 2 0-15,7 5 0 16,-4 2-5-16,7 7 10 16,0-6-9-16,4-1 8 15,-6 8-4-15,-4-8 0 16,3 3 0-16,-6-2 0 16,-4-4 0-16,4 0 0 15,-6 1 0-15,-16-15 0 16,36 26 0-16,-15-9 0 0,-4 1 0 15,4-1 0-15,-21-17 0 16,33 35 0 0,-33-35 0-16,29 34 0 15,-29-34 0-15,21 23 0 0,-21-23 0 16,0 0 0-16,22 17 0 16,-22-17 0-16,0 0 0 15,0 0 0-15,0 0 0 16,0 0 0-16,0 0 0 15,0 0 0-15,0 0 0 16,0 0 0-16,0-17 0 16,0 17 0-16,-28-27 0 15,7 5 0-15,-4-5 0 0,-11-4 0 16,-8-6 0-16,-5-4 0 16,-15-5 0-1,3-5 0-15,-1 5 0 0,2-4 0 16,1 7 0-16,7 1 0 15,6 3 0-15,16 11 0 16,6 5 0-16,24 23 0 16,-30-30 0-16,30 30-4 15,0 0-1-15,0 0 1 16,17-4 0-16,4 4 2 16,-3 9 0-16,10-9 1 15,3 8 1-15,6-8-1 16,1 0 2-16,0 0 0 15,4-13 0-15,-3 2 0 16,7-4 2-16,-3-6-1 16,-4-2-1-16,-1-2 2 15,-1-3-2-15,-1-4 0 0,-5 10 0 16,-1-1-1-16,-6 0-1 16,-2 8 0-16,-1 4 0 15,-21 11 0-15,24 0-1 16,-24 0 0-16,0 0 1 15,15 26-1-15,-15-3 1 16,-8 1 0-16,1 11 0 16,-2-2 0-16,-4 11 2 15,-2-3-4-15,5 10 5 16,-3-4-6-16,6 6 2 16,-1-6 5-16,8 7-4 15,-6-10 5-15,6-2-6 16,0-5 7-16,0 1-7 0,0-9 8 15,0-4-4-15,0-1-2 16,0-24 2-16,6 29-2 16,-6-29-3-16,8 19-19 15,-8-19-94-15,-8-19-75 16,31 10-1-16</inkml:trace>
  <inkml:trace contextRef="#ctx0" brushRef="#br0" timeOffset="18463.7128">1248 10690 256 0,'-23'-41'150'0,"7"10"-47"16,16 31-26-16,-15-40-14 15,15 40-20-15,0 0-19 16,0 0-12-16,-16 40-7 16,16 0-1-16,-9 20-7 15,9 7 2-15,-13 11-2 16,13-1 5-16,-6 7-3 16,6-6 5-16,-8-12-5 15,8-5 5-15,0-15 2 0,0-5-5 16,0-8-1-16,8-5-9 15,5 5-7-15,-7-10-17 16,6 0-10-16,-12-23-25 16,28 30-17-16,-28-30-18 15,29-7-15-15,-8 7-11 16,-17-46 0-16,19 23 117 16</inkml:trace>
  <inkml:trace contextRef="#ctx0" brushRef="#br0" timeOffset="19004.0184">1007 10564 274 0,'-22'-45'115'15,"15"5"-9"-15,-4-7-12 16,14 15-16-16,-6-19-25 16,12 25-10-16,0-13-23 15,10 17-5-15,7 0-15 16,9 13-1-16,12 9-5 15,6 18-5-15,7 11 7 16,-1 10-9-16,8 14 7 16,-15 4-5-16,2 19 5 15,-16-9-3-15,-2 4 0 16,-26-8 8-16,5-3-3 16,-15-14 5-16,-10-5 2 0,-5-12 2 15,-13-15 3-15,4-1 1 16,-21-13 1-16,8-13 0 15,-16-1 0-15,9-1-2 16,-10-8 0-16,10 0-3 16,-2 6-3-16,15 0-5 15,3 9-3-15,10 8-2 16,18 0-2-16,0 28 1 16,23 6-1-16,0 11 4 15,10 3-2-15,3 9 8 16,8-1-1-16,-5 9 8 15,-1-20 0-15,-2 11 9 16,-5-21-1-16,-1 4 4 0,-8-19-1 16,6 7 0-16,-10-12-2 15,5 1-4-15,-3-2 1 16,-20-14-27-16,47 41-43 16,-47-41-79-16,31 27-35 15,-1-2-4-15,-9-25 2 16,10 21 23-16</inkml:trace>
  <inkml:trace contextRef="#ctx0" brushRef="#br0" timeOffset="19498.6989">2442 10148 197 0,'-24'-9'112'16,"24"9"-26"-16,-43 0 4 15,4 0-11-15,1 18-6 16,-30-9-13-16,22 27-3 0,-43-13-7 16,37 25-16-16,-30-4 0 15,35 16-13 1,-20-3 0-16,31 20-9 16,5 6 1-16,14 13-7 0,6 1-5 15,11 4 3-15,19-2-7 16,-1 4 6-16,18-3-1 15,10-5-3-15,13-9 4 16,10-10-4-16,3-13 4 16,-2-4-4-16,5-13 5 15,-7-9-10-15,-1-5-8 16,-23-22-14-16,10 12-51 0,-33-22-88 16,-5-17-17-1,6-5 0-15,-22-18-3 16,16 4 77-16</inkml:trace>
  <inkml:trace contextRef="#ctx0" brushRef="#br0" timeOffset="19859.627">2697 10357 377 0,'0'0'173'0,"-14"-30"-4"0,-3 15-101 16,17 15-33-16,0 0-12 15,-6 34-16-15,6-2-10 16,6 15-3-16,1 16 0 15,-7 12 1-15,10 9 0 16,-10 2 4-16,14 0-2 16,-14-2 1-16,15 0-14 15,-15-24-15-15,21 3-32 16,-21-26-41-16,0-37-51 16,7 41-12-16,-7-41 3 15,0 0 43-15</inkml:trace>
  <inkml:trace contextRef="#ctx0" brushRef="#br0" timeOffset="20161.8896">3074 11133 366 0,'28'27'172'0,"-28"-27"5"15,0 0-100-15,24 51-39 16,-24-33-8-16,15 15-10 16,-15-1-5-16,13 0-9 15,-13-3 1-15,-7 2-8 16,-1-7 4-16,-7-1-8 0,-6-2 5 16,-8-11-14-1,6 3-7-15,-10-13-19 16,33 0-49-16,-44 0-67 0,13-32-18 15,31 32-1-15,-28-47 1 16,28 47 112-16</inkml:trace>
  <inkml:trace contextRef="#ctx0" brushRef="#br0" timeOffset="21435.2274">4245 9766 345 0,'0'0'170'0,"7"-25"0"15,-7 4-89-15,23 38-34 16,-23-17-21-16,37 37-14 16,-6-2-11-16,5 14 0 0,3 6-3 15,4 10 6 1,-4 3-4-16,-1 5 4 16,-9 3 3-16,-4 6-1 15,-12-4 4-15,-5 14-3 16,-16 0 5-16,0 8-5 0,-22-3 5 15,-1 9 1-15,-19-14-4 16,4 6 8-16,-15-16-4 16,9-2 7-1,-9-22-3-15,11-5-3 0,-4-18-14 16,9-4 0-16,-2-16 0 16,11-1 0-16,0-7 0 15,11-7 0-15,3 0 0 16,22 0 0-16,-30 0 0 15,30 0 0-15,0 0 0 16,0 0-142-16,0 0-59 16,7 28-4-16,-7-28 1 0,39 21-1 15</inkml:trace>
  <inkml:trace contextRef="#ctx0" brushRef="#br0" timeOffset="58578.945">3463 10388 179 0,'0'0'81'0,"0"-24"-6"16,0 24-7-16,0 0-7 16,15-24-5-16,-15 24-7 15,0 0-8-15,21-17-6 0,-21 17-7 16,0 0-6 0,0 0-4-16,25-19-4 15,-25 19 0-15,23 0-3 16,-23 0 1-16,29-8-1 0,-29 8-7 15,31-7 5-15,-31 7-7 16,36 0 4-16,-36 0-1 16,36 7-1-16,-36-7-3 15,31 21 0-15,-31-21 5 16,30 25-9-16,-30-25 8 16,29 35-8-16,-29-35 1 15,23 34-1-15,-23-34 3 16,18 36-2-16,-18-36 2 15,15 32 1-15,-15-32-1 16,8 32 3-16,-8-32-3 16,0 28 2-16,0-28 0 15,0 18-1-15,0-18 1 16,-15 19 0-16,15-19 1 16,0 0-1-16,-24 18 0 15,24-18 0-15,-23 14-1 16,23-14 1-16,-30 4-2 0,30-4 1 15,-31 10-1-15,31-10 2 16,-36 8-2-16,36-8 0 16,-33 5 0-16,12-5 0 15,21 0-1-15,-29 12 1 16,29-12 1-16,-30 7-2 16,30-7 1-16,-23 0 0 15,23 0 2-15,-21 4-2 0,21-4 1 16,0 0-1-1,-18 0 0-15,18 0 0 16,0 0 1-16,0 0-1 16,0 0 0-16,0 0 0 0,0 0 0 15,0 0 0-15,0 0 1 16,0 0-1-16,16-9 1 16,-16 9 0-16,32 0 1 15,-13 0-1-15,-1 0 2 16,3 0 0-16,-4 0 1 15,4 0 0-15,-21 0-1 16,31 9 1-16,-31-9-1 16,30 8 0-16,-30-8-1 0,27 13 1 15,-27-13-3 1,25 14 1-16,-25-14-1 16,24 22 1-16,-24-22 0 15,28 26 0-15,-28-26 2 0,23 30 0 16,-23-30 1-16,21 29 2 15,-21-29-2-15,15 23 1 16,-15-23 0-16,10 19-1 16,-10-19-1-16,7 18-1 15,-7-18-1-15,0 20 1 16,0-20-2-16,0 0 1 16,8 27-1-16,-8-27 1 15,0 18 0-15,0-18-1 16,0 21 0-16,0-21 1 15,-7 20-1-15,7-20 1 16,-3 26-2-16,3-26 1 16,-13 19 0-16,13-19 1 0,-10 27 0 15,10-27-1-15,-13 24 0 16,13-24 0-16,-16 19 0 16,16-19 1-16,-15 21-2 15,15-21 1-15,-15 20 0 16,15-20 0-16,-15 19 0 15,15-19 0-15,0 0 0 16,-21 24 0-16,21-24 0 16,0 0 0-16,-15 23-1 15,15-23 1-15,0 0-1 16,-18 25 2-16,18-25-1 16,0 0 1-16,-19 21 3 15,19-21 1-15,0 0 1 0,0 0 1 16,-30 12 0-16,30-12 0 15,-18 0 1-15,18 0-2 16,-23 0-2-16,23 0-1 16,-27-9-1-16,27 9 0 15,-30-5-1-15,30 5-1 16,-23-7 1-16,23 7-1 16,-16-8 1-16,16 8 0 15,0 0-1-15,-21-8 0 16,21 8 1-16,0 0 0 15,0 0-1-15,-25-21 0 16,25 21 1-16,0 0-2 16,-28-20 2-16,28 20-2 0,-18-14 2 15,18 14-1 1,-19-13 0-16,19 13 0 16,0 0-1-16,0 0 1 15,0 0 0-15,0 0-1 0,0 0 1 16,0 0-1-16,0 0 0 15,21-16-1-15,-21 16-5 16,23 0-17-16,6 16-63 16,-29-16-100-16,0 0 0 15,22 24-4-15,-22-24 1 16,18 12 75-16</inkml:trace>
  <inkml:trace contextRef="#ctx0" brushRef="#br1" timeOffset="184783.3167">18962 8713 122 0,'-13'-31'119'15,"34"36"-40"1,-21-5-26-16,18 0-10 0,-18 0-10 16,20 19-8-16,-10 3-2 15,-10-22 1-15,20 41 4 16,-20-41 1-16,9 53 2 16,-9-37-1-16,0 27 1 15,0-21-5-15,0 20 0 16,-9-14-5-16,9 14 0 15,-20-11-7-15,12 15 2 16,-9-5 1-16,-1 9-8 0,-1-3 6 16,-4 9-8-16,-7-5 6 15,3 10-9 1,-6 1 6-16,-5 7-8 16,1 1-1-16,-8-1 3 0,0 6-5 15,-6 1 4-15,3-6-5 16,-9 6 4-16,3-8-4 15,2-4 4-15,-2-4-5 16,6-1 3-16,-2-5 4 16,6-1-5-16,-2-3 6 15,8 1-6-15,0-3 4 16,1 4-4-16,-1-4 6 16,-1 6-5-16,1 7-2 15,-3-3 3-15,2 7-3 16,-5 2 3-16,0-1-3 15,-2 2 3-15,-5 2-4 16,-3-4 3-16,0 0-4 0,-6-4 6 16,-2-3 0-16,1 2-3 15,4-2 4-15,-2-3-3 16,5 3 3-16,2 2-3 16,1 3 4-16,7 5-6 15,4 7 0-15,1-6 3 16,0 6-4-16,-2-2 4 15,7-2-5-15,-4-4 5 16,5-6-4-16,2-3 4 16,0-5 2-16,-2-7-5 15,6 4 5-15,-6-2-5 16,-1-4 6-16,1 2-6 16,-2-1 6-16,-2 0-6 0,-4 6 1 15,-2-1 2-15,-4 9-2 16,1 2 3-16,-6 6-4 15,-1 0 4-15,1 0-4 16,0 2 3-16,3-6-4 16,5 2 4-16,1-10-5 15,9-3 6-15,1-6 1 16,5 4-4-16,0-10 4 16,5-1-4-16,4-3 6 15,-1 0-6-15,-1-4 6 16,4 3-7-16,-5-7 1 15,2-2 3-15,2 5-3 16,-3-4 3-16,-2 9 1 0,0 2 1 16,-5 1-1-16,4 5 1 15,-6 2-2-15,4 3 2 16,-2-2-2-16,-1 0 0 16,1 2-3-16,3-7 2 15,2 0-4-15,2-6 5 16,5-2-4-16,-7-5 3 15,8 5-3-15,-3-10 3 16,0 0-2-16,2-3 1 16,1 2-1-16,-3-1 1 15,0-2-1-15,2 2 2 16,-6 0 4-16,3 0-7 0,-4 0 9 16,-2 0-8-16,1 0 8 15,1 9-8 1,-7-7 7-16,4 7-7 15,3 1 1-15,4-2 1 0,-6 0-2 16,7 7 1-16,-1-6-1 16,4 1 1-16,2 3-1 15,0-7 2-15,1 2-1 16,1-1 1-16,-1-5-2 16,4 0 2-16,-3-3-1 15,3 1 1-15,-6-2-1 16,3 5 0-16,0-5 0 15,-1 2 0-15,-3 0-1 0,7-1 1 16,-7-2-1-16,4 1 2 16,0 2-2-16,11-23 1 15,-25 35 0 1,25-35 2-16,-20 31-3 0,20-31 2 16,-18 27-1-16,18-27 1 15,-13 28-1-15,13-28 1 16,-11 19-1-16,11-19 2 15,0 0 1-15,-15 20 0 16,15-20 1-16,0 0 1 16,0 0-2-16,0 0 2 15,-21 0-1-15,21 0-3 16,0 0 2-16,0-16-3 0,0 16 1 16,0-16-1-16,0 16 1 15,0-30-2 1,0 30 1-16,0-32 1 15,6 11 0-15,-6 1-1 0,0 1 1 16,0-4-1-16,0 2 1 16,0 1-1-16,0-1 1 15,0 0-1-15,0 5 1 16,0-5-1-16,0 3 1 16,0-3-1-16,0 3 1 15,7-3-2-15,-7 4 1 16,0-5 0-16,0-1 0 15,0 0-1-15,0 5 2 16,0-5-2-16,0 2 1 16,0 21-1-16,-7-36 2 15,7 36-2-15,-6-26 0 16,6 26-1-16,0 0 0 0,0 0-1 16,0 0 0-16,0 0 0 15,0 0-2-15,-8 21 3 16,8-1-2-16,0 7 1 15,0 5 0-15,0 4 3 16,-7 5-3-16,2 5 3 16,0-7-1-16,-4 8 1 15,0-1-2-15,0-2 3 16,0-7-3-16,1-1 2 0,0-1-1 16,8-5 1-16,-10-6-2 15,10-1 3 1,0-23-3-16,0 26 3 15,0-26-1-15,0 0 0 0,0 0 0 16,18 19 0-16,-18-19 1 16,0 0-1-1,26-13 2-15,-26 13-1 16,18-17 1-16,-18 17-1 0,20-24 2 16,-20 24-1-16,18-30 0 15,-5 7-1-15,-2 2 0 16,7-5-2-16,-3 4 2 15,8-6-2-15,0 4 2 16,3-2-3-16,4 3 2 16,1-5-1-16,1 6 1 15,6 5 0-15,-5-4 0 0,4 2-1 16,-9 4 2-16,2 0-1 16,-3 0 1-16,-5 0 1 15,-22 15 2 1,26-34-1-16,-26 13 2 0,0 21 0 15,-5-37 1-15,5 37 0 16,-36-33 0-16,13 18-1 16,-6 0-1-16,-2 3-1 15,-2 3-1-15,5 9-1 16,-5-6 0-16,6 6 0 16,-1-9-1-16,5 9 1 15,0-3 0-15,2 3 1 16,1-20 1-16,0 10 0 0,-3-4 1 15,2-1-2-15,-2 0 0 16,4 0-2-16,-3 4 0 16,22 11 0-16,-26-14-5 15,26 14-23-15,7 32-66 16,-7-9-81-16,29 6-20 16,6 10-1-16</inkml:trace>
  <inkml:trace contextRef="#ctx0" brushRef="#br1" timeOffset="187950.2087">19702 8613 204 0,'0'0'158'16,"19"6"-39"-16,-19-25-19 15,0 19-14-15,0-23-19 16,23 23-22-16,-23 0-15 16,0 0-12-16,23-15-9 15,-23 15-4-15,30 13-3 16,-30-13-1-16,31 29-3 16,-17-6 2-16,1 8-1 15,0 7 2-15,-9 3-1 16,-6 9 3-16,0 1-3 15,0 10 5-15,-6 0-4 16,-9 2 4-16,-6 3 2 16,-4 2-4-16,-4-3 4 0,-2 4-5 15,-5 0 5-15,-5-1-5 16,0 2 4-16,2 3-4 16,-7-1-2-16,2-1 3 15,-2 3-4-15,3 3 4 16,-1-3-5-16,3 0 3 15,-3 1-4-15,2-6 3 16,1 7 3-16,-3-5-4 0,-1 2 4 16,6-2-4-16,-5 7 5 15,-2-1-4-15,9 7 4 16,-11 2-2 0,9 1-6-16,-2 2 6 0,-3-6-5 15,-2 2 5-15,0-8-7 16,-6-1 6-16,-5-12 2 15,1 2-4-15,4 2 4 16,-6-3-3-16,6 0 4 16,5 3-5-16,-4 3 4 15,12 1-2-15,-4 5-4 16,10-2 5-16,-4 3-5 16,-6-5 4-16,6-1-4 15,-6-3 5-15,5-2-5 16,-4-4 3-16,-4-3 3 15,-5 1-3-15,5-4 4 16,-4 3-6-16,2-1 6 0,-4-1-5 16,0 10 5-16,-4-6-3 15,4 8-4-15,1-4 4 16,0 4-4-16,2-2 4 16,0 2-3-16,3-7 2 15,0-2-3-15,7-5 4 16,-3 3 2-16,-1-3-4 15,2 3 4-15,2-3-5 16,-4 3 4-16,1 3-5 16,1 5 6-16,-3 4-5 15,-2 2-2-15,-5 5 3 16,2 2-3-16,0-2 5 16,0-1-5-16,-7-1 5 0,7-7-5 15,-3-3 5-15,3-11-4 16,5-3 5-16,1-6 2 15,2-4-4-15,4 0 7 16,6-6-6-16,-2-1 7 16,5-2-6-16,-1 1 9 15,6-2-8-15,-7-7 1 16,7 5 2-16,-4-1-4 16,4-3 4-16,-2 4-4 15,-3 0 1-15,4 9-3 16,-4-1 3-16,0 0-4 15,8 1 3-15,-7-1-3 16,4 0 2-16,3 3-2 0,2-3 3 16,2-2-3-16,-2-6 2 15,6 4-2 1,1-3 2-16,-4 3-2 16,7-7 1-16,-3 4-1 0,2 4 1 15,0-8-2-15,0 2 3 16,-2 0-3-16,3 1 3 15,-5-6-3-15,1-1 3 16,4 0 4-16,-7-5-6 16,15-18 6-16,-19 35-7 15,19-35 8-15,-22 24-9 16,22-24 10-16,-16 24-9 16,16-24 1-16,-10 24 1 0,10-24 1 15,-11 24-1 1,11-24-1-16,-8 27 1 15,8-27 0-15,-9 26 0 16,9-26 0-16,-13 20 0 0,13-20 1 16,0 0 1-16,-19 18-1 15,19-18 1-15,0 0 1 16,0 0-2-16,-18-30 1 16,18 30-1-16,0-34 1 15,0 18-3-15,0-5 2 16,6-2 1-16,1-3-8 15,-2 4 8-15,4-6-8 0,-9 6 9 16,5-1-9-16,-5 0 9 16,0-2-8-16,0 9 4 15,0-7 3-15,0 7-3 16,0 16 2-16,-11-36-2 16,11 36 1-16,-11-32-1 15,11 32 1-15,-15-29-2 16,15 29 2-16,-5-25-2 15,5 25 0-15,-10-17 0 16,10 17 1-16,0 0-2 16,0 0 0-16,0 0 0 15,0 0 0-15,0 0 0 16,0 0 0-16,0 19 0 0,0 2 0 16,0 2 2-16,-5 3-3 15,-5 5 4-15,2 4 3 16,-3-4-4-1,-2 5 5-15,0-4-5 0,-2-7 5 16,0 1-5-16,4-3 7 16,11-23-7-16,-22 26 2 15,22-26-1-15,0 0 0 16,-9 19 1-16,9-19 0 16,0 0-1-16,0 0 0 15,27 0 0-15,-27 0-1 16,33-13 0-16,-13 7 1 15,6 0-2-15,0-5 2 16,7-2 2-16,1-3-8 16,4 0 6-16,-1-5-6 15,4-3 7-15,2 1-7 16,4-7 8-16,-4 6-8 0,4-5 5 16,-4 0 3-16,-6 2-3 15,-4 4 4-15,-3 1-2 16,-8 1 3-16,-5 7 0 15,-17 14 2-15,15-26-1 16,-15 26 1-16,0 0 2 16,-12-23-2-16,12 23-1 15,-20-10 0-15,20 10-2 16,-29-12 0-16,29 12-2 16,-31-17 1-16,31 17-2 15,-30-15 1-15,30 15-1 16,-32-14 2-16,32 14-1 15,-38-22 2-15,20 10-1 0,-6-1 1 16,1-3 1-16,-7-1-1 16,1 3-1-16,-1-6 1 15,4 7-2 1,3 1-1-16,5 3-3 0,18 9-6 16,-23-7-25-16,45 40-72 15,-17-10-84-15,14-8-4 16,9 6-1-16,-8-21 0 15,17 0 107-15</inkml:trace>
  <inkml:trace contextRef="#ctx0" brushRef="#br1" timeOffset="193325.5693">22260 8766 221 0,'0'-44'141'0,"0"44"-51"16,0-24-17-16,0 3-10 16,0 21-13-16,0 0-16 0,23-11-7 15,-23 11-1-15,0 0 1 16,17 0-2-1,-17 0-3-15,21 6-2 16,-21-6-2-16,18 15-3 0,-18-15-3 16,0 0-4-16,26 28-1 15,-26-28-2-15,16 21-2 16,-16-21-2-16,15 37-1 16,-7-13-1-16,2 5 1 15,2-3-2-15,-3 13 1 16,5 1-3-16,-5-4 4 15,4 7-3-15,-4-7 4 16,-3-1-1-16,1-1 7 16,-7-8-1-16,0 4 5 15,0-11-2-15,-7 4 2 16,7-23-2-16,-15 40 2 16,15-40 1-16,-29 38-9 0,13-16 4 15,-4 6-8-15,-3-1 7 16,-1 7-8-16,-11 1 6 15,1 12-6-15,-7-2-1 16,-5 14 3-16,-8 3-3 16,-5 8 3-16,-3-2-3 15,-13 6 4-15,-5-2-4 16,-4-2 4-16,1-5-4 16,-1-7 4-16,1-1-4 15,1-7 5-15,-1-3 2 16,1-1-5-16,7-4 6 15,-9 0-6-15,-2 2 6 0,-4-3-6 16,-4 10 6-16,-4-4-6 16,2 15-2-16,-3 0 3 15,-4 14-3-15,4 1 3 16,0 5-4-16,-2 0 5 16,1 2-6-16,-6-1 6 15,-7-5 2-15,0-6-4 16,0-3 4-16,-1-4-3 15,4-3 3-15,4-3-3 16,1 0 4-16,0-2-4 16,7 6-2-16,-7-3 4 15,-2 2-4-15,-3 5 3 16,-3-5-3-16,0 1 2 0,0-2-3 16,0-1 4-16,0-3-4 15,-4 1 4-15,2-3 2 16,-11-3-5-1,-1 3 5-15,-1-3-4 0,-1-1 5 16,-2 0-5-16,3 7 4 16,4-1-5-16,3 7 0 15,3 2 2-15,4-2-3 16,-6 2 3-16,4-1-4 16,6 3 5-16,4-7-5 15,1 6 3-15,7-12-2 16,2 0 3-16,7 4 3 15,4-3-6-15,-5-3 6 0,0 1-5 16,-3-1 6-16,-2 1-6 16,5 0 6-16,0-2-6 15,5-4 1-15,10 4 3 16,9 1-3-16,11-7 3 16,7 0-3-16,9-4 2 15,6 0-2-15,6-2 3 16,5-7-3-16,6 3 1 15,1-5-1-15,-3 1 2 16,7-1-3-16,3 7 2 16,-6-6-2-16,3 3 3 15,-2-1-3-15,0-3 2 16,-3 0-3-16,1 3 3 16,-3-3 4-16,0 1-5 15,-2-1 5-15,2 0-5 16,2 1 5-16,-1-1-5 15,3 5 6-15,-1-5-7 0,5 1 1 16,-1-1 1-16,3-2-1 16,-1 0 1-16,3-3-1 15,-1-10 2-15,-1 6-1 16,3-1 2-16,5-21-2 16,-18 27 2-16,18-27-1 15,-16 21 1-15,16-21-1 16,-25 16 1-16,25-16 1 0,-19 7-2 15,19-7 2 1,-18 0 0-16,18 0 1 16,0 0-2-16,-23-23 0 15,23 23 0-15,-12-21 0 16,12 21-1-16,-11-24 0 0,11 24-1 16,-12-24 0-16,12 24 0 15,-8-38 2-15,8 17-2 16,-10-5 0-16,10-3 0 15,-4 1 1-15,4-1-1 16,-10 0-5-16,10-1 7 16,-8 8-8-16,8 2 8 15,0 20-8-15,0-28 8 16,0 28-10-16,0 0 8 16,0 0-3-16,0 0 0 15,0 0 6-15,0 0-9 16,0 23 8-16,0 9-8 0,8 6 8 15,-8 16-7-15,0 8 8 16,0 14-7-16,0 1-1 16,0 6 5-16,-8-5-4 15,3-2 5-15,-5-14-4 16,5-9 4-16,-5-13-1 16,2-11 3-16,8-29-1 15,-18 25 2-15,18-25 0 16,0 0 0-16,-26-18 1 15,26 18-1-15,-17-30 0 16,17 7-2-16,-6-6 1 16,6-4-1-16,6-4-1 15,3-7-3-15,9 1 3 0,4-8-3 16,8-4 4-16,1 2-4 16,3-6 4-16,7 3-5 15,-3 3 4-15,-1 7-1 16,-1 0 2-16,-8 6 0 15,2 4-7-15,-7 8 7 16,-4 6-8-16,-1 1 8 16,-18 21-8-16,20-22 7 15,-20 22-9-15,0 0 7 16,0 0-1-16,21 0 0 16,-21 0 1-16,0 0 0 15,0 0 0-15,7 20 2 16,-7-20 1-16,0 0 1 0,0 0 1 15,0 0 2-15,-30 8 1 16,30-8 1-16,-41-8 1 16,12 8-1-16,-9-14-1 15,-4 0-4-15,-9 5-3 16,2-6 0-16,-2-3 0 16,-1 1 0-16,4 5 0 15,8-2 0-15,20 14-30 16,-10-15-64-16,52 15-80 15,4 24-23-15,5-9 0 16,15 10-3-16</inkml:trace>
  <inkml:trace contextRef="#ctx0" brushRef="#br1" timeOffset="196231.5766">23095 8528 171 0,'0'0'146'16,"0"0"-44"-16,0-36-14 15,0 36-5-15,10-22-12 0,-10 22-21 16,0 0-12-16,37 0-9 16,-37 0-9-16,28 15-7 15,-28-15-4-15,38 22-2 16,-22-8-3-16,5 1 1 15,-3 3-2-15,4 3 0 16,-1 0-1-16,2-3 2 16,-7 10-2-16,5-1 2 15,-6 2-3-15,1 7 2 16,-3-1-3-16,-3 7 1 16,-3-1-2-16,-7 6 2 15,6 4-4-15,-6-1 5 16,-8 0-2-16,0-3 4 0,-5 0 4 15,-2-1-5-15,-1 1 6 16,-4-1-6-16,-3-1 6 16,5 5-7-16,-11 0 5 15,1 6-7-15,-3 3 0 16,-2 11 2-16,-4 3-4 16,-6 0 4-16,-4 6-5 15,-11 4 5-15,-2 0-5 16,-2 1 5-16,-12-6 1 15,0-2-4-15,-2 1 5 16,-5-3-4-16,-5 3 4 16,-3-5-4-16,-2 12 4 15,-14 3-5-15,-8 2-2 0,-5 3 6 16,-4 1-7-16,-3 4 5 16,3-2 1-16,-6-3-3 15,7-1 3-15,-3-6-2 16,7 5 2-16,-2 3-2 15,0 0 2-15,4 8-2 16,-3-1-4-16,7 1 6 16,3 1-7-16,3-6 7 15,7-4 0-15,0 1-3 16,3-12 3-16,-5 0-2 16,2-7 4-16,-5 8-4 15,3-2 6-15,4 3-6 16,4-5-1-16,2 0 5 0,8-4-5 15,7-2 4-15,2-3-5 16,6-8 5-16,-2 0-5 16,-5-7 4-16,-3 0 2 15,0-3-4-15,-13-4 5 16,0 8-4-16,0-10 5 16,2 9-7-16,1-8 7 15,7 8-5-15,5-2-2 16,3-1 3-16,8 7-2 15,-1-1 3-15,4 1-3 16,1 2 3-16,-1-5-2 16,1-1 2-16,-7-7-2 0,0-1 3 15,-2-6-4-15,-5-2 3 16,-1-1-4-16,6 1 2 16,-6-6-2-1,5 4 2-15,-1-1 3 16,9 0-6-16,0-3 7 0,6 3-8 15,2-1 9-15,9-3-9 16,-3-2 8-16,6 0-7 16,4-3 1-16,2-2 2 15,5-2-2-15,0 0 2 16,1-5-2-16,-2 5 3 16,-1-6-3-16,0 5 1 15,-3 2-1-15,-1-1 1 0,-3 4-1 16,-4-3 2-16,3 7-2 15,-1 0 2 1,4 0-3-16,-1 2 3 16,4-3-2-16,4-5 2 0,8 6-2 15,-1-5 1-15,1-2-1 16,3 0 1-16,2 1-1 16,4-4 0-16,-4-1 0 15,1 4 1-15,-1-1-1 16,-5 6 1-16,5-2-2 15,-1-3 2-15,-1 0-1 16,2-2 1-16,3-6-1 16,15-15 1-16,-19 27-2 0,19-27 2 15,0 0-1 1,0 0-1-16,0 0 2 16,0 0-1-16,23-12 2 15,-23 12-1-15,23-29 1 0,-12 7-1 16,4-1 2-16,-5-7-1 15,-2-3 2-15,0 2-2 16,-2-7 1-16,-1-1-2 16,5 1 2-16,-5-7-3 15,3 6 3-15,2-5-3 16,0 4 2-16,3-6-2 16,3 6 3-16,2 1-3 15,0-4 2-15,2 6-1 16,0 3 2-16,-2-2-3 15,0 12 3-15,-4-1-2 16,1 4 1-16,-15 21-1 16,16-32 1-16,-16 32-2 0,0 0 1 15,0 0-1-15,0 0 0 16,0 0 0-16,0 0-1 16,-22 0 1-16,22 0-1 15,-32 32 2-15,13-17-1 16,1 4 0-16,-2 1 0 15,2-5 1-15,-1 7-1 16,2-5 1-16,2 5-1 16,4 1 1-16,-4 0-2 15,4-2 2-15,-1 3-2 16,3 6 1-16,-1 1 0 16,-3 1 1-16,3 1-2 15,-5 3 3-15,7 2-2 0,-7-5 1 16,2 3-2-16,2-5 3 15,-1-1-3-15,1-4 3 16,1-3-3-16,2-2 2 16,8-21-1-16,-17 31 2 15,17-31-2-15,-8 17 1 16,8-17 0-16,0 0 0 16,0 0-1-16,0 0 0 15,0 0-1-15,0 0 0 16,0 0-1-16,0 0 0 15,31-4 0-15,-9-9-1 16,5 5 2-16,0-5-1 16,9 3 2-16,-5-3 0 15,6 3 1-15,-2-4 1 0,2 5 0 16,-2-5-1 0,1 3 0-16,-2-3 0 15,4-1 1-15,-1 7-1 0,4-5 1 16,3 4-3-16,-1 3 3 15,-1 6-2-15,1 0 1 16,-5-5 0-16,-6 5 1 16,-2 0 0-16,-9 0 0 15,-21 0 1-15,23-5 3 16,-23 5 0-16,0 0 3 16,0-30 0-16,-16 14 1 0,-4-7-2 15,-8-7 2-15,4 5-2 16,-14-12 0-16,5-1-2 15,-11 0 0 1,3 0-4-16,-1 0 3 0,-1 6-2 16,4-1-2-16,3 5 0 15,3 3 0-15,4 2 0 16,6 4 0-16,0 2 0 16,23 17 0-16,-36-17-4 15,36 17 0-15,-21-7 0 16,21 7-6-16,0 0-17 15,6 21-60-15,-6-21-74 16,0 0-32-16,41 18 2 0,-18-18-5 16,29 0 50-16</inkml:trace>
  <inkml:trace contextRef="#ctx0" brushRef="#br1" timeOffset="207590.4935">15743 8787 131 0,'-25'-21'99'16,"25"21"-31"-16,-23-15-3 15,23 15-8-15,-23-23-5 16,23 23-12-16,-24-22-4 15,24 22-2-15,-20-19-3 16,20 19-4-16,-21-10-5 16,21 10-2-16,-20 0-2 15,20 0-4-15,-23 19-3 16,23-19-3-16,-26 32-1 16,8-15-3-16,7 11 0 15,-4-2-3-15,0 5 0 16,5 1-1-16,-4 1 1 15,4-1-3-15,5 1 2 16,-5-5-2-16,10 4 3 0,-5-6-4 16,5 3 4-1,0-2-3-15,0 1 3 16,0-5 6-16,0 7-4 0,0 0 4 16,0-2-4-16,8-1 5 15,-1 8-8-15,-2-4 8 16,6 3-9-16,2 1 0 15,-3-1 0-15,5 4-1 16,0 4-1-16,6 6 0 16,-6-8 3-16,4 13-4 15,1-6 4-15,1 7-3 0,-1-1 3 16,-2 2-2-16,2-5 3 16,-1 0-3-16,4 1 3 15,-2 0-5 1,2-1 6-16,0 0 1 15,0 6-2-15,5-4 1 0,-5 4-3 16,0-1 4-16,0 4-5 16,-1-3 6-16,1 5-6 15,5 7 0-15,-5 0 0 16,5 5-1-16,-2-4 3 16,5 12-4-16,-3-5 5 15,10-2-5-15,-9 3 5 16,2-8 2-16,0 6-4 0,5-6 5 15,-8 1-3-15,1-2 4 16,6 2-3 0,-12 3 6-16,6 5-3 15,-8-1-3-15,4-1 6 0,-7 3-4 16,2-2 7-16,-7 0-5 16,6-1 4-16,-7-7-5 15,4-1 3-15,-3-8 1 16,2 4-5-16,0-8 2 15,-1 1-5-15,-1-2 3 16,2 2-5-16,0 1 5 16,-2 2-6-16,2 4 2 15,-1-1 3-15,1-2-2 0,-2 6 4 16,2-6-1 0,-5 6 2-16,3-4-2 15,-3-1 2-15,3-6-3 16,-3 5 2-16,-1-7 1 0,3 1-6 15,1-4 5-15,0 4-5 16,2-2 5-16,3-2-6 16,-3-2 7-16,-1 3-7 15,-1-4 2-15,7-2 0 16,-2 7-2-16,-3-1 1 16,4-1-1-16,-1 0 2 15,2 2-4-15,-2 1 4 16,2 2-4-16,1-5 5 15,2-6-2-15,-2 12 4 16,2-12-3-16,-3 2 3 16,4-4 2-16,-1-1-4 15,0 2 6-15,1-5-7 0,-1 0 5 16,5-2-5-16,-8-5 5 16,4 3-7-16,-1-1 1 15,0-3 2-15,-3-2-3 16,-1 5 2-16,3 2-2 15,-1-5 1-15,-5 6-1 16,6 3 2-16,-6-2-2 16,5-1 2-16,-8 3-2 15,5 5 1-15,-1-6-1 16,1 5 3-16,-7-4-3 16,4-7 3-16,-4 3 0 15,1-5 0-15,-4 0 0 16,0-7 2-16,-1-3-1 0,-1-5 0 15,-6-16 0-15,7 31 0 16,-7-31-2-16,0 21 0 16,0-21 0-1,0 0 1-15,8 26-3 0,-8-26 3 16,0 0-2-16,0 17 1 16,0-17 0-16,0 0 3 15,0 0 0-15,0 0 1 16,-21-11 0-16,21 11 1 15,-35-39 2-15,16 4-2 16,-14-6-6-16,0-4 0 16,0-8 0-16,-4-4 0 0,-6 0 0 15,11 0 0-15,-6 10 0 16,8-3 0 0,1 10 0-16,6 2 0 15,0 7 0-15,0 6 0 16,9-3 0-16,-8 5 0 0,1 5 0 15,-2-6 0-15,0 3 0 16,0-1 0-16,2 0 0 16,3 6 0-16,18 16 0 15,-34-20 0-15,34 20 0 16,0 0 0-16,14 20-2 16,8 1-2-16,9 8 0 15,6-2 1-15,6 11 0 0,3 0 1 16,1 2 1-16,-4-3 1 15,-6-1-1-15,-2-5 0 16,-7-6 0 0,-7 3 1-16,-5-10-2 0,-3 4 4 15,-13-22-3-15,22 30 1 16,-22-30 0-16,22 29 0 16,-22-29 0-16,23 28 0 15,-23-28 1-15,30 28-1 16,-30-28 0-16,31 9 1 15,-31-9-1-15,24 6 1 16,-24-6 0-16,20-14 2 16,-12-8 0-16,-8-2-1 0,7-10 2 15,-7-9-2 1,0-9 3-16,0-5-5 16,0-10 0-16,0-2 0 15,0 0 0-15,0 0 0 0,0 4 0 16,0 0 0-16,0 9 0 15,0 4 0-15,0 3 0 16,3 7 0-16,-3 9 0 16,0 8 0-16,7 3 0 15,-7 22 0-15,0-23 0 16,0 23 0-16,0 0 0 16,0 0 0-16,0 0 0 15,-23 26 0-15,23-26 0 0,-31 31 0 16,8-16 0-16,-5 6 0 15,-5-4 0 1,-4-2 0-16,-14-8 0 16,2-1 0-16,-7-6 0 0,4 0 0 15,-1 0 0-15,6-12 0 16,3 3 0-16,6-1 0 16,17 10 0-16,-2-23-29 15,23 23-97-15,23 19-77 16,-5-19 4-16,23-10-5 15,3-16 4-15,18-9 138 16</inkml:trace>
  <inkml:trace contextRef="#ctx0" brushRef="#br1" timeOffset="213822.9859">16358 8416 185 0,'0'0'141'0,"0"0"-39"16,0-32-16-16,0 32-16 15,-17-25-14-15,17 25-15 16,0 0-8-16,0 0-6 15,-18-14-6-15,18 14-5 0,0 0-5 16,-14 21-1-16,14-21-4 16,-15 23-1-1,15-23-3-15,-13 35 0 16,3-8-1-16,0-2 0 16,2 12-2-16,3 4 2 0,0 5-3 15,5 8 2-15,0 11-5 16,0 0 5-16,0 3-6 15,13 2 5-15,2 4-6 16,8-5 6-16,2 4 1 16,2 0-1-16,6-4 4 15,1 3-4-15,-1 11 5 16,5 3-3-16,-5 9 3 0,9 9-3 16,-4-4-5-16,1 5 6 15,7 3-2 1,1-1-2-16,6-7 3 15,2 2-3-15,-2-10 3 0,4 3-4 16,0 2 4-16,-1 4-2 16,4-4-1-16,-4 4 9 15,3-2-5-15,-5-1 7 16,-5-7 0-16,6 5 0 16,-9-15 3-16,5 0-4 15,-13-4 2-15,2 0-6 16,-4-2 2-16,0 9-3 15,-5-7-3-15,4 8 3 0,-2 0-3 16,-2 1 5-16,-2 2-5 16,2-1 3-1,0-3 3-15,4 0-4 16,-4-2 4-16,0-3-5 0,0 5 4 16,3 2-5-16,-3 4 3 15,-1-3-1-15,1 4-5 16,0 1 4-16,0 0-2 15,3 1 7-15,-6-10 0 16,5 1-2-16,-4-14 2 16,-1 2-2-16,-2-5 4 15,4-6-4-15,-7 1 2 16,6-1-5-16,-6 0-2 16,0 1 3-16,0 2-2 15,-2 1 2-15,2 0-4 16,-3 0 3-16,-1 3-3 15,-1-6 2-15,0-7-2 0,2 5 3 16,-7-6 2-16,7-7-4 16,-6 6 4-16,-4-7-3 15,3-1 6 1,-3 3-6-16,0-3 7 0,0 2-6 16,-2-1 0-16,-2 2 1 15,3-1-1-15,-4 10 1 16,-1-7-3-16,3 3 3 15,0 0-4-15,-1-6 3 16,2-1-2-16,-3-1 2 16,5-12-2-16,-7-2 3 15,-3-3-1-15,12-5 4 16,-12-23-1-16,0 24 2 0,0-24 2 16,0 0 0-16,0 0-1 15,0 0-1-15,-25 0-6 16,25 0 0-16,-24-23 0 15,24 23 0-15,-31-31 0 16,31 31 0-16,-38-40 0 16,18 13 0-16,1 2 0 15,-4 0 0-15,0-4 0 16,-5-7 0-16,3 3 0 16,-4-5 0-16,-2 0 0 15,-8 0 0-15,1 1 0 16,-3-3 0-16,2 1 0 0,-5 1 0 15,3 5 0-15,8 3 0 16,9 7 0-16,1 2 0 16,23 21 0-16,0 0 0 15,0 0 0-15,5 21 0 16,14 3 0-16,9 6-2 16,0 10-1-16,5 5 3 15,4 9-3-15,-6-7 3 16,0 8-2-16,-1 4 2 15,-2-5 0-15,-6 0 2 16,-4-2-5-16,2-3 4 16,3-4-2-16,-7 0 1 15,6-12-1-15,-3-1 0 0,-1-6-1 16,2-8 2-16,-20-18 1 16,26 17 0-16,-26-17 0 15,0 0 0 1,0 0 2-16,21-28 0 0,-21 6 0 15,0-7-1-15,0-1-2 16,0-11 0-16,10 2 0 16,3-5 0-16,2-4 0 15,0-9-2-15,1 3 1 16,5-2-2-16,-4-3 2 16,-1 1-2-16,4-3 3 15,-6 2-4-15,-4 3 4 16,3 0 1-16,-3 7-5 0,-2 7 6 15,0 0-6-15,4 11 4 16,-9 1-3-16,4 7 5 16,-1 7-6-16,-6 16 4 15,8-23 1-15,-8 23-2 16,0 0 2-16,0 0 0 16,0 0 0-16,0 0 0 15,0 0 1-15,0 0-1 16,0 0 2-16,0 0-1 15,9 23 1-15,-9-23 3 16,-18 29-3-16,3-13-3 16,-8 2 0-16,-6 3 0 15,-9-7 0-15,-13 1 0 16,-9-7 0-16,-4 2 0 16,-11-10 0-16,3 7 0 15,5-7 0-15,6 0 0 16,10-7 0-16,12 7 0 0,23 0 0 15,16 0 0-15,23 20-7 16,-23-20-101-16,70-15-94 16,-9 15 1-16,-3-15-4 15,8 3 5-15,-14-22 100 16</inkml:trace>
  <inkml:trace contextRef="#ctx1" brushRef="#br1">24710 19046 0,'0'0'0,"0"0"16,0 0-16</inkml:trace>
  <inkml:trace contextRef="#ctx0" brushRef="#br1" timeOffset="235058.8471">10133 7254 161 0,'0'0'156'0,"-13"-36"-1"16,5 11-66-16,8 25-17 15,0-33-4-15,0 33-20 16,-9-20-18-16,9 20-3 15,0 0 0-15,-21-5-1 16,-2-5 0-16,23 10-1 16,-42-8-6-16,22 8 3 15,-19-14-7-15,5 14 4 0,-12-19-9 16,0 6 3-16,-10-10-10 16,1 9 6-16,-6-10-6 15,-3 2-3 1,-3-1 0-16,3 0 0 0,-3 0 0 15,-1 4 0-15,-8 3 0 16,-5 1 0-16,-9 6 0 16,-5 9 0-16,-7 0 0 15,-6 4 0-15,2 9 0 16,1-3 0-16,1 10 0 16,9-3 0-16,-2 1 0 15,14-4 0-15,1 9 0 0,5-3 0 16,-8-1 0-16,5 5 0 15,-9-3 0 1,0 2 0-16,5 5 0 16,-3-2 0-16,2 3 0 15,2 3 0-15,6 4 0 0,0 2 0 16,5 3 0-16,-2 8 0 16,-2 0 0-16,0 4 0 15,-5-2 0-15,-6 1 0 16,0-2 0-16,-1-6 0 15,4-7 0-15,1-3 0 16,4-6 0-16,4-5 0 16,5-3 0-16,9-10 0 0,1 3 0 15,1-2 0 1,5-1 0-16,1-5 0 16,1 3 0-16,0 5 0 15,4-5 0-15,-2 2 0 0,4 1 0 16,2-3 0-16,4 3 0 15,3-4 0-15,-1-7 0 16,4 9 0-16,3-9 0 16,6 0 0-16,-3 0 0 15,5-9 0-15,7 2 0 16,-5-1 0-16,21 8 0 16,-23-22 0-16,23 22 0 15,-15-31 0-15,15 31 0 0,0-26 0 16,0 26 0-1,15-29-5-15,-15 29-2 16,36-22 0-16,-12 16 1 16,-1-3 1-16,8 4 0 0,-1-2 1 15,-1 7 3-15,1-8 0 16,-7 8 2-16,-23 0-1 16,29-8 0-16,-29 8 1 15,0 0-1-15,0 0 1 16,-6 20-2-16,6-20 0 15,-46 31 0-15,16-2 1 16,-7-1-1-16,-9 7 2 16,0 3-3-16,-6-1 3 15,-4 1-2-15,5 0 3 16,-6-5-4-16,5 0 2 16,-1-5 7-16,1 2-9 15,5-8 9-15,1-5-7 0,2 0 7 16,8-4-8-16,11-7 7 15,4-6-6-15,21 0-2 16,0 0 1-16,0 0-1 16,37 0 0-16,1-6 0 15,6 6 0-15,4-7 1 16,9 7-1-16,4-6 2 16,-1 6 0-16,7-9 0 15,-5 9 0-15,5 0 1 16,0 0-1-16,1 0 0 15,-5 0 1-15,1 9-1 16,-3-9 1-16,-1 6-1 16,-7-6 1-16,-1 0-1 0,-6 0 1 15,-2 0-6-15,-7-8 10 16,-5 0-8-16,-3 1 9 16,-8-8-5-16,-4 6 8 15,-17-9-7-15,0 18 7 16,0-42-5-16,-15 19-4 15,-15-4 0-15,-2-8 0 16,-14-5 0-16,-11-6 0 16,-5-6 0-16,-12-4 0 15,-1-2 0-15,-1 1 0 16,8 3 0-16,1 6 0 16,14 12 0-16,3 8 0 0,50 28-35 15,-41 15-96-15,41 15-63 16,32 13-6-16,4-1 0 15</inkml:trace>
  <inkml:trace contextRef="#ctx1" brushRef="#br1" timeOffset="2324.4252">20076 15694 0,'0'0'16</inkml:trace>
  <inkml:trace contextRef="#ctx0" brushRef="#br1" timeOffset="236866.0271">1284 7383 227 0,'-7'35'135'15,"-11"-22"-48"-15,5 19-22 0,13 15-17 16,-8 4-21-16,8 17-8 16,0 0-7-16,8 6 3 15,-8-5 1-15,9 8-1 16,-9-18-1-16,6-1-3 16,-6-16 5-16,0 3-4 15,-13-19 7-15,13 3-3 16,0-29 2-16,-16 32 0 15,16-32 2-15,0 0-1 16,-23-8-1-16,23 8 0 16,-13-39-7-16,13 13 3 15,0-18-5-15,0-8 4 0,0-20-4 16,0-6 0 0,0-13-2-16,0-1 0 0,-4-4 4 15,4 4-6-15,0 8 1 16,-6 12-5-16,6 15 1 15,-7 17-2-15,7 14 2 16,0 26-3-16,0-25 1 16,0 25-1-16,0 0 1 15,28 0-1-15,-10 0-1 16,3 15 0-16,10 1 0 16,-1 4-1-16,7 11 0 15,-1 2 1-15,-3 13-1 16,2 2 2-16,-9 6-3 0,-5 2 4 15,-6 2-3-15,-7-5 3 16,-8 0-2 0,-7-7 3-16,-9-9-3 15,0-4 3-15,-14-10-1 0,-6-8 1 16,-3-5 0-16,1-10 1 16,-6 0-1-16,7-10-1 15,-1-1 1-15,2 0-1 16,11-2-1-16,4 3 0 15,21 10-1-15,-16-12-1 16,16 12 0-16,0 0 1 16,24 14 0-16,-24-14 0 15,43 42-1-15,-20-14 3 16,8 11-3-16,0 5 4 16,3 3 4-16,-1 5-5 15,3-1 5-15,2-1-3 16,1-3 6-16,5-4-4 0,0-11 7 15,2 0-6-15,-2-13 3 16,0-7 1-16,-6-12 1 16,0 0 0-16,-14-8-1 15,6-7-4-15,-9-8-9 16,-11-15-36-16,19 3-118 16,-21 2-35-16,-8-3-2 15,0 16-2-15,-3-7-6 16</inkml:trace>
  <inkml:trace contextRef="#ctx1" brushRef="#br1" timeOffset="11869.1675">20914 15576 0</inkml:trace>
  <inkml:trace contextRef="#ctx0" brushRef="#br1" timeOffset="245817.1323">2262 7109 196 0,'-60'0'143'0,"37"16"-30"16,-15 13-24-16,-8-1-19 15,25 23-18-15,-31 4-14 0,42 24-6 16,-33 3-6-16,43 19 1 16,-9 2-10-16,25 13 0 15,5-4-3-15,25 8-4 16,5-15-2-16,3-4-5 16,8-17 3-16,3-1-4 15,-11-12 3-15,5-9-4 16,-20-7-1-16,-1-11-2 15,-8-4-17-15,-11-20-19 16,6 19-41-16,-25-39-46 16,0 0-46-16,0 0-2 15,8-22-1-15,-8 22 86 0</inkml:trace>
  <inkml:trace contextRef="#ctx0" brushRef="#br1" timeOffset="246493.9447">2449 7547 243 0,'21'-14'143'0,"-21"-16"-52"16,0-2-22-16,0 32-16 15,16-37-23-15,6 29-18 16,-22 8-8-16,39-13-4 16,-11 20-6-16,-4 4 1 15,6 17-3-15,-6 3 4 16,4 12-3-16,-12 0 5 15,-7 6 0-15,-9 5 3 16,0-4 1-16,-9 1 5 16,-13-15-1-16,-1 7 7 15,-7-24 4-15,-1 10 2 0,0-19-1 16,3 4 1 0,4-14-3-16,2 9-3 0,22-9-3 15,-21 0-7 1,21 0-6-16,28 0-2 0,1 11-1 15,9-1 0-15,9 7-2 16,6-2 6-16,-1 12 4 16,9-1-3-16,-16 4 7 15,6 2-6-15,-20-5 10 16,-1 5-4-16,-22-9 11 16,5 6-6-16,-13-29 4 15,-21 35 3-15,-2-22 2 16,0 2 4-16,-15-15-2 15,2 8 0-15,-11-15-3 16,1 7-3-16,-11-18-1 16,11 4-4-16,-6-1-8 15,7-2-7-15,14 10-15 0,0-11-21 16,31 18-41-16,0 0-46 16,0 0-58-16,54 23 1 15,-11-17-2-15,21 22 51 16</inkml:trace>
  <inkml:trace contextRef="#ctx0" brushRef="#br1" timeOffset="246822.1305">3133 8204 254 0,'0'0'160'0,"36"23"4"16,-20-4-71-16,-16-19-39 16,21 54-20-16,-21-22-19 15,8 6-6-15,-8 8-7 16,0-9-3-16,-6 9-16 15,-11-17-15-15,17 11-25 16,-29-31-37-16,6-9-42 16,23 0-26-16,-36-38-2 15,36 14 42-15,-31-34 122 0</inkml:trace>
  <inkml:trace contextRef="#ctx0" brushRef="#br1" timeOffset="247517.7488">3388 7605 387 0,'-23'-46'177'0,"31"16"-4"15,8 11-96 1,-24-28-38-16,38 25-16 0,-9-8-13 16,12 10-8-16,4 5-3 15,8 9-1-15,0 6-1 16,-1 6 0-16,1 9-1 16,-6 7 0-16,-3 9 0 15,-13 2 1-15,-2 8-1 16,-13 0 3-16,-8 1-1 15,0 0 3-15,-6-2-1 16,-11-7 2-16,-4-1-1 16,-3-2 3-16,-11-14-1 0,9 3 3 15,-10-9-2-15,8-4 0 16,4-6-2-16,1 0-1 16,23 0-1-1,0 0-2-15,0 0-1 0,0 0-1 16,24 0-2-16,6 8 0 15,6 3 0-15,1 0 2 16,1 8-1-16,6 2 3 16,-13 2-2-16,0 1 2 15,-3 8 0-15,-10-2 4 16,-5 1 4-16,-3 0-5 16,-10-1 7-16,0 1-5 15,0-8 9-15,-8 8-4 0,-7-9 9 16,5 2-5-1,-13-11 4-15,23-13 2 16,-50 21-1-16,25-12 1 16,-17-16-2-16,9 1-3 0,-13-11-8 15,4 3 5-15,-4-8-14 16,2 5 2-16,13 2-18 16,-9-14-17-16,40 29-63 15,0 0-64-15,0 0-23 16,33 14-7-16,5-7 3 15,14 10 69-15</inkml:trace>
  <inkml:trace contextRef="#ctx0" brushRef="#br1" timeOffset="248101.0207">3982 6992 283 0,'0'-21'156'0,"23"21"-30"15,-23 0-48-15,0 0-29 16,37 31-22-16,-22-9-3 16,13 24-8-16,-12-5 6 15,15 20-6-15,-10 0 0 16,11 25-1-16,-16-2-4 15,10 12 5-15,-16 6-9 16,3 5 7-16,-13-2-3 16,3 6-1-16,-11-11 2 15,2 1 0-15,-11-14 2 16,2 1-3-16,-9-6 4 16,1 2-5-16,-13-14-2 0,5 1 4 15,-12-9-4-15,6-9 2 16,-3-6-3-16,3-9 0 15,-7-11-7 1,11-4 0-16,-3-13 0 0,13-1 0 16,23-9 0-16,-42 0-32 15,55 32-63-15,-13-32-92 16,0 0-8-16,37 19-3 16,-14-19 2-16,16 0 76 15</inkml:trace>
  <inkml:trace contextRef="#ctx0" brushRef="#br2" timeOffset="313417.4979">15219 12616 205 0,'-19'-18'154'0,"19"18"-34"16,0 0-22-16,-18-14-18 15,18 14-21-15,-20 0-14 16,20 0-15-16,-30 9-5 16,30-9-8-16,-32 20-2 0,32-20-5 15,-46 25 1-15,26-6-1 16,-9-3-3-16,3 7 0 15,-7 1-3-15,4 1 1 16,-4 4-4-16,0 3 2 16,0 8-3-16,-1 1 2 15,6 2-3-15,-8 3 2 16,7 5-2-16,1-2 1 16,-2 2-1-16,8 3 1 15,-5-7-1-15,5 0 2 16,0 0-4-16,-1 3 5 15,0-7-5-15,1 3 4 0,-1 4 3 16,0-4-5-16,-2 0 5 16,2 2-4-16,0-3 4 15,4 2-6-15,1-2 6 16,3 2-5-16,4-1-1 16,-1 0 2-16,7 7-1 15,-5-7 1-15,5 3-2 16,-1 2 3-16,6 1-3 15,-12-2 3-15,6-1-4 16,1-1 4-16,-1-2-4 16,1 0 4-16,-2 0-4 15,-1-5 4-15,1-3-4 16,-1-1 4-16,3 0 3 0,-5-5-3 16,10 0 3-16,-8-2-5 15,8 0 6-15,-10 2-6 16,10-8 6-16,-4 10-6 15,4-9 0-15,-5 7-1 16,5-1 0-16,-10 0 3 16,10 4-3-16,-5-1 3 15,5 3-3-15,-10 2 3 16,10-1-2-16,-8-1 2 16,8 0-2-16,-10-3 1 15,10 4 0-15,-8-7 2 16,8-1-2-16,-5-5 3 15,5 2-1-15,-7-3 3 0,7-24 0 16,0 33 3-16,0-33 0 16,0 0 1-1,-14 16-1-15,14-16 0 16,0 0 0-16,0 0-1 0,0 0-2 16,-20-19 1-16,20 19-3 15,-18-27-1-15,18 27 0 16,-26-33 0-16,14 16-1 15,-1-4 0-15,-5-2 1 16,4-1-4-16,-1 2 4 16,0-3-2-16,4-2 1 15,-1 1-1-15,7-4 2 16,-8 6-3-16,8-5 2 0,-1 6-2 16,-2-1 2-16,3 0-1 15,5 1 1 1,-10 2-1-16,10-2 1 15,-11 5-1-15,11 18 2 0,-9-30-4 16,9 30 2-16,-8-23 0 16,8 23-1-16,0 0-1 15,0 0-1-15,0 0 1 16,0 0 0-16,-10 31 0 16,20-1-2-16,-5 5 2 15,10 16-3-15,0 5 4 16,1 11-3-16,-1 0 4 15,4-3-6-15,-1 5 6 16,-3-8-3-16,0 0 3 16,3-16-3-16,-7 2 4 15,1-13-3-15,-1-6 4 16,-3-2-3-16,2-5 3 0,-10-21-1 16,5 21 2-16,-5-21 2 15,0 0-2-15,0 0 2 16,-15-23-1-16,10 2 1 15,-5-3-2-15,6-4 2 16,4-6-4-16,0-10 2 16,0-4-4-16,14-13 4 15,6 0-4-15,6-10 5 0,8 3-5 16,1-8 3-16,6 7-3 16,0 0 3-1,-1 8-3-15,-2 7 3 16,0 8 0-16,-6 12-8 0,-9 0 7 15,-3 16-8-15,-20 18 8 16,33-24-3-16,-33 24 2 16,0 0-2-16,0 0-3 15,0 0 8-15,0 0-7 16,5 26 10-16,-5-26-9 16,-23 30 3-16,23-30 1 15,-41 30 2-15,15-15 2 16,-7-1-1-16,0-4 1 0,-9-2-5 15,-4-8 0 1,-3 0 0-16,-4 0 0 16,1-8 0-16,1 1 0 15,-1-4 0-15,5-1 0 0,16 12-12 16,-10-19-79-16,41 19-103 16,0 0-1-16,0 19-6 15,29 7 3-15</inkml:trace>
  <inkml:trace contextRef="#ctx0" brushRef="#br2" timeOffset="317188.2403">16294 12630 183 0,'0'0'109'0,"0"0"-14"0,0-23-9 15,0 23-12-15,0 0-9 16,0 0-14-16,0 0-8 16,0 0-12-16,15 14-7 15,9 7-6-15,-24-21-3 16,43 34-7-16,-20-17-1 16,5 6-2-16,-4 4-4 15,9-3 0-15,-10 15-1 16,1-8 3-16,-3 13-1 0,1-2 5 15,-12 8-1-15,4 0 4 16,-14 1-1 0,13 2 3-16,-13-4-3 15,0 9 3-15,-6-15-4 0,6 7 0 16,-13-10-3-16,8 4 2 16,-7-12-5-16,1 7 4 15,-4-1-4-15,4-6 2 16,-6 4 3-16,3 4-5 15,-4-2 5-15,-2-1-7 16,2 8 5-16,-2-5-6 16,-1 5 6-16,0 2-4 15,3 0-2-15,-7 4 1 0,2 0-2 16,-1 3 3 0,-4 4-3-16,5-4 4 15,-6 1-2-15,3-3 3 16,-4-6-2-16,2 3 3 0,-1-11-2 15,1 0 3-15,-1-2-2 16,6-3 2-16,-7-2-4 16,7-3 2-16,0-2-4 15,-1 4 3-15,4-7 4 16,2 6-8-16,-1-4 7 16,1 1-7-16,0 0 7 15,-2-2-6-15,0 5 7 16,-1-4-6-16,2 6-1 15,-6-4 2-15,0 5-1 16,3 1 1-16,-6 5-2 16,0 6 2-16,5 2-3 15,-3 2 4-15,3-2-3 0,2 7 1 16,1-6-1-16,0-1 1 16,2-8-1-16,0-1 2 15,4-5-1-15,-1-9 0 16,-1 0 0-16,-2-2 1 15,18-21 1-15,-31 34-1 16,11-22-1-16,-5-1 2 16,6 2-2-16,1-10 0 15,18-3 1-15,-33 13 0 16,33-13-2-16,0 0 1 16,-20 0 0-16,20 0-1 15,12-23 1-15,1 2 0 0,0-8 1 16,2-12-3-16,3-4 2 15,1-10 0-15,-4-7 3 16,3-6-4-16,-3 3 5 16,-7 1-4-16,-2 10 3 15,-6 6-3-15,0 10 2 16,0 12-2-16,0 5 0 16,0 21 0-16,0 0-2 15,0 0 0-15,0 0 0 16,-24 15-1-16,24 6 0 15,-5 5 0-15,5 12 0 16,-13 7 1-16,5 3-2 16,-4 4 3-16,-1 5-2 0,-6 1 4 15,-1 4-3-15,-3-9 3 16,-3-4-2-16,0-4 2 16,-2-4-1-1,-2-6 1-15,8-5-2 0,-1-6 2 16,-2-6-1-16,25-18 0 15,-28 20-1-15,28-20 1 16,0 0-2-16,0 0 1 16,0 0-1-16,31-20 1 15,0 5-1-15,12-8 0 16,4-2 1-16,9-5 0 16,1-4 2-16,9-3-2 15,-9-2 3-15,4-5-3 0,-9-2 3 16,-3 8-2-1,-3-3 1-15,-4 3-1 16,-4 0 2-16,0 2-2 16,-11 4 1-16,3 8 0 0,-7 1 0 15,-4-1 0-15,-19 24 1 16,30-30-1-16,-30 30 1 16,0 0 0-16,15-17-1 15,-15 17 1-15,0 0 0 16,0 0 0-16,-15-21 2 15,15 21 0-15,-26-15 0 16,26 15 1-16,-43-18 1 16,10 10-2-16,-4-7-4 15,-6 1 0-15,-9-7 0 16,-4 5 0-16,-1-7 0 16,-2 8 0-16,5-4 0 15,2-1 0-15,9 12 0 0,11 1 0 16,32 7 0-16,-33 0-20 15,56 25-38-15,-23-25-71 16,47 21-66-16,7 2 1 16,5-8-4-16,10 8 4 15,-5-23 159-15</inkml:trace>
  <inkml:trace contextRef="#ctx0" brushRef="#br2" timeOffset="321433.2925">19278 12598 257 0,'0'0'140'0,"0"0"-30"16,0 0-16-16,0 0-17 15,0 0-22-15,0 0-19 16,16-20-8-16,-16 20-6 15,23 6-6-15,-1 5-9 16,-6-1-1-16,5 1-7 16,4 3 1-16,3 0-2 15,1 4 2-15,-4 5-3 16,1-3 3-16,0 3 2 16,-3 0-1-16,-2 3 4 15,-6-3-1-15,-5 6 3 0,-10-6 0 16,13 8 3-16,-13-2-2 15,-9 3 1-15,-2 0-2 16,3 7 0-16,-7-1-3 16,0 7 1-16,-3-4-4 15,-3 4 2-15,-2 2-4 16,2-1 2-16,-4-1-3 16,3 2 4-16,-1-3-5 15,0 0 5-15,1-4-3 16,0-1 2-16,-1-2 5 15,1 4-6-15,1-4 7 16,3 0-7-16,-3-1 6 16,4-2-6-16,-4 2 6 0,3-3-7 15,-1 5 0-15,1-7 2 16,0 6-2-16,-2-5 2 16,2 6-2-1,-2-4 4-15,2 1-2 0,2-4 2 16,-2 5 0-16,-2-5 1 15,2-6-1-15,5 8 1 16,-8-11-2-16,6 6 1 16,-1-4-2-16,1 2 2 15,-6-4-3-15,5 6 2 16,-7-3-2-16,3-1 1 16,-3-1-1-16,0 7 1 0,0-6-1 15,-1-1 2-15,-2 0-3 16,-1 0 4-16,-2-3-3 15,0-1 3 1,-3 3-1-16,-4 1 1 0,-3-9-1 16,-3 9 0-16,-2-7-1 15,3 8 0-15,-7-1 5 16,6 0-7-16,4 0 7 16,0 4-7-16,2-2 5 15,7 7-5-15,4-1 6 16,4 0-5-16,0 7-1 15,4 0 2-15,4 6-3 16,0 2 3-16,4 2-3 0,0 4 3 16,1 1-3-16,0 0 2 15,1-4-3-15,1 6 5 16,-2-9-5 0,1-1 4-16,-3 2-4 0,2-10 4 15,-2 1-3-15,5-7 3 16,-8-5-2-16,8-4 2 15,1-1-1-15,4-21 1 16,-10 23 0-16,10-23 1 16,0 0 0-16,0 0-1 15,0 0 1-15,0 0 1 16,0 0 0-16,0-20-2 16,0 20 2-16,0-32-3 15,-5 9 0-15,5-9 0 16,-8-6 0-16,1-3 0 15,1-11 0-15,-3 0 0 16,3-10 0-16,6 7 0 0,-8-5 0 16,8 11 0-16,0 4 0 15,0 6 0-15,0 8 0 16,6 3 0-16,-6 5 0 16,0 23 0-16,0-25 0 15,0 25 0-15,0 0 0 16,-8-23 0-16,8 23 0 15,0 0 0-15,-21 0 0 16,21 0 0-16,-18 30 0 16,6-6 0-16,6 16-5 15,-4 5 4-15,3 9-3 16,-1 7 2-16,8 1-1 16,-8 0 2-16,8 1-2 0,-10-5 3 15,10-9-2-15,-11-5 2 16,11-4-2-16,-8-8 3 15,8-5-2-15,-9-8 1 16,9 1-1-16,0-20 2 16,-6 23-2-16,6-23 1 15,0 0 0-15,0 0-2 16,16 12 2-16,-16-12-1 16,28-12 1-16,-5-3-1 15,0-8 3-15,6 1-4 16,-1-10 4-16,5-6-3 15,4-1 3-15,-5 1-2 16,4-9 3-16,-9 4-3 0,6 1 1 16,-4-2-1-16,-4 0 1 15,-2 5 0-15,0 0 1 16,-4 7-2-16,-5 0 2 16,-1 2-1-16,-7 8 2 15,-6 22 0-15,0-38 1 16,0 38 0-16,-8-23-4 15,8 23 0-15,-25-17 0 0,4 11 0 16,-2-4 0 0,-6 2 0-16,-2-5 0 15,-4-2 0-15,-4-1 0 16,0-7 0-16,-4 5 0 0,4-3 0 16,1 0 0-16,1 3 0 15,7 4 0-15,4-1 0 16,26 15 0-16,-28-8-30 15,45 37-62-15,-17-29-72 16,23 18-31-16,21 5-1 16,-5-11 0-16,27 6 46 15</inkml:trace>
  <inkml:trace contextRef="#ctx0" brushRef="#br2" timeOffset="323239.4008">20188 12853 229 0,'0'0'145'16,"-9"-16"-32"-16,-2-10-16 15,11 26-19-15,-8-29-21 16,8 29-21-16,0 0-16 15,34 0-11-15,-17 9-5 16,5 2-5-16,8 10-2 16,-1 2 2-16,1 5 1 15,1 5 4-15,-2 4 1 16,-4 1 4-16,-4-5 3 16,0 11 2-16,-12-6 0 15,5 7 2-15,-14-11-2 16,0 11 0-16,-11-6-3 15,8 7 1-15,-19-6-6 0,8 6 2 16,-11-2-4-16,-1 2 3 16,-5 0 1-16,-2-1-5 15,-5 2 5-15,1 0-7 16,-1 0 6-16,-4-1-7 16,2 6 5-16,3-1-5 15,-7 4-1-15,4 7 2 16,-2 0-3-16,3 8 3 15,-7 2-4-15,2 3 4 16,-2 0-4-16,-5-1 4 16,2-2-5-16,0-5 6 15,-2-4 2-15,4 0-4 0,1 2 3 16,2-8-4-16,6 3 6 16,0 1-6-16,7 2 6 15,2-1-5-15,6 6-2 16,2 1 5-16,-1 0-4 15,6-1 3-15,0 2-4 16,1-5 3-16,0-7-2 16,1-3 4-16,-1-9-4 15,7-6 4-15,-5-5-2 16,6-10 3-16,-1-4-2 16,8-21 4-16,-16 23-1 15,16-23 0-15,0 0 0 16,-23 16-1-16,23-16 0 0,-22 0-2 15,22 0 0 1,-21 0 0-16,21 0-1 0,-18 0-1 16,18 0-1-1,0 0 4-15,-20-16-3 0,20 16 0 16,0 0 0-16,-13-27 0 16,13 27 0-16,-5-27 0 15,5 6 0-15,-8-3 0 16,8 1 0-16,-6-8-2 15,6 0 4-15,0-8-5 16,0 9 4-16,-7-1-2 16,7 1 0-16,0 5 0 15,0 25-1-15,7-29 0 0,-7 29 0 16,0 0-1 0,0 0 0-16,0 0 2 15,0 30-2-15,0-6 2 16,-8-1-1-16,-2 9 2 0,0-2-1 15,0 9 3-15,2-3-4 16,-5-1 3-16,3 0-3 16,3 3 3-16,-1-7-3 15,2-1 3-15,6-5-3 16,-7-4 2-16,7-21 0 16,0 27 1-16,0-27-1 15,0 0 2-15,0 0-2 16,0 0-1-16,21 0 2 0,-21 0-2 15,30-25 1-15,-7 5-2 16,6-8 3 0,2-9-3-16,9-2 3 15,2-4-3-15,4 1 3 0,-2-11-2 16,-3 7 4-16,2-3-4 16,-4 4 3-16,-2-7-3 15,1 11 3-15,-2-1-2 16,-6 3 3-16,-1 8-2 15,-6 0 1-15,0 1 0 16,-7 7 1-16,-1 7-1 16,-15 16 2-16,16-33 0 15,-16 33 0-15,0-21-4 16,0 21 0-16,0 0 0 16,-37-15 0-16,14 15 0 15,-7 0 0-15,-2-7 0 16,-11 7 0-16,-4 0 0 0,-4-10 0 15,-6-3 0-15,-1-3 0 16,-1 1 0-16,1-3 0 16,4-3 0-16,8 12 0 15,0-11 0-15,23 20-15 16,-11-8-79-16,48 30-84 16,8 8-20-16,14-4-4 15,18 18 1-15,6-21 66 16</inkml:trace>
  <inkml:trace contextRef="#ctx0" brushRef="#br2" timeOffset="329996.5425">1299 12587 190 0,'-36'-6'145'16,"36"6"-40"-16,-25 6-28 0,25-6-17 15,-13 20-23-15,13 3-17 16,0 9-11-16,0 20-3 16,0 1-1-16,0 17 4 15,0 5 5-15,0 2 0 16,8 8 7-16,-8-14-3 16,7 4 3-16,-7-20-4 15,6 6 1-15,-6-22-5 16,0 5 1-16,0-20-6 15,9 6 1-15,-9-9-4 0,0-2 1 16,0-19 0-16,0 23 1 16,0-23 3-16,0 0 1 15,0 0 1 1,0 0 0-16,-15-33 2 0,15 3-2 16,-15-15 2-16,7-11-7 15,-2-18 2-15,-3-11-6 16,5-6 3-16,1-8-6 15,7 6 3-15,0 4-6 16,8 7 4-16,6 13-1 16,2 15-6-16,7 5 6 15,6 12-6-15,1 1 6 0,1 13-6 16,-2 0 7 0,2 9-8-16,-1 0 4 15,1 14 0-15,-2 0 0 16,2 20 6-16,-1-3-7 0,-2 14 5 15,-12 8-6-15,5 7 7 16,-11-1-5-16,-3 4 6 16,-7 1-5-16,-7-5-1 15,-1 2 4-15,-13-8-1 16,4-7 3-16,-7-2-2 16,-4-7 2-16,-3-9-1 15,1-5 1-15,-6-9 0 16,10 0-1-16,-8-8 0 15,8 1-3-15,-1-4 0 16,9-1-3-16,18 12 0 16,-27-23-3-16,27 23 1 15,0 0-2-15,0 0 0 0,21 0 1 16,0 17-1-16,-4 4 1 16,7 14 0-16,2 4 2 15,-1 10-1-15,-4 2 3 16,4 11-2-16,-4-6 3 15,2-2 0-15,-2-1 5 16,-3-9-3-16,3-6 4 16,1-14-2-16,-6 2 2 15,5-7-3-15,-21-19-10 16,40 25-36-16,-40-25-65 16,27-8-58-16,-2 16-10 15,-25-8 6-15,36-15-9 16,-30-8 177-16</inkml:trace>
  <inkml:trace contextRef="#ctx0" brushRef="#br2" timeOffset="330388.4601">2380 12336 394 0,'-21'-24'173'16,"21"24"-21"-16,-21 18-90 16,-19 0-22-16,9 25-21 15,-20 11-7 1,6 24-9-16,-14 15 6 0,13 19-2 15,-6 6 2-15,14 3-1 16,0 3-4-16,30-2 5 16,-7-16-2-16,30-10-2 15,8-17-2-15,7-15-5 16,15-10-1-16,-1-15-13 16,19 1-14-16,-19-25-50 15,29 8-63-15,-4-4-35 16,-23-19-4-16,14 4 3 0,-24-19 76 15</inkml:trace>
  <inkml:trace contextRef="#ctx0" brushRef="#br2" timeOffset="331441.1137">2555 12714 316 0,'0'0'175'16,"13"-48"-3"-16,-13 12-74 0,31 25-37 15,-23-15-24-15,28 26-18 16,-6-9-13-16,3 9-4 16,4 11-2-16,1 5-1 15,-1 7-1-15,-1 2 1 16,-4 3-2-16,-3 1 1 15,-6 12-1-15,-8-7 1 16,-9 6-3-16,-6 1 2 16,-6 8-3-16,-16-9 1 0,-2 11-1 15,-14-4 2-15,-6 6-1 16,-8-5 3-16,-4-2-2 16,-8 0 4-16,10-8-2 15,-5-1 3-15,14-6-2 16,0-1 2-16,14-7-2 15,8-5 2-15,9 4 0 16,14-22 0-16,0 31-1 16,0-31 2-16,29 25 0 15,1-12 0-15,1-5 0 16,13 0 0-16,0-8-1 16,3 7 1-16,6-7-1 15,-1 0 1-15,-8 0 5 0,4 8-7 16,-6-8 3-16,-6 6-18 15,4 13-32-15,-40-19-58 16,31 0-50-16,-8 23-18 16,-23-23-3-16,14 27 0 15,-14-27 164-15</inkml:trace>
  <inkml:trace contextRef="#ctx0" brushRef="#br2" timeOffset="331760.5069">3250 13382 469 0,'0'0'187'0,"0"0"-9"16,25 44-114-16,-25-44-39 15,-8 41-10-15,0-10-5 16,8 7-13-16,0 2 6 16,-9 1-6-16,9 0 2 15,-14-11-11-15,14 9-4 16,0-39-22-16,8 44-29 16,-8-44-40-16,-7-23-63 0,7 23-11 15,22-52 1 1,7 28 7-16,-26-36 173 15</inkml:trace>
  <inkml:trace contextRef="#ctx0" brushRef="#br2" timeOffset="332297.5832">3712 12829 436 0,'21'-21'182'0,"-13"-10"-4"16,0-9-106-16,37 40-40 16,-23-6-20-16,21 12-10 0,-4 8-6 15,5 9 0 1,2 9-3-16,-2 5 4 16,-4 3-2-16,-3 3 3 0,-7-2-2 15,-9-1 3-15,-11-2-1 16,-10-3 2-16,-10-9-1 15,-11 5 3-15,-9-8-1 16,-9 6 1-16,-7-5-1 16,-5 5 2-16,-1-3-3 15,-2 4 1-15,3 0-2 16,6 0 2-16,9 0-2 16,11-5 2-16,4-2-2 15,13-1 2-15,8-1-2 16,0-21 3-16,29 32-3 15,-6-17 3-15,6 2 4 16,4-3-4-16,5-4 4 0,6 3-6 16,0-5 7-16,7-2-4 15,-5-6-1-15,-1 0 0 16,0 0-5 0,-4-7 5-16,1-4-5 0,-6 7 5 15,-3 4-13-15,-12-6-16 16,12 22-27-16,-33-16-61 15,0 0-37-15,29 17-30 16,-29-17 3-16,-3 21-1 16,3-21 161-16</inkml:trace>
  <inkml:trace contextRef="#ctx0" brushRef="#br2" timeOffset="332777.5155">4724 12665 407 0,'0'0'179'0,"22"-27"-4"16,-22 5-104-16,23 36-39 16,-23-14-16-1,32 46-11-15,-9 6-7 0,0 15 5 16,-2 12-2-16,1 12 5 16,-13 3-4-16,5 9 7 15,-14 1-1-15,-15 2-3 16,-6-11 1-16,-9 4-5 15,-8-6 3-15,-7 6-4 16,-9 1 2-16,-5-4-3 16,-3-3-2-16,-5-12 6 15,-2-4-6-15,2-15-1 16,8 3-38-16,-8-28-113 0,8-24-26 16,34 8-6-1</inkml:trace>
  <inkml:trace contextRef="#ctx0" brushRef="#br2" timeOffset="342657.3334">11358 12998 165 0,'-11'-45'162'15,"11"10"-45"-15,0 35-15 0,-7-35-11 16,7 35-12-16,0 0-18 15,0 0-20-15,0 0-17 16,-16 27-10-16,6-7-8 16,5 9 0-16,-3 1-3 15,-2 8 1-15,-1-4 2 16,-1 9 1-16,-2-2 1 16,-1 5 1-16,-5-6-2 15,2 6 1-15,-6-4-1 16,-1 6 1-16,-3-9-1 15,-1 12-5-15,-5-11 2 16,-2 6-3-16,-5-1 4 0,-5 2-5 16,-7-1 4-16,-1-3-5 15,-6 4 0-15,-5-1 3 16,-4 2-2-16,-6-1 2 16,-1 6-2-16,1 0 2 15,-7-2-2-15,-1 0 3 16,-7 1-3-16,-3 4 3 15,-9-6-4-15,1 4 3 16,-4-6-3-16,-1-1 3 16,1-11-2-16,4 2 2 15,-4-6 2-15,7-7-4 16,1-3 4-16,2-1-3 16,0-10 4-16,-8 0-6 0,5-3 6 15,0-3-6-15,1-5 3 16,6 0-1-16,4 0 1 15,2 0-2-15,2 0 1 16,7 0 0-16,1 6-1 16,2-6 0-16,2 0 1 15,-4 0 0-15,-5 0 0 16,5-6 3-16,-7 1-7 16,5 5 7-16,-2-15-6 15,4 3 7-15,3 1-7 16,-2-3 6-16,7-3-6 15,7 2 2-15,-7-5 3 16,6 1-3-16,-1-3 3 16,-5-1-2-16,0 0 1 15,-2 0-2-15,-4-1 1 16,-3 0 0-16,4 1 0 16,2-3 0-16,-2-4-1 0,2 4 0 15,8-3 3-15,-4 4-5 16,6-1 4-16,-1-2-2 15,2-2 0-15,-1-1 0 16,-1 2 0-16,1 4 0 16,-1-2 0-16,0 1 0 15,3 1 0-15,4-2 0 16,1 9 0-16,1-4 0 16,8 6 0-16,4-1-2 15,4-2 2-15,5 2 0 16,4 7-1-16,9-4 0 15,18 14 1-15,-30-22-1 16,30 22 1-16,0 0-1 0,-23-16 1 16,23 16-2-16,0 0 2 15,0 0-1-15,0 0 2 16,0 0-2-16,0 0 1 16,0 0-1-16,0 0-1 15,0 0 1-15,0 0 0 16,0 16-1-16,0-16-2 15,17 31 4-15,4-8-3 16,2 7 3-16,8 8-2 16,5 4 3-16,6 10-3 15,6 8 2-15,-2 1-2 16,8 8 2-16,-4 0-3 16,-2 3 4-16,-1-3-2 0,-4-5-2 15,1-6 4-15,-3-4-3 16,-7-8 4-16,2-8-5 15,-11-7 6 1,-2-9-6-16,-2-7 3 0,-21-15-1 16,0 0 1-16,0 0-2 15,0 0 1-15,0-33 1 16,-23 6-5-16,0-2 4 0,-6-7-5 16,-11-8 4-1,-2-8-5-15,-6-12 2 16,-4-2-2-16,-9-11 0 15,4-2 5-15,-5-6-4 0,5 4 5 16,3 3-3-16,8 8 4 16,2 10-2-16,8 10 3 15,11 8-2-15,2 10 2 16,7 8-1-16,1 7 0 16,15 17 1-16,-21-28 0 15,21 28-1-15,0 0-1 16,0 0 1-16,-13-23-1 15,13 23 0-15,0 0-1 16,0 0-1-16,29-8 1 16,-7 8 0-16,7 0 0 15,9 8 0-15,9 5 0 16,12-3 1-16,7 6-1 0,2 4 2 16,4-1-1-1,0 2 2-15,-5 0 0 0,-116 4-126 47,124 46-196-16,-27-35 325 1,6-5-4-32,-18 0 2 15,-13-5-2-15,-23 3 2 16,0 7-1-16,95 6 129 15,-136-37 192-15,18 43-321 0,-21 8 0 16,13 1 2-16,0 4-3 16,9 6 0-1,8-9-10-15,-3-27-44 16,17-16-104-16,8 7-27 0,-8-22 2 16,0-17-5-16,-8-21 35 15</inkml:trace>
  <inkml:trace contextRef="#ctx0" brushRef="#br3" timeOffset="357105.4133">12011 12961 204 0,'0'0'88'16,"0"0"0"-16,0 0-7 15,0 0-11-15,-15 37-10 16,15-37-11-16,-14 29-8 0,14-29-8 16,-20 32-8-16,2-17-8 15,3 9-5-15,-8 4-4 16,2 4-2-1,-7-1-2-15,2 8 0 0,-12-1-2 16,6 9 4-16,-9-8-2 16,3 7 5-16,-11-2 3 15,10 1-4-15,-13-6 6 16,2 2-5-16,-12-3 6 16,-2 8-9-16,-11-2 5 15,-5 4-7-15,-20 6-2 16,-6 12 1-16,-10 4-4 15,-9 8 2-15,-2 9-5 0,-9 2 6 16,-6 9-2 0,-9-1-1-16,1-1 1 15,-1-4 0-15,-4-5 2 0,3-10-2 16,-5-1 4-16,-1-7-3 16,0-14 0-16,1 5 3 15,0-14-2-15,6-1 3 16,-4 0-1-16,3-5 0 15,1-4-1-15,-1 3 2 16,1-6-3-16,9 0 2 16,0 3-2-16,8-5 3 15,-2-1-4-15,8 3 2 16,4-3-2-16,8-1 1 16,1-10-1-16,-3 1 1 15,6-5 0-15,-3-4-1 16,2-5 1-16,-5-6 0 0,6 0-1 15,-1 0 2-15,0-8-1 16,0 8-1-16,-7-7 1 16,1 7-1-16,3 0-1 15,-2 13 2-15,7-7 0 16,4 5-1-16,9-5 0 16,8 4 1-16,13 3 0 15,4-5 1-15,6 0-1 16,6-8 0-16,1 14-1 0,7-14 1 15,8 4-1-15,0-4-1 16,6 0 0 0,3 5-1-16,0-5 1 15,10 0-1-15,-2 6 0 0,4-6 0 16,1 9 0-16,3-9 0 16,20 0-1-16,-31 9 1 15,31-9-1-15,0 0 1 16,-21 6-1-16,21-6 1 15,0 0-2-15,0 0 2 16,21 11-2-16,-21-11 0 16,31 12 4-16,-3-4-3 15,3 1 5-15,7-2-7 16,6 8 7-16,2 0-7 16,-1 3 8-16,8 2-6 15,-3 3 1-15,-2 0-1 16,-2 3 1-16,-1-3 3 0,-2 3-4 15,-5 0 3-15,-1-5-2 16,-6-5 2 0,-3-1-1-16,-5-8 1 15,-23-7-1-15,31 19-1 0,-31-19 2 16,0 0 0-16,0 0-1 16,0 0 1-16,0 0-1 15,0 0-1-15,-29-23 1 16,-1 5-1-16,-2-9 0 15,-11 0-2-15,-4-8 2 16,-11-5-1-16,3-4-4 16,-11 2 5-16,6-2-4 15,-1-2 5-15,2 6-4 0,5 4 6 16,9 5-5-16,0 5 3 16,8 4 3-1,7 7-3-15,1 1 2 0,8 3-2 16,4 0 1-16,17 11-2 15,-21 0 1-15,21 0-2 16,0 0 0-16,0 0-2 16,26 0 0-16,-8 7 1 15,18-7-1-15,2 0 1 16,14 0-2-16,2 0 2 16,7-7 1-16,6 4 0 15,0-10 1-15,-5 5 0 0,-3-4 1 16,-2 1 0-16,-10 0 2 15,-6-2-1 1,-6 5 0-16,-6 0 1 16,-12 1 0-16,-17 7 0 0,29-14 1 15,-29 14-1-15,0 0 0 16,0 0 1-16,0 0 0 16,0 0-1-16,7 29-1 15,-7-8 2-15,-7 1-3 16,7 13 2-16,-8 0-3 15,8 4 3-15,-7 8 1 16,7-5-3-16,-8 2 4 16,8-7-6-16,-8-3 2 15,1-14-19-15,16 18-44 16,-9-38-85-16,-18 18-39 16,18-18 2-16,-14 20-5 15,5 0 40-15</inkml:trace>
  <inkml:trace contextRef="#ctx0" brushRef="#br3" timeOffset="358710.4753">1299 15462 191 0,'-44'-21'119'0,"44"21"-37"16,-23-16-9-16,23 16-15 0,0 0-9 16,-23 14-18-1,23 18-12-15,0-3-12 16,0 16 1-16,0 9 4 15,0 7-3-15,0 1 5 0,0 9-4 16,8-10 4-16,0-1-3 16,-1-7 5-16,6-5-5 15,-3-11-1 1,-2-7 2-16,-8-30 1 0,21 31 4 16,-21-31 0-16,0 0 0 15,8-42 0-15,-8 18-3 16,-10-22-6-16,-1-9 3 15,-5-15-6-15,-1-13-4 16,-4-11-4-16,0-18 0 16,4 2-5-16,9-12 2 15,8 14 4-15,0 1-9 16,15 15 6-16,1 8-5 0,14 23 2 16,-3 22-3-16,6 15 2 15,-2 14-2-15,12 20 0 16,-12 5 1-1,5 28-1-15,-12-1 5 0,6 22-2 16,-9 2 6-16,-5 6-1 16,-7 3 6-16,-9-1-3 15,-9-3 7-15,-7-15-3 16,-5 3 4-16,-10-20-2 16,1-1 2-16,-14-15-3 15,8-1 2-15,-5-12-3 16,5-10-4-16,-1 0-4 0,7-9-3 15,7 1-2-15,9-13-3 16,14 21-2 0,-9-29-3-16,9 29 0 15,31-19 2-15,-3 19 2 0,-3 0 0 16,12 22 1-16,-6-2 3 16,7 14 9-16,-2 5 1 15,-6-2 11-15,-1 12-1 16,-4-9 6-16,-3 6-2 15,1-11 7-15,4 4-6 16,-5-15-4-16,3-3-16 16,6 5-44-16,-8-21-52 15,-2-10-60-15,25 10 1 0,-31-25-3 16,27 13 41-16</inkml:trace>
  <inkml:trace contextRef="#ctx0" brushRef="#br3" timeOffset="359069.5722">2095 14681 453 0,'0'0'159'0,"-58"29"-63"16,33-14-81-16,12 17-7 16,-10 7 4-1,13 29-4-15,-11 8-3 0,6 17 4 16,0 6 0-16,15 9 4 16,-9-9-4-16,18 1 7 15,6-16-3-15,15-7-4 16,9-17-3-16,7-11-6 15,13-5-8-15,-7-22-23 16,17 13-37-16,-12-23-55 16,-18-18-45-16,28 6-6 15,-36-23 3-15,15 12 74 16</inkml:trace>
  <inkml:trace contextRef="#ctx0" brushRef="#br3" timeOffset="359646.9868">2360 14830 370 0,'-26'-42'166'0,"26"42"-5"15,10-31-114-15,-10 14-35 16,30 5-2-16,-8 7-7 15,9 5-8-15,5 11-5 0,0 4-2 16,-3 10 5 0,-3 8 0-16,-7 9 2 15,-15-2 2-15,-8 16 1 0,0-6 6 16,-17 10-2-16,-6-6 5 16,-8 0-3-16,-6-8 4 15,-6-10-1-15,-1-3 3 16,3-18-1-16,4-5-1 15,2-14-1-15,17-4-4 16,18 8-3-16,-13-44-3 16,33 21-1-16,4-2-4 15,14 5-1-15,8 4-1 16,11 16 0-16,-1 0 2 16,2 22 1-16,1 10 2 15,-11 6-1-15,-2 10 5 16,-10 4 0-16,-12 7 8 0,-11-11 2 15,-6 9 6-15,-22-13 1 16,2 8 9-16,-20-22-1 16,5 11 4-16,-19-20-3 15,4 9-1-15,-11-22-5 16,9 1-3-16,-6-9-8 16,7-5-13-16,19 5-21 15,-12-12-53-15,37 12-42 16,23-7-65-16,-1-14 7 15,37 15-9-15,-6-11 41 16</inkml:trace>
  <inkml:trace contextRef="#ctx0" brushRef="#br3" timeOffset="359951.3848">3070 15600 412 0,'-34'0'171'15,"34"0"-11"-15,-10 31-95 16,10-2-63-16,7 6-9 16,3 8 7-16,-4 12-5 15,2-1 5-15,-8 4-4 0,0-1 6 16,0-4-5-16,-8-5-2 15,-8-16-7 1,3 4-16-16,-17-36-27 16,30 0-48-16,-32 8-58 0,-11-49-3 15,35 18 1-15,-23-37 61 16</inkml:trace>
  <inkml:trace contextRef="#ctx0" brushRef="#br3" timeOffset="360540.7693">3178 14723 489 0,'0'0'167'15,"0"-23"-26"-15,0 23-107 0,0 0-24 16,46-12-8-16,-8 24-7 15,11 5-1-15,-3 8-2 16,0 11 8-16,-1 4-7 16,-7 6 2-16,-9 0 0 15,-12 8 2-15,-11 0 3 16,-12 4-1-16,-9-2 3 16,-8-9 0-16,-1-2 4 15,-12-7 0-15,5-7 4 0,-9-21-1 16,6 2 1-16,3-12 0 15,10-6-3-15,21 6-1 16,-25-30-2 0,25 30-4-16,10-30-4 0,11 20-3 15,9-5-1-15,9 15-1 16,3 0 1-16,4 15-2 16,0-1 2-16,0 11 1 15,-2 6 2-15,-13 9 1 16,-2 4 4-16,-9 2 0 15,-10 7 8-15,-10-8 1 16,-8 10 8-16,-15-13 0 16,2 10 6-16,-25-16 5 15,10 3-4-15,-18-16 4 16,1 7-10-16,-15-22 2 16,9 2-13-16,-2-10 0 15,9 0-18-15,21 0-21 0,-13-16-37 16,44 16-57-16,23 0-65 15,6-20-1-15,30 6 0 16,-3-15 1-16,25 7 184 16</inkml:trace>
  <inkml:trace contextRef="#ctx0" brushRef="#br3" timeOffset="361008.1696">3553 14340 421 0,'13'-29'162'0,"5"29"-62"16,10 23-52-16,-13 0-22 16,17 32-5-16,-2 6-5 15,16 31-8-15,-4 8 3 16,11 23 2-16,-14 7 5 16,7 15-1-16,-10-14 1 0,1 9-2 15,-20-12 2-15,-3-4-1 16,-14-18 2-16,-6 1-3 15,-12-23 0-15,-12 2-5 16,-14-8 2-16,-7-7-6 16,-3-7-5-16,-6-10-2 15,8 7-36-15,-24-12-150 16,16-26-8-16</inkml:trace>
  <inkml:trace contextRef="#ctx0" brushRef="#br3" timeOffset="364221.2735">15469 12983 135 0,'0'-22'66'0,"0"-16"4"15,0 15-1-15,0 23-2 0,0-33-5 16,0 33-4-16,0 0-5 16,0 0-8-16,0 0-6 15,0 0-7-15,-9 16-7 16,18 11-6-16,-9-27-5 15,0 43-1-15,0-23-4 16,0 11 2-16,0-5-4 16,0 5 2-16,-9-1-3 15,9 6 3-15,-5 3-3 16,5 2 2 0,0 6-2-16,0 10-6 0,0-1 4 15,0 5-4-15,10 5 3 16,4-2-5-16,4 6 4 0,2-3-5 15,8-4 2-15,0-3 3 16,6-5-3-16,2-6 3 16,2 1-3-16,-1-8 3 15,1-4-2-15,-1-1 2 16,3 0-2-16,4-1 2 16,0-3-2-16,8 7 1 15,2 2-1-15,10 1 0 16,8 2 2-16,3 5-5 15,6-2 5-15,-1 8-3 16,0-9 6-16,-5 10-2 16,-5-7 4-16,-6 2-3 15,-8-3 3-15,0 2 1 0,-14-4-2 16,6 6 3-16,-9-6-5 16,5 7 2-16,0-1-4 15,-1 8 3 1,6-7-4-16,1 7 4 0,1-5-2 15,5 3 1-15,-4-7 2 16,2 3-3-16,-3-9 5 16,-9 0-4-16,-7-6 6 15,1 0-6-15,-17-9 4 16,4 3-5-16,-8-10 0 16,-2-1 2-16,-3-2-3 15,0-4 0-15,-10-17-2 0,14 32 1 16,-14-32-2-16,14 29 2 15,-14-29 0-15,14 24-2 16,-14-24 2 0,0 0 0-16,10 21-1 15,-10-21 1-15,0 0 0 0,0 0-1 16,-15-21-2-16,15 21 1 16,-27-39 0-16,4 10-3 15,-2-8 3-15,-13-4 3 16,1 4-7-16,-11-7 6 15,-1 3-4-15,3 2 4 16,-4 10-3-16,6 5 5 16,4 9-5-16,4 7 1 0,5 8 2 15,7 0 0-15,-1 0 0 16,7 7-1-16,18-7 1 16,-31 21-1-16,31-21 1 15,-26 16 0-15,26-16 1 16,0 0-3-16,-20 24 3 15,20-24-8-15,0 18 6 16,0-18-5-16,20 23 5 16,0-10-6-16,9 9 4 15,7-7-2-15,10 9 2 16,3-5 3-16,0 2-1 16,3 1 1-16,-3-4-1 15,-1 0 1-15,-9-7 0 16,-8 1-1-16,-3-3 1 15,-8-9 0-15,-20 0-1 16,24 0-1-16,-24 0-1 16,0 0-1-16,23-15-2 0,-23 15 0 15,10-26-1-15,-10 6-2 16,13-2 2-16,-8-2 3 16,0-3-1-16,-5-8 3 15,10 5-3-15,-10-8 5 16,0 0-4-16,-12-1 6 15,4 1-4-15,-7 2 1 16,-3 3 0-16,5 10 4 16,-11-3 1-16,4 12 1 0,-3 2 3 15,2 12-1 1,-5 0 1-16,6 14-1 16,-8-5 0-16,5 12-1 15,-5-4-2-15,1 7 0 0,-8-1-3 16,8 1 1-16,-8-3-2 15,4 0 0-15,2-5-3 16,-1-8-3-16,7 0-10 16,-5-23-24-16,28 15-51 15,-27-32-70-15,12-23-29 16,15 3-4-16,-5-27 1 16,10 5 77-16</inkml:trace>
  <inkml:trace contextRef="#ctx0" brushRef="#br3" timeOffset="365945.4526">16852 12737 171 0,'0'0'92'0,"-20"-23"0"16,20 23-4-16,-18-15-8 15,-6-3-7-15,24 18-8 16,-38 9-9-16,27 21-11 16,-16-16-12-16,14 26-5 15,-11-8-9-15,11 20-5 16,-7 0-8-16,12 11-2 16,8 2-6-16,0 9 2 15,18-2-2-15,5 4-3 16,14 0 3-16,11 1-2 0,4-6 3 15,4-4-1 1,6-6 4-16,2-1-3 0,5-12 1 16,1 3 3-16,5-4-2 15,0 0 3-15,2-1-2 16,0 2 2-16,5 4-2 16,0 3 2-16,-7-3-1 15,0 8 2-15,1-5-3 16,-6 9 4-16,-3-4 0 15,3 6-3-15,-6-3 4 16,3 4-2-16,-6-4 4 0,1 2-3 16,-5-6 3-1,-3 8-4-15,-3-10 2 16,1 4 1-16,-11-2-3 16,3 3 1-16,-6-2-4 0,4 3 2 15,-4 0-2-15,0 4 1 16,-1-2-1-16,1 1-2 15,-5-1 3-15,3 5-3 16,-7-5 4-16,2-3-2 16,-5-1 2-16,-1-4-3 15,-9-6 2-15,1-4 1 16,-4-8-3-16,-7-3 2 16,2-14 0-16,-8 2-1 0,0-24-1 15,-8 30 1 1,8-30-2-16,0 0 0 15,-21 12 1-15,21-12-3 16,0 0 0-16,-29-10-1 0,29 10 0 16,-22-32 0-16,12 8-1 15,-11-12-1-15,0-8 1 16,-7-10-2-16,-6-7-1 16,-9-8 6-16,-3-3-3 15,-1 3 3-15,-5 2-1 16,1 11 3-16,3 9-2 15,6 11 6-15,9 14-2 0,5 12 0 16,7 10 0 0,21 0-2-16,-13 17 1 15,13 12-1-15,18-1 2 16,2 7-4-16,4 2 2 0,4 3-4 16,5 4 3-16,-2 2-1 15,0 0 2-15,5-6-3 16,-7 4 1-16,1-7 1 15,-7-3-1-15,1-8 2 16,-2-1-2-16,-6-10 1 16,5-9-2-16,-21-6 0 15,30-11 1-15,-30 11-1 16,24-39-1-16,-11 7-1 16,-3-10 2-16,-2-4 1 15,4-5-3-15,-4-5 4 16,-3-1-3-16,5-1 3 15,-7 3-2-15,3 6 4 0,1 11-3 16,-1 0 0-16,-1 10 2 16,-5 10 0-16,0 18-1 15,13-23 0-15,-13 23 2 16,0 0-1-16,0 0 0 16,0 0 1-16,0 0 2 15,0 0 0-15,0 0 2 16,0 0 0-16,-8 24 1 15,8-24 1-15,-31 27 0 16,8-9 2-16,-8-2-2 16,-6 7-3-16,-11-1-5 15,-3 0 0-15,-11-8 0 16,5-2 0-16,-2-1 0 0,0-11 0 16,13 0-12-16,-8-26-37 15,54 26-77 1,-27-47-72-16,9-9 0 15,18-11-2-15,-15-18 3 0</inkml:trace>
  <inkml:trace contextRef="#ctx0" brushRef="#br3" timeOffset="368401.6834">19353 11985 268 0,'0'-18'102'15,"0"18"-4"-15,0-47-10 16,0 47-10-16,0-50-13 16,0 50-15-16,8-54-14 15,7 31-11-15,-15-15-5 16,0 6-2-16,0-7-3 0,-8 3-5 15,-3-5 0 1,2-2-3-16,-9 4 1 0,4-1 0 16,-16-10-5-1,-1 7 3-15,-13 0-5 0,-7 3 2 16,-9 2-4-16,-9 7 3 16,-13 4-4-16,-14 8 1 15,-9 4 2-15,-8 15-1 16,-3 0 0-16,-3 0 1 15,-1 17-1-15,1 4 0 16,-1 2 3-16,6 1-4 16,1 6 6-16,-7 5-4 15,4-1 4-15,3 10-3 0,4-4 3 16,4 4-5 0,4-2 2-16,6 10 1 15,5 3-4-15,1-1 4 16,-1 7-3-16,-4 0 2 0,-1 8-3 15,-13 0 5-15,3-2-3 16,2 3 2-16,-2-2 1 16,1-4-4-16,7 4 3 15,7-2-3-15,7-2 3 16,4 4-3-16,4-2 2 16,-4 0-3-16,2 3-1 15,-11 0 4-15,5 9-4 16,-4 0 3-16,2-4-2 15,1 3 1-15,6-1-2 0,6 2 3 16,5 0 0 0,10-1-2-16,1-1 3 15,7 1-3-15,6 0 2 0,4 6-1 16,-2 3 3-16,4 3-3 16,2-1-2-16,4 2 4 15,-3 2-4-15,1-5 5 16,-5 4-1-16,4-5-2 15,-2 2 1-15,2-8 0 16,-4-3 2-16,7-2-2 16,-3-6 3-16,1 0-5 0,3-2 1 15,3-5 3 1,-1 0-4-16,3-2 4 16,2-2-4-16,-1 2 2 15,4-5-3-15,-1 0 3 16,1-3-1-16,2-2 1 0,-1-3-1 15,4-7 1-15,0-3 1 16,2-3-3-16,0-2 6 16,2 2-7-1,-1-2 5-15,1 0-5 0,6 4 5 16,-8-3-4-16,5 3 0 16,-1-4 2-16,3-3-1 15,6 4 1-15,-8-10-2 16,8-2 1-16,0-21 0 15,0 23-1-15,0-23 0 16,0 0 0-16,0 0-1 16,0 0 1-16,0 0 0 0,0 0 0 15,0 0-1-15,16-35-1 16,-16 35 2-16,0-41-2 16,0 15 1-16,0-6 0 15,0-2 0-15,-5-6 2 16,5-1-3-16,-8 3 4 15,1-5-4-15,-1-1 5 16,2 5-4-16,1-1 4 16,-2 3-3-16,7 1 0 15,-11 8 1-15,6 0 0 16,5 5 2-16,-10 6-3 16,10 17 1-16,-8-24 0 15,8 24-1-15,0 0 1 0,0 0-1 16,0 0 1-16,-5 28-1 15,5 1 0-15,0 9-1 16,0 8 0 0,0 8 4-16,-10 7-5 0,10 8 3 15,0 0-1-15,-5 0 3 16,5 0-3-16,0-8 3 16,0-8-1-16,0-8-1 15,0-10 0-15,0-7 1 16,0-5 1-16,0-23-3 15,0 33 1-15,0-33-1 16,0 0-1-16,0 0-1 16,25 5 0-16,-25-5-1 15,36-24-2-15,-5 5 2 16,6-11-2-16,14-4 3 16,0-1-1-16,11-5 3 15,-1 0-2-15,2-7 3 0,-5 2-2 16,1 5 3-16,-14-1 1 15,-1 7-4-15,-12-4 6 16,-6 9-4-16,-7 5 4 16,-6 7-3-16,-13 17 6 15,5-35-5-15,-5 35 4 16,-19-16-1-16,19 16 0 16,-38-8-1-16,9 8 1 15,-4-7-1-15,-8 7-1 0,-5 0-2 16,-3-11 1-1,3 5 0-15,-6-4-3 16,0-4 3-16,3-7-3 16,3-1-3-16,2-2-7 0,13 2-20 15,-14-26-52-15,31 11-79 16,2 11-28-16,2-13 0 16,28 12-2-16</inkml:trace>
  <inkml:trace contextRef="#ctx0" brushRef="#br3" timeOffset="370669.0214">20528 12021 206 0,'0'0'113'16,"0"0"-3"-16,0 0-9 15,0 0-14-15,0 0-14 0,-18-31-16 16,18 31-14-16,0-36-14 15,10 11-13-15,-10-18-8 16,8-4-6 0,-8-6 1-16,8-10-2 0,-8 1 3 15,0-5 2-15,0-2-2 16,-8 8 6-16,-10-5-4 16,-2 11 5-16,-12 0-3 15,2 19 4-15,-21-3-4 16,6 16 0-16,-14 6 0 15,3 12-3-15,-11 5 1 16,0 15-1-16,-2 4-3 16,-6 11 2-16,-12-2 1 15,2 10-4-15,-5 4 2 16,2 3-3-16,-2 3 3 16,0 4-1-16,5 2 2 15,1 5-4-15,4 4-1 0,10 6 4 16,-10 8-5-16,-2 6 5 15,-8 9-6-15,-8 2 4 16,-7 6 0-16,-1 8-2 16,-5-1 1-16,-4 3 0 15,2 0 1-15,0-5-1 16,0 4 1-16,2 2-1 16,-3-2-2-16,-4-1 6 15,0 5-2-15,5-4-1 16,-1-5 2-16,6 4-3 15,3-13 3-15,12 4-2 16,6 0 1-16,5-5-3 16,7-8-1-16,-2 6 3 0,2-3-3 15,-5-2 3-15,3 2 0 16,-2-5-3-16,2-5 3 16,7 0-2-16,-4 0 3 15,11-7-3-15,-3 5 2 16,9-3-1-16,1-2-2 15,4 6 4-15,-1 3-4 16,-2-2 3-16,-1 7-4 16,2 5 2-16,-5-9 2 15,0 10-3-15,2-7 3 16,-3 1-2-16,2-4 4 16,-2-11-4-16,8-2 4 15,4-13-1-15,6-6-2 0,9-9 2 16,5-13-2-16,3-4 1 15,25-24-2-15,-27 22 0 16,27-22 0-16,0 0 1 16,-18 6-2-16,18-6 1 15,0 0-2-15,0 0 1 16,-12-20-1-16,12 20 1 16,0-32-1-16,0 12-1 15,-6-6 2-15,6-5-2 16,-5-7 3-16,5 1-1 15,0 0 1-15,-7-9-1 16,7 2 2-16,0 1-2 16,0-3 2-16,10 8 3 0,-5 3-7 15,5 8 6 1,-2-3-5-16,0 7 6 16,-8 23-6-16,16-30 5 15,-16 30-6-15,0 0 3 0,0 0 1 16,18-8 0-16,-18 8 2 15,0 29-6-15,-8 1 7 16,-2 6-5-16,1 13 3 16,-6 7-3-16,-3 10 5 15,-2 4-5-15,-3 10 1 16,-4-3 3-16,2 4-3 16,2-3 3-16,-5-7-3 0,5-3 1 15,4-6-1 1,1-9 2-16,6-14-3 15,4-7 1-15,8-11-2 16,0-21 0-16,0 0-2 0,0 0 1 16,15 0-1-16,-4-21 0 15,9-2 2-15,6-10-2 16,10-5 3-16,2-3-1 16,4-2 3-16,11-3-1 15,2 5 2-15,3-1-2 16,2 10 0-16,2 2 1 15,-4 7 1-15,-3 4 0 16,-12 0-1-16,4 3 1 16,-9-2 0-16,-7 5 1 15,-5-2 0-15,0-3 0 16,-6-3 1-16,-20 21 1 16,24-33 2-16,-24 33 0 0,9-35 2 15,-9 35-1-15,-9-32 0 16,9 32 1-16,-32-30-2 15,12 15-3-15,-13-3 2 16,5 4-2-16,-16-7-1 16,-2 3-1-16,-6 2 0 15,-10 3-1-15,-3 3 0 16,-3 4 0-16,8-3-2 16,-1 1-13-16,24 19-57 15,-11-16-83-15,29-7-38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  <inkml:channelProperty channel="T" name="resolution" value="1" units="1/dev"/>
        </inkml:channelProperties>
      </inkml:inkSource>
      <inkml:timestamp xml:id="ts0" timeString="2016-04-11T14:04:55.995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1">
        <inkml:traceFormat>
          <inkml:channel name="X" type="integer" max="4095" units="cm"/>
          <inkml:channel name="Y" type="integer" max="4095" units="cm"/>
          <inkml:channel name="T" type="integer" max="2.14748E9" units="dev"/>
        </inkml:traceFormat>
        <inkml:channelProperties>
          <inkml:channelProperty channel="X" name="resolution" value="159.33852" units="1/cm"/>
          <inkml:channelProperty channel="Y" name="resolution" value="284.375" units="1/cm"/>
          <inkml:channelProperty channel="T" name="resolution" value="1" units="1/dev"/>
        </inkml:channelProperties>
      </inkml:inkSource>
      <inkml:timestamp xml:id="ts1" timeString="2016-04-11T14:04:59.255"/>
    </inkml:context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11178 8654 217 0,'0'0'69'15,"0"0"-6"-15,0 0-11 0,0 0-8 16,-8 18-8-16,8-18-2 15,0 20-3-15,8 3-1 16,-8-23-3 0,0 37 0-16,0-37-4 0,-5 47 0 15,5-47-5-15,-6 50-1 16,1-32-4-16,5 18-2 16,0-12-4-16,0 7 0 15,0-7-5-15,0 9 1 16,0-6-3-16,0-1 1 15,5 3-3-15,-5-5 3 16,6 2 3-16,-6 3-4 16,0-7 6-16,5 6-6 0,-5-3 5 15,0 0-6 1,0-3 8-16,0 2-7 16,0-1 1-16,0 0 0 15,0-1 2-15,0 1-2 0,0-3 3 16,-5-1 0-16,5 4-1 15,-6 0 0-15,1 0-2 16,5-1 2-16,-10 8-3 16,10-4 2-16,-8 3-3 15,8 1 1-15,-7 3-2 16,7-4 3-16,0 6-2 16,0-2 1-16,-4-1-1 15,4 0 1-15,0 1-2 16,0 0 2-16,0-1-1 15,0-2 1-15,0 0-2 16,0 0 2-16,0 2-2 16,0-3 2-16,0 3-3 0,0-4 4 15,0 4 2-15,-7 1-3 16,7-1 3-16,0-1-5 16,-8-1 6-16,8 5-5 15,-7-8 5-15,7 9-6 16,-8-6 1-16,8 1-1 15,-5-1 1-15,5 1 2 16,0 0-2-16,-6-1 1 16,6 5-1-16,0 0 1 15,0 3 1-15,0-5 0 16,0 7-2-16,0 2 3 16,0 0-3-16,0-4 3 15,0 5-3-15,0-2 4 0,0-2-4 16,0-1 3-16,6-6-2 15,-6 3 2 1,0-6-2-16,5-1 2 16,-5-3-1-16,0 2 3 0,0-5 0 15,0-1 1-15,0-1-1 16,0 3 1-16,0-6 4 16,0 3-4-16,0-20 3 15,0 37-6-15,0-37 4 16,0 35-7-16,0-35 8 15,0 29-8-15,0-29 3 16,0 0-2-16,0 22 3 16,0-22-2-16,0 0 2 0,0 0 0 15,0 0 0-15,0 0 0 16,0 0 0-16,0 0 0 16,0 0 0-16,0 0-1 15,0 0 2-15,0 0-1 16,0 0 0-16,-16-16 2 15,16 16-8-15,-13-25 8 16,0 4-8-16,-2-3 7 16,-3-5-8-16,-5-8 6 15,-3-3-7-15,0-2 2 16,3 1 4-16,-4 3-5 16,9 6 2-16,4 5-3 0,14 27 1 15,-8-27-1-15,8 27 1 16,0 0 0-1,18 23 0-15,-18-23 1 16,22 31 0-16,-10-10 2 0,-1 2-1 16,-2 1 2-16,0-1-2 15,0 1 1-15,-9 5 5 16,8 3-4-16,-8 6 4 16,6-1-6-16,2 4 5 15,1 3-6-15,0-6 7 16,3 9-6-16,-1-8 1 15,1 0-1-15,3-8 1 16,-4-3 2-16,0-11 0 0,-11-17 1 16,15 30 1-16,-15-30 1 15,0 0 0 1,0 0 1-16,0 0 0 16,0 0 0-16,0 0-1 0,0-23 0 15,0 23-1-15,0-29-2 16,0 12 1-16,0-4-1 15,8-2 1-15,2-2-2 16,2-4 2-16,-1-4 0 16,4-8-5-16,-2-6 5 15,5-1-4-15,0-6 4 16,-2 1-4-16,-1-4 4 16,0 1-4-16,-7 7 2 15,5 4 3-15,-5 7-2 16,-3 6 0-16,2 10 0 15,-7 22 1-15,4-32-3 16,-4 32 1-16,0 0-1 0,0 0 0 16,0 0 1-16,0 0 0 15,0 0 1-15,0 0 1 16,0 0 3-16,-8 20 1 16,8-20 0-16,-19 26 1 15,4-4 1-15,-5-7-1 16,-4 5 1-16,-4-5-1 15,-1 3-1-15,-9-9-1 16,0-1 1-16,-3-8-2 0,0-8-2 16,4-7-6-16,-6-8-22 15,43 23-80 1,-21-24-82-16,21 1-1 16</inkml:trace>
  <inkml:trace contextRef="#ctx1" brushRef="#br0">33664 18589 0,'0'0'16,"0"0"-16,0 0 16,0 0-16,0 0 15,0 0-15,0 0 16,0 0-16,0 0 15,0 0 1</inkml:trace>
  <inkml:trace contextRef="#ctx0" brushRef="#br0" timeOffset="5153.996">12057 8931 286 0,'0'0'104'0,"0"0"-15"16,0 0-10-16,0 0-17 15,0 0-9-15,-23 12-14 0,23-12-7 16,-8 23-8-16,8-1-4 15,0-22-6-15,0 47-3 16,-10-21-6-16,10 5 0 16,6 3 1-16,-1 8-5 15,2-5 3-15,4 6-6 16,-2-3 6-16,2 5-6 16,0-7 9-16,3 5-6 15,-10-1 1-15,11-2 1 16,-15 4 1-16,12-2 3 15,-12 8-3-15,11 0 3 16,-11 9-4-16,0-3 3 16,0 5-5-16,0-1 2 0,0 0-3 15,0-2 3-15,0-6-5 16,0-1 4-16,0-6 1 16,7-3-2-16,-7 2 2 15,8-4-5-15,0-4 4 16,-1-1-3-16,-3-2 5 15,3 1-6-15,-7-3 1 16,8 1-1-16,-8 4 4 16,7-4 0-16,-7 7-1 15,0 1 2-15,0 4-2 16,0 2 2-16,0 1-2 16,0 6 2-16,0 2-5 0,8-4 3 15,-8 2-3-15,8-2 3 16,-1-1-3-16,-2-8 3 15,-5 2-4 1,9-4 5-16,-9-4-3 16,5-6 2-16,-5-4-1 0,0 0 2 15,0-7 5-15,-5 5-4 16,5-24 4-16,-9 36-7 16,9-36 7-16,-12 33-7 15,12-33 7-15,-8 29-7 16,8-29 1-16,0 17-2 15,0-17 4-15,0 0-1 16,0 0 0-16,0 0 3 0,0-24-6 16,-5 2 5-16,5-9-5 15,-13-7 5-15,5-14-4 16,-7-6 3 0,-5-4-4-16,-1-6 1 0,-2 0 3 15,0 5-3-15,0 5 2 16,0 12-3-16,9 14-1 15,2 9-1-15,12 23 0 16,0 0 0-16,0 23-1 16,8 0 1-16,7 9-2 15,0 5 2-15,8 5 0 16,-5 0 1-16,1 4-1 16,-4-1 2-16,3 2-2 0,-1-1 2 15,-6 0 3 1,4 3-4-16,-4 0 6 15,1 0-5-15,-3-5 4 16,0-4-5-16,2-3 6 0,-4-13-5 16,-2-1 1-16,-5-23 2 15,11 21-2-15,-11-21 2 16,0 0 0-16,15-29-1 16,-15-1-4-16,8-4 6 15,-8-12-6-15,15-10 4 16,-6-2-4-16,-4-8 4 15,7-4-3-15,-1 2 3 16,1-1 2-16,-1 0-4 16,-4 6 3-16,1 6-3 15,-2 7 2-15,-6 8-1 16,0 4 0-16,0 12 0 16,0 5 2-16,0 21-2 0,0-20 1 15,0 20 3-15,0 0-1 16,-29 0 0-16,29 0 1 15,-29 18 1-15,6-4-1 16,-4 0 2-16,-7 3-1 16,5 4-2-16,-9-4 1 15,0 3 0-15,-3-6-1 16,4-2-3-16,6-6-4 16,-2-6-13-16,33 0-57 15,-23 0-94-15,33-29-20 16,18 6-3-16</inkml:trace>
  <inkml:trace contextRef="#ctx0" brushRef="#br0" timeOffset="14819.3745">15411 8745 169 0,'0'-23'67'0,"0"23"-8"15,0 0-7-15,0 0-7 16,0 0-1-16,0 0-7 15,0 0-4 1,-7 23-7-16,7 1-1 0,0-24-3 16,0 42 1-16,0-23-6 15,0 13 0-15,-5-6-6 16,5 8 1-16,-6-5-5 16,6 8 2-16,-9-7-4 15,9 4 1-15,0-3-3 16,0 7 2-16,0-6 6 15,0 5-5-15,0-1 4 16,0 3-6-16,0-6 6 16,0 6-8-16,0-5 8 15,0 5-9-15,0-6-1 16,0-1 1-16,0 3-1 16,0-2 1-16,0 2-2 0,9-2 3 15,-9-1-2-15,0-3 2 16,0 0-2-16,6-2 3 15,-6-4-1 1,0 0 1-16,0 0 0 0,0-1 1 16,0-3-2-16,0 8 1 15,0-11-1-15,0 11 1 16,0-4-2-16,0 5 0 16,0-5-1-16,0 8 2 15,-6-4-4-15,6 2 3 16,0-1-3-16,0-1 2 15,0 0-2-15,0 1 2 0,0-4-2 16,0 6 2-16,0-5 4 16,0 6-3-16,0-1 4 15,0 0-6 1,0-1 6-16,0 4-6 0,-9-2 7 16,9-1-7-16,-9 1 2 15,9 5 0-15,-5-5-1 16,5 2 1-16,-5 5-1 15,5-2 2-15,0 2-3 16,0-3 4-16,0 7-4 16,0-10 1-16,0 7 0 15,0-6 2-15,0 1-3 16,-10-4 2-16,10-1-2 0,0 0 2 16,0-2-1-16,0-4 1 15,0-1-1-15,-5-2 2 16,5-20 0-16,0 30 1 15,0-30 0-15,0 0 3 16,-13 15-2-16,13-15-1 16,0 0 1-16,0 0-1 15,0 0-1-15,0 0-1 16,0 0-1-16,0 0-2 16,-8 24 1-16,8-24 0 15,0 0-1-15,0 26 2 16,0-26-2-16,0 27 3 15,0-27-2-15,-7 24 1 16,7-24-1-16,0 24 1 0,0-24-1 16,0 25 2-1,0-25-2-15,0 24 0 16,0-24 0-16,0 23 1 0,0-23 0 16,0 19 1-16,0-19-1 15,0 0 1-15,0 0 0 16,0 24 1-16,0-24 0 15,0 0 1-15,0 0 0 16,-18-16 0-16,18 16 0 16,-24-17-1-16,24 17 0 15,-38-38-4-15,15 14 1 16,-3-5-3-16,5-1 2 0,-2 0-3 16,6 4 2-16,-1-5-3 15,14 10 2 1,-6-2 0-16,10 23 1 15,0-16-2-15,0 16 2 0,0 0-1 16,29 8 1-16,-29-8 1 16,15 23 0-16,-15-23 2 15,11 30 0-15,-4-6 1 16,-7-4 0-16,5 10 1 16,-5-3-2-16,10 11 3 15,-10 0 2-15,5 7-4 16,-5 2 5-16,11 8-5 0,-4-9 6 15,2 0-4 1,-2-9 6-16,1 3-7 16,-8-17 2-16,13 0 2 15,-13-23 1-15,8 22 1 16,-8-22-2-16,0 0 1 0,0 0 0 16,-8-22-1-16,2-1 0 15,6 0-3-15,-7-9-1 16,7 1 0-16,7-6-6 15,4-6 5-15,4-4-6 16,3-1 5-16,1-7-4 16,9-6 4-16,-3 1-2 15,1-9 1-15,-3 0 4 16,0-1-4-16,-2 4 5 16,-5 6-4-16,-1 2 3 15,-3 11-3-15,-3 11 2 16,-4 10-3-16,-5 6 1 0,0 20-1 15,0 0-1-15,0 0 1 16,0 0 0-16,0 32 0 16,0-4-1-16,-5 1 2 15,-1 7 0-15,-2 0 3 16,-1 1-1-16,-4 1 4 16,-3-9-1-16,1 0 2 15,-8-10-1-15,2 0 1 16,-5-11-2-16,3-8 0 15,-5 0-2-15,-1-8-7 16,6 8-10-16,-13-30-25 16,36 30-57-16,-20 0-76 15,6-23-6-15,14 23-7 0,0 0 3 16,42 0 118-16</inkml:trace>
  <inkml:trace contextRef="#ctx0" brushRef="#br0" timeOffset="21141.4446">16484 8960 189 0,'0'0'100'16,"0"0"-13"-16,0 0-2 0,-25 14-17 15,25-14-8 1,0 0-15-16,-8 32-10 0,8-32-11 16,-15 29-4-16,15-29-6 15,-9 38-4-15,4-19-5 16,5 10 0-16,-5 0 4 16,5 4-5-16,-8 6 3 15,8 4-5-15,-10-3 4 16,10 7-3-16,-5-4 6 15,5 3-5-15,0-5 0 0,0-2 0 16,-7 5 0 0,7-8 1-16,0 6-1 0,7-3 1 15,-7 6-3 1,0-2 1-16,0 3-2 0,5 0 2 16,-5 0-3-16,0 5 3 15,0-6-4-15,10 5 4 16,-10-3-3-16,0 0 3 15,0-2-2-15,0-4 6 16,0 3 3-16,4-3-5 16,-4-5 5-16,0 5-5 15,0-10 6-15,0 6-7 16,0-5 6-16,0 6-9 16,0 0 0-16,0-1 0 15,0 8-2-15,0 1 2 16,0 4-2-16,0 2 2 15,0 3-4-15,9-1 3 0,-9-1-2 16,9 5 3-16,-9-7-3 16,10 1 3-16,-10-7-2 15,10 2 4-15,-10-4-2 16,0 0 4-16,0-6 2 16,0 2-2-16,-11-3 3 15,4-4-6-15,1 0 5 16,1-1-7-16,0-2 6 15,-3 3-7-15,8-9 1 0,0-1-2 16,0 2 2 0,0-3 0-16,0-21 0 15,0 31 1-15,0-31-1 16,13 23 1-16,-13-23-1 0,9 16 1 16,-9-16-1-16,0 0 1 15,0 0 0-15,0 0-1 16,0 0 1-1,0 0 1-15,0 0 0 0,0 0 0 16,0 0 2-16,0 0-2 16,-32-15 0-16,12-1 1 15,-8-7-1-15,0-2-3 16,-6-11 1-16,1 4 1 16,1-13-8-16,-1-1 7 15,3-6-6-15,8 3 5 16,-1 0-4-16,1 4 6 15,11 3-5-15,-4 9 2 0,10 9 2 16,-4 4-2-16,9 20 0 16,0 0-1-16,0 0 1 15,0 0-1-15,18 32-2 16,-7-9 3-16,7 13-3 16,2 3 4-16,2 7 2 15,3 2-3-15,0 7 2 16,1 5-2-16,3 1 4 15,-6 0-3-15,3-1 3 16,0-5-4-16,-3-5 1 16,-5-9 2-16,2-5-2 15,-5-12 1-15,-15-24 0 0,32 14 0 16,-32-14 1-16,28-42-1 16,-13 10 1-16,0-13-1 15,3-8 1-15,-4-1 1 16,6-7-6-1,-2 5 6-15,-3-3-6 0,-2 9 4 16,2 0-6-16,-1 3 5 16,-1 2-5-16,-3 4 2 15,2 4 3-15,-6 0-2 16,1 5 3-16,-7-2-2 16,8 8 4-16,-8 3-2 15,0 6 4-15,0 17 0 16,-23-21 3-16,23 21 1 0,-36 10 0 15,10 3 1-15,-15 4 0 16,2 11 2 0,-20 1-4-16,0 4 1 0,-7-8-4 15,4 2 1-15,2-5-4 16,7-7-1-16,11-7-7 16,4-13-6-16,38 5-13 15,-28-24-22-15,51 30-40 16,-23-28-60-16,0-1-33 15,33 11-4-15,-13-14 7 16,17 15 81-16</inkml:trace>
  <inkml:trace contextRef="#ctx0" brushRef="#br0" timeOffset="25314.3154">19046 8931 161 0,'0'0'80'15,"0"0"-10"-15,-13 22-3 0,13-22-12 16,0 0-2-16,-15 21-10 15,15 1-2-15,0-22-10 16,0 42-3-16,-10-19-6 16,10 13 1-16,0-3 3 15,0 13-7-15,-8-11 1 16,8 14-6-16,0-6 4 16,0 6-8-16,-7-6 7 15,7 5-9-15,0-1-1 0,0-2-1 16,0 10-1-1,9-2 1-15,-9 1-3 16,8 8 1-16,-8-1-4 16,13 0 2-16,-5 6-3 0,-1-5 2 15,-4 0-4-15,3-7 4 16,-6 5 2-16,7-7 0 16,-7-4 3-16,0 2-4 15,0-10 6-15,0 3-5 16,-7-5 8-16,7 4-8 15,-8-10 1-15,8 5-2 16,-8-4 1-16,8 8 0 16,-7-3-2-16,7 1 1 15,0 6-1-15,0-6 2 16,-6 6 0-16,6 0 1 16,0-3-3-16,0 2 3 15,0-9-4-15,0 4 3 0,0-5-2 16,0-4 2-16,-5-2-4 15,5-3 1-15,0 1-1 16,0-4 2-16,0-5-2 16,-5 3 2-16,5 3-3 15,0-7 3-15,0 4-2 16,0-21 2-16,0 30-2 16,0-30 2-16,0 21 1 15,0-21 0-15,0 0 2 16,0 0 0-16,0 0 1 15,0 0-1-15,0 0 2 16,-15-27-2-16,2 3 0 0,3-12-2 16,-4 0 1-16,-4-14-3 15,5-2 2-15,-7-4-5 16,5-6 4-16,-1 2-5 16,3 5 3-16,3 3-2 15,2 12 1-15,1 2 0 16,7 13 1-16,0 4-1 15,0 21 2-15,0-19 0 16,0 19-1-16,0 0 0 16,0 0 0-16,0 0 0 15,0 28-1-15,7 1 1 16,1 11-3-16,2 6 2 16,9 15-2-16,-4 5 2 0,8 9-2 15,-3 3 4-15,4-6 1 16,1-3-2-1,-2-7 2-15,-2-7-2 16,-5-11 6-16,1-4-6 0,-4-11 6 16,0-6-5-16,-13-1-1 15,0-22 3-15,8 25-1 16,-8-25 1-16,0 24-3 16,0-24 3-16,-15 21-2 15,15-21 1-15,0 0-1 16,-8 23-1-16,8-23 0 15,0 0 1-15,0 0-1 16,0 0 0-16,15-21 0 0,-7-2 2 16,0-9-6-1,7-13 5-15,-5-10-3 16,0-5 4-16,3-11-3 16,-2-11 3-16,-1 3-2 0,-3-5 1 15,-1 9 4-15,-6 8-3 16,8 9 2-16,-8 13-2 15,0 7 1-15,0 15-1 16,0 4 0-16,0 19 1 16,0 0 0-16,0 0 1 15,-18-15 1-15,18 15 1 16,-28 17 1-16,7 0 0 16,-7 2 1-16,2 3 0 0,-11-2-1 15,1 7 0 1,-4-14-1-16,6 5-2 15,4-10-4-15,4-8-6 16,26 0-10-16,-28-31-20 0,28 31-47 16,22-38-57-16,-6-5-46 15,22 11-2-15,-7-22 1 16,20 10 48-16</inkml:trace>
  <inkml:trace contextRef="#ctx0" brushRef="#br0" timeOffset="28367.4066">20062 9042 151 0,'0'0'75'0,"0"0"4"0,0 0-10 15,0 0 0-15,0 0-9 16,0 26 0-1,0-26-12-15,-9 35-3 16,9-35-9-16,-8 44-6 0,0-20 1 16,8 18-9-16,-8-10-1 15,8 18-9-15,0-4 2 16,0 11-8-16,0 3 3 16,0 10-7-16,0 1 1 15,10 8 1-15,-10 1-1 16,13 4 4-16,-5-5-3 15,0 4 3-15,-1-5-4 16,3-3 6-16,-10-6 0 16,13 1-4-16,-13-9 5 15,6 1-6-15,-6-2 5 16,0 3-5-16,0-2 5 16,0 6-7-16,0-1-1 0,8 3 3 15,-8 3-4-15,7-3 4 16,-7-5-5-16,8 5 4 15,0-11-2-15,-1-1 1 16,1-11-2-16,-1-1 2 16,-7-4-3-16,8-4 4 15,-8-2 3-15,0-2-4 16,0-8 3-16,0 4-3 16,-8-4 4-16,1-2-5 15,7 0 5-15,-8-2-5 16,8-21-1-16,-7 31 1 15,7-31-1-15,0 17 2 16,0-17-1-16,0 0 0 0,0 0 1 16,0-24-1-16,-8 7-4 15,8-6 5-15,-8-13-4 16,1-3 3-16,-1-8-4 16,-5-6 3-16,-2-4-3 15,1-2 4-15,-1 0 1 16,-1-5-4-16,1 11 3 15,0 4-3-15,5 14 2 16,-3 0-3-16,13 35 0 16,-13-29 0-16,13 29-1 15,0 0 2-15,0 29-2 16,0-9 1-16,7 7 0 0,-1 6 3 16,2 8-3-16,1 4 2 15,5 8-2 1,-1 1 3-16,4 7 1 15,4-7-4-15,-3 7 4 0,3-6-4 16,2-6 5-16,-3-6-3 16,-2-6 5-16,1-12-6 15,-4-4 4-15,-15-21 1 16,0 0 0-16,18 17 2 16,-18-17-1-16,0-23-1 15,-8 0 0-15,8-2 2 16,-10-6-9-16,4-5 4 15,6-4-5-15,-9-6 4 0,9-3-4 16,0-2 3-16,9-4-2 16,0-3 0-1,11 3 4-15,-4 1-3 16,6 2 4-16,1 5-3 0,0 8 2 16,-2 1-2-16,2 14 2 15,-9 6 0-15,-14 18 0 16,23-23 0-16,-23 23 0 15,0 0 0-15,0 0 1 16,0 0 1-16,0 0 1 16,0 0 1-16,0 25 0 15,-14-4 1-15,-6-2-1 16,2 4 2-16,-11 6-2 0,6 0 2 16,-13-4-4-1,5 4 2-15,-1-9-1 0,-4 1 1 16,0-13-2-16,5 0 0 15,0-8-2-15,2 0-4 16,8 0-9-16,-4-24-31 16,25 24-66-16,0 0-78 15,0 0 1-15,25-19-6 16,-6-6 2-16</inkml:trace>
  <inkml:trace contextRef="#ctx0" brushRef="#br0" timeOffset="34365.4197">22399 8991 135 0,'0'0'55'0,"0"0"2"15,0 0-8-15,0 0 1 0,0 0-6 16,0 0 6 0,0 0-2-16,0 0 4 15,0 0-7-15,0 32-2 16,0-32-9-16,0 23-4 0,0-23-8 16,-11 37-1-1,-4-17-4-15,9 10 2 16,-9-6-4-16,7 2 2 0,-12-2-4 15,9-1 2 1,-15-5 6-16,9 2-6 0,-7-8 4 16,2 3-9-16,-7-12 5 15,4 9-8-15,-11-9 5 16,5 12-11-16,-13-2 1 16,-2 2-3-16,-6 4 0 15,-9 4-1-15,-6 4 0 16,-6 6-1-16,-2 2 1 15,-2 5 3-15,1 5-2 0,-5 5 2 16,4 2-3 0,-3 3 3-16,3 3-2 15,-7 1 3-15,-4-1-3 16,-9-3 2-16,-1-7-2 0,-2-7 2 16,2-7-2-16,3-3 3 15,4-10-1-15,9-4 1 16,7-5-2-16,13-7 2 15,9 5-1-15,4-1 0 16,8-9 1-16,4 10 0 16,1-3-1-16,4 1-1 15,3-1 2-15,0 2-1 16,4-1 0-16,-4 5 1 0,1-2-2 16,-2 7 0-16,1 2-1 15,3-1 2-15,-4 4 4 16,-1-5-6-1,3 10 6-15,4-6-7 0,-4 2 7 16,7 1-6-16,3-3 7 16,-4 4-7-16,6-3 0 15,1 0 2-15,1-1-3 16,-1 8 3-16,2-4-2 16,-2 3 1-16,0 1-1 15,4 3 1-15,-4 9-1 16,1-3 1-16,-1 4-2 15,0 0 3-15,0 6-3 0,2 3 3 16,3-2-3 0,-4 1 3-16,6 0-3 15,-7-2 3-15,2 1-3 16,3-4 2-16,2 1-3 0,1-9 4 16,-1 3 3-16,8-10-4 15,-11 2 5-15,11-5-6 16,0-8 7-16,-4-2-6 15,4-18 8-15,0 23-7 16,0-23 3-16,0 0-1 16,0 0 1-16,0 0 0 15,0 0-1-15,0 0 0 16,0 0-1-16,-23 0-1 16,23 0-1-16,0 0 0 15,0-21-6-15,0 21 7 16,0-20-7-16,0 20 6 15,0-30-5-15,0 9 6 0,0-2-6 16,0-9 5-16,0 3 1 16,0-3-2-16,0 1 3 15,0-1-2-15,0 7 1 16,0-2-2-16,0 27 1 16,0-29-1-16,0 29 1 15,0 0-2-15,0 0 1 16,0 0 1-16,0 0-1 15,-23 0 1-15,23 0-2 0,-13 27 2 16,13-27-2 0,-13 34 2-16,13-11-1 15,-9 0 0-15,2 3-2 0,7 1 4 16,-10 12 2-16,10-1-4 16,-6-1 5-16,6 7-5 15,-9-2 5-15,9 4-5 16,-9 0 4-16,9-1-4 15,0-1-1-15,-5-3 3 16,5-5-2-16,0-6 2 16,0-4-2-16,0-10 1 15,0-16 1-15,0 0 0 16,0 0 0-16,0 0-1 16,0 0 2-16,0-39-2 15,5 8 2-15,4-1-2 16,0-12 1-16,-1 3-3 0,7-4 3 15,6-2-2-15,-3 3-4 16,5 6 5 0,6-3-5-16,-1 2 5 15,3 4-5-15,0 0 5 0,5 4-4 16,-6 3 3-16,-1-2 3 16,-4 1-3-16,-3 5 3 15,1 0-2-15,-3-3 2 16,-4 5-1-16,-9 4 1 15,1-2-1-15,-8 20 0 16,8-26 0-16,-8 26 1 16,0 0-2-16,0 0 1 15,0 0-1-15,-23 0 0 0,23 0 1 16,-36 22-1-16,13-9 1 16,-1 3-1-16,-6 8 2 15,-1-7-1 1,-3 6 2-16,1-9-2 0,-1 0 2 15,1-5-2-15,4 5 1 16,1-14-1-16,3 0-1 16,9 0 0-16,-5 0-5 15,21 0-1-15,-23-14-11 16,23 14-14-16,0 0-26 16,0 0-51-16,0 0-59 15,0 0-14-15,29 0-4 16,-29 0 5-16,40-7 131 0</inkml:trace>
  <inkml:trace contextRef="#ctx0" brushRef="#br0" timeOffset="37015.3521">23494 8849 108 0,'0'0'60'0,"0"0"1"15,0 0 5-15,0 0-3 16,0 0 3-16,-13-21-5 16,13 21-3-16,0 0-8 15,0 0-7-15,0 0-9 16,0 0-7-16,0 0-8 15,0 0-6-15,0 0-3 16,0 0-2-16,0 21-3 16,0-21-1-16,11 24-1 15,-7-2 0-15,2-3-2 16,1 10 2-16,-1-5 1 16,1 9 4-16,-7-4-1 15,8 7 3-15,-8-9-1 0,0 11 5 16,-7-9-2-16,7 2 2 15,-13-3 3-15,7 5-7 16,-6-8 5 0,6 4-8-16,-11-6 6 0,4 5-9 15,-3-4 6-15,1 2-8 16,0-4-1-16,-4 6 1 16,1-2 0-16,-2-1 1 15,-3-3-1-15,5 7 2 16,-5-1-3-16,1-1 3 15,-5 3-1-15,4-1 1 16,-1 0-3-16,1 1 1 16,-8 5-2-16,-3 2 2 0,-4 2-2 15,-8 4 2-15,-6-3-2 16,-9 2 3-16,-4-5-2 16,1 5 2-1,-10-6-2-15,7-7 2 0,0-1-2 16,5-4 1-16,3-3-1 15,5 3 1-15,-3-6-3 16,5 5 0-16,-2-2 1 16,0-2 0-16,-4 4-1 15,3-1 4-15,-11 1 1 16,4 1-6-16,-7-3 8 16,2 1-6-16,0-4 6 15,0-3-7-15,2 6 8 16,9-6-9-16,-1 0 3 15,9 3 1-15,3 3-3 16,7-5 3-16,2 0-3 16,5 5 2-16,1 1-1 0,3 0 0 15,2 0 0-15,2 2 1 16,0-1-1-16,0 2 0 16,0 6-1-16,1-5 2 15,0 7-2-15,-1 2 2 16,-4 2-2-16,2-3 1 15,-6 4 0-15,3 1 2 16,-3 0-4-16,2-2 3 0,-1-5-3 16,6 3 3-1,-6-6-2-15,7 1 1 16,2-2-2-16,5 2 3 16,1 2-3-16,0-3 2 15,-1-5-1-15,4 6 2 0,3-6-3 16,-4 5 3-16,3-6 3 15,2 0-6-15,-6-3 7 16,6 0-6-16,0-4 6 16,2 5-7-16,6-21 7 15,-9 32-7-15,9-32 2 16,0 31 0-16,0-31 0 16,0 20 0-16,0-20 0 0,0 0-1 15,15 18 1 1,-15-18 0-16,0 0 1 15,0 0-1-15,0 0 0 16,0 0 1-16,-13-26-1 0,13 26 2 16,-10-29-2-16,-1 13-1 15,3-5-6-15,-1-9 4 16,3 4-5-16,-2-7 3 16,8-2-3-16,-9-2 4 15,9-2-4-15,0 2 3 16,0 6 5-16,0 3-3 15,0 5 3-15,0 23-2 16,0-27 0-16,0 27 1 16,0 0-1-16,0 0 0 15,0 0 0-15,-6 30 0 16,6-8 0-16,-10 6 2 16,4 7-3-16,-3 2 3 0,1 10 3 15,-3-1-4-15,3 2 5 16,-1 3-5-16,1-4 5 15,2 0-6-15,-3-3 7 16,9-6-6-16,-8-5 0 16,8-10 2-16,0 0-2 15,0-23 2-15,-6 15 0 16,6-15-1-16,0 0 1 16,0-23 0-16,8 1 1 15,-8-2-3-15,15-6 3 16,-2-3-3-16,1-8 1 15,9 5 0-15,2-2-6 16,9 2 6-16,4 2-6 0,0 5 5 16,2 6-7-16,5 2 8 15,-1 11-7-15,0-5 4 16,-6 15 2-16,-1-6-1 16,-7 6 2-16,-4 0 0 15,0 0 0-15,-8 0 0 16,-18 0 0-16,28-8 2 15,-28 8 1-15,0 0-2 16,0 0 2-16,15-20-1 16,-15 20 3-16,0 0-2 15,-23-15 0-15,23 15 1 16,-28 0-1-16,11 0-1 16,-5 0 1-16,-1 0 0 0,-5 0-1 15,3 4 1-15,-4-4 0 16,-1 0-1-16,1 0 0 15,-1 0 0 1,6 0 0-16,1 0-1 0,0-4 0 16,4-1-5-16,19 5-5 15,-25-15-13-15,25 15-53 16,0 0-93-16,0 0-13 16,0 0-8-16,0 0 2 15,23-6 51-15</inkml:trace>
  <inkml:trace contextRef="#ctx0" brushRef="#br1" timeOffset="253241.509">15355 12953 186 0,'0'0'96'0,"15"-30"1"15,-15 30-4-15,0-34-7 16,0 34-11-16,0-31-12 16,0 31-15-16,9-27-12 15,-9 27-11-15,0 0-8 16,0 0-8-16,0 0-4 16,17-14-2-16,-17 14-2 15,0 0 0-15,11 20-1 16,-11-20 1-16,5 23 1 15,-5-23 1-15,0 32 0 16,0-32 2-16,0 38 0 16,0-18 1-16,0-3 0 0,0 5 0 15,-5 0-1-15,5 3 1 16,-14-8-2-16,14 6 0 16,-14-1-1-16,5 2 1 15,-3-4-2-15,1 4 2 16,-4-6-3-16,0 4 2 15,2 0-1-15,-1 2 0 16,-8-8-2-16,6 6 2 16,-2-1-2-16,-2-4 1 15,-1 7-2-15,0-7 1 16,-2 4 0-16,3 2 0 16,1-7-1-16,-4 6 2 15,-2-1-3-15,2-3 3 0,0-1-2 16,0 4 4-16,-3-5-4 15,3 4 3-15,-6-8 4 16,3 6-4-16,-4-3 6 16,7-2-9-16,-4 2 9 15,-3-1-8-15,1-6 9 16,2 6-9-16,-2-5 3 16,1 4-4-16,-1-5 3 15,-1 3 0-15,-1 2 0 16,2-3 0-16,-2 3-2 15,-2 2 1-15,-1-6-1 16,1 5 1-16,-1 0-1 16,2 1 1-16,0-3-1 0,2 1 1 15,7-2-1-15,0 1 1 16,23-12 0-16,-26 16 0 16,26-16 0-1,0 0 0-15,0 0 1 0,0 0-1 16,-18 18-1-16,18-18 1 15,0 0 1-15,0 0-1 16,0 0-1-16,-27 5 1 16,27-5-1-16,-33 7 1 15,7-7-1-15,-1 15 0 16,0-9 0-16,-9 4 1 16,1-1-1-16,1 3 0 15,-2-1 0-15,2 3 1 16,-4 1-1-16,0 1 1 0,1 2-2 15,-1 2 2 1,-3 3-2-16,2-1 2 16,-2 1-2-16,-3-4 2 0,1 0-2 15,-1 5 2-15,-2-1-1 16,-1-2 1-16,-2-2-2 16,-4 2 2-16,4-5-1 15,-3 8 1-15,-4-10-2 16,-1 4 1-16,2-4-1 15,1 3 1-15,1-2 0 16,4-1 0-16,0-2-1 0,2 0 2 16,4-1-2-1,2 1 2-15,0-4-1 16,4-3 1-16,-4 5-1 16,3 2 1-16,0-4-1 0,1 3 1 15,-1-6-1-15,1 6 0 16,2-1 0-16,1 2 0 15,-4-4 0-15,2-2 0 16,-1 3 0-16,-1-1 0 16,-3-1 0-16,2 2 0 15,-2 3-1-15,-3-3 1 16,-2 0 0-16,2-1 0 16,1 5-1-16,2-3 2 15,-3 3-2-15,5-3 3 16,1 5-2-16,2 0-2 15,5-3 7-15,2 4-7 16,3-1 7-16,-1 2-7 0,5 0 7 16,-5-2-9-16,4 0 10 15,1 5-7-15,-1-1 0 16,-2-2 1-16,2 4 1 16,-6 2-1-16,4 0-2 15,-4-1 3-15,-4 10-4 16,-1-2 3-16,3 2-1 15,-5 7 1-15,5-2-3 16,-2 1 2-16,2 2-1 0,5-3 2 16,3 1-2-1,0-7 2-15,5-1-1 16,0-1 0-16,3-6 0 16,2-5 2-16,1 3-2 0,12-21 1 15,-26 32 0-15,26-32 0 16,-24 25-1-16,24-25 1 15,-20 21-1-15,20-21 1 16,-20 16 0-16,20-16 0 16,-18 21-1-16,18-21 1 15,-14 20-1-15,14-20 2 16,-18 21-2-16,18-21 1 16,-13 23-1-16,13-23 2 15,-18 22-2-15,18-22 1 16,-15 18-1-16,15-18 0 15,0 0 0-15,-23 26 1 16,23-26 0-16,0 0 0 0,-21 11 0 16,21-11 0-1,0 0 0-15,0 0 1 16,0 0-1-16,-17-8-1 16,17 8 1-16,0-33-2 0,-6 14 0 15,6-7 0-15,0-9 0 16,0-1-2-16,0-6 2 15,6 3-2-15,3-1 3 16,-1 2-3-16,5 7 4 16,-5 3-3-16,0 10 2 15,-8 18-1-15,10-25 1 16,-10 25 0-16,0 0 1 16,0 0 1-16,0 0-1 15,-21-15 0-15,21 15-1 16,-20 0 1-16,20 0-1 15,-26 17 1-15,26-17-2 16,-26 33 0-16,11-10 0 0,0 6 1 16,1 9-1-16,-1-1 1 15,2 4-1-15,-2-3 2 16,0 5-3-16,4-8 4 16,-4 1-4-16,0-5 3 15,4-1-2-15,0-7 3 16,4-6-2-16,7-17 3 15,-15 22-2-15,15-22 3 16,0 0-2-16,0 0 1 0,0 0 0 16,0 0-1-1,0 0 0-15,0 0 0 16,15-20-1-16,-15 20-1 0,23-25 1 16,-23 25-1-16,44-32 2 15,-14 8-3-15,7 9 3 16,9-6-3-16,6-1 3 15,1 4-2-15,6 1 1 16,-2 2-1-16,0 1 2 16,-5 0-1-16,-6 5 0 15,2 1 0-15,-11-5 1 16,-2 5-1-16,-3-4 1 0,-4 1 0 16,-7-4 2-1,-1 7-2-15,-20 8 3 16,23-24-1-16,-23 24 2 15,0-23 0-15,0 23 1 0,0 0-1 16,-34-29-1-16,14 19 0 16,-6-3 0-16,-10 2 0 15,-2-4-2-15,-8 0-1 16,1 0 1-16,-8-6-2 16,1 2 1-16,-4-2 0 15,7-3-1-15,0 2-2 16,8 5 2-16,4-4-3 15,7 7 0-15,7-1-3 0,23 15-8 16,-23-11-21 0,46 37-65-16,-23-26-69 15,22 21-17-15,15 0-2 16,1-13-1-16,16 15 94 0</inkml:trace>
  <inkml:trace contextRef="#ctx0" brushRef="#br1" timeOffset="255564.2239">16379 12938 93 0,'-23'-49'92'15,"51"27"-41"-15,-28 22-53 0,15-36 1 16,-15 36 6-16,23-17 3 15,-23 17 3-15,18 0 8 16,-18 0 7-16,0 0 8 16,19 29 7-16,-19-29 3 15,10 25 3-15,-10-25-2 16,0 29-5-16,0-29-7 16,-10 41-7-16,-1-12-9 15,11 2-4-15,-17 7-6 0,4 6-3 16,-3-2-2-16,-2 10 3 15,-5-13 1-15,0 16 6 16,-11-17-2 0,4 13 6-16,-14-18-1 0,10 6 3 15,-19-10-2-15,16 11 2 16,-19-10 2-16,14 14-8 16,-16-17 7-16,6 15-8 15,-7-16 6-15,10 10-8 16,-8-7 8-16,1 5-8 15,-6-12-1-15,2 7 0 16,-3-4-4-16,-7 0 2 16,-5 4-4-16,3 2 1 15,-13 7-4-15,5 2 2 16,-2 10-3-16,3-2 3 16,-1 1-2-16,5 4 2 15,1-4-3-15,7-1 3 0,2-4-3 16,-2-1 3-16,0-12-1 15,-2-1 1-15,-3 0-3 16,-8-6 4-16,0-5-3 16,-2 1 2-16,2 2-1 15,1-2 1-15,1-1-2 16,6 4 2-16,1 0 4 16,7 4-6-16,4-4 6 15,3 2-6-15,1-1 6 16,0 1-6-16,2-3 7 15,-1 6-7-15,-1-9 0 16,2 2 3-16,-2 0-1 0,-1-4 1 16,-2 3 0-16,5-2 1 15,-8 0-1-15,8 3 1 16,-5-5-1-16,7 7 2 16,-5 0-3-16,4 6 1 15,1-3-1-15,3 3 0 16,0 2-2-16,3 5 2 15,-1-4-1-15,9-1-1 16,-5-1 0-16,6 0 2 16,-2 2-2-16,-4-2 1 15,2-4-1-15,-1 4 1 16,-3-1-2-16,-4 3 3 16,0-7-3-16,0 1 3 0,-2 4-3 15,6-5 3-15,-4-2-3 16,8 3 2-1,0-3-2-15,6 4 4 16,6-2 2-16,1 0-6 0,5 1 7 16,-1-2-7-16,9-1 7 15,-1-4-6-15,4 1 6 16,12-20-7-16,-15 23 3 16,15-23 0-16,0 0 1 15,0 0 1-15,0 0-1 16,0 0 0-16,0 0-6 15,-14-23 7-15,14 7-8 16,0-11 7-16,-5 2-8 0,5-14 5 16,0 0-5-16,0-1 5 15,5-4 3 1,1 5-5-16,2 1 3 16,1 7-3-16,2 8 2 0,-11 23-3 15,23-23 1-15,-23 23-1 16,21 17-1-16,-13-2 2 15,2 9-1-15,-10 6 3 16,5-1-2-16,-5 2 3 16,-5 0-3-16,-5 1 4 15,-1-1 5-15,-4 1-7 16,-1-6 7-16,-2 6-8 16,-2-8 9-16,2 5-8 15,-1-6 7-15,1-4-7 0,18-19 1 16,-30 31 1-16,30-31-1 15,-16 23 1-15,16-23-1 16,0 0 0-16,0 0 1 16,0 0 0-16,0 0 0 15,0 0-1-15,26-9 0 16,-6-6-2-16,14-6-4 16,7-6 7-16,11-3-7 15,9-8 7-15,9-3-5 16,5 4 6-16,1-2-5 15,-1-3 6-15,-6 8 2 16,-6-2-5-16,-10 12 4 0,-6 0-2 16,-19 1 0-16,-5 13 0 15,-23 10 1 1,24-19 0-16,-24 19 0 16,0 0 1-16,-24-4 0 0,1 4 0 15,-15 4 1-15,-3-4-1 16,-16 0 1-16,-3 0-1 15,-11 0 0-15,3-10 0 16,-3-5 0-16,4 1-1 16,-2-9 0-16,12-2-2 15,5-5 0-15,4-1-2 16,11 1-1-16,9-3-9 0,28 33-22 16,-41-42-41-1,71 55-56-15,12 3-58 16,22-3-1-16,41 18-2 15,4-8 5-15</inkml:trace>
  <inkml:trace contextRef="#ctx0" brushRef="#br1" timeOffset="257853.8198">19065 12825 127 0,'0'0'67'0,"-5"-19"6"16,5 19-1-16,0-21-2 15,0 21-1-15,0 0-4 16,-13-32-4-16,13 32-9 16,0 0-8-16,0 0-5 15,0 24-9-15,7 1-4 0,-15 2-4 16,8 16 1-16,-8 0-3 15,8 9 1-15,-25-7-4 16,14 11 1 0,-16-11-4-16,9 8-1 0,-6-15-3 15,-4 0 0-15,-5-14-3 16,-3 8 0-16,-8-9-3 16,5 5 1-16,-17-5-4 15,1 3 2-15,-8-3-3 16,-4-1 2-16,-3 2-3 15,5 3 3-15,-2-1-4 16,-4-3 3-16,6 0-2 16,3 5 0-16,-1-2 6 0,1-1-7 15,-2 2 7-15,-6-3-7 16,-2 4 7-16,-8-2-7 16,-8 3 7-16,-4-5-6 15,2 6-1-15,-3-5 1 16,8 5-1-16,5-1 2 15,4-1-2-15,11 1 1 16,3 0-1-16,13 0 2 16,-2 2-3-16,5 1 3 15,4-2-2-15,-6-3 1 16,2 3 0-16,-3-7 0 16,-6 3-1-16,-6-7 2 0,-6 5-3 15,-5-5 1-15,-3 1-2 16,-1 1 1-16,-4 2-2 15,0 0 1 1,5 0-3-16,0 1 2 16,6-1-1-16,2 0 1 0,3 5-1 15,0-2 0-15,4-3-1 16,-1 0 2-16,6-1-4 16,-3-1 3-16,8 3-2 15,-3-7 3-15,7 6 5 16,-3 0-7-16,8-1 8 15,-1-1-7-15,4 1 10 16,-3 2-8-16,0 0 9 0,4 0-9 16,-1 0 2-16,1 1 2 15,-1 2-2-15,0-3 1 16,1 6-1 0,4-6 0-16,-1 7-2 0,3-2 1 15,1 2-2-15,-3 1 2 16,9 4-1-16,1-4 1 15,-2 7-2-15,3-6 4 16,-1 3-2-16,3 1 3 16,-1-5-3-16,1-1 4 15,0 1-4-15,-1-1 3 16,3-2-3-16,2-5 2 16,-2 6-2-16,1-4 2 0,-1 1-2 15,-1 3 1-15,1-3-2 16,-2 2 3-16,-1-4 7 15,-2 2-6 1,5-4 6-16,-5-1-3 0,4-4 5 16,-3-6-4-16,6-12-1 15,16 0 1-15,-33 0-9 16,33 0 7-16,-29-21-6 16,29 21 3-16,-13-38-6 15,13 16 4-15,0-3 2 16,0-5-2-16,8 0 3 15,0 0-3-15,0-2 4 16,2 0-3-16,-5 3 3 0,-5-2-3 16,6 8 1-16,-6-3-2 15,-6 5 0 1,6 21-2-16,-8-24-1 16,8 24-3-16,0 0 0 0,0 0-2 15,0 0 0-15,-18 0 2 16,18 17-2-16,0 1 3 15,-8 10-1-15,-1 3 6 16,-2 0-2-16,-4 7 4 16,-3 0-2-16,3-4 4 15,-7 0 4-15,4 1-3 16,-2-6 5-16,5-4-4 16,0-5 6-16,7 1-5 15,8-21 9-15,0 0-7 16,-23 15-8-16,23-15 7 15,0-23-7-15,18 2 4 16,-1-3-6-16,4-12 4 0,17 4-7 16,1-7 5-16,12-4 3 15,3 4-4-15,5-1 5 16,1 3-5-16,-3 5 5 16,5 1-4-16,-14 8 2 15,-1 0-2-15,-4 8 1 16,-2 7 0-16,-7 8 0 15,-1-7 0-15,0 7 1 0,-9 0 1 16,-1 0 1 0,-2 9 1-16,-21-9 4 15,26 6 3-15,-26-6 3 16,0 0 1-16,0 0 1 0,-19 8 0 16,-4-16-1-16,-5 8-1 15,-6 0-3-15,-7 0-3 16,-8-6-2-16,0 6-4 15,-5-9-1-15,-5 9-3 16,6-6-1-16,-4 1-3 16,13 5-4-16,-2-6-6 15,27 15-5-15,-11-9-13 16,42 17-35-16,-12-17-42 16,18 0-50-16,32 23-4 15,-9-32 4-15,34 24 59 16</inkml:trace>
  <inkml:trace contextRef="#ctx0" brushRef="#br1" timeOffset="259722.0577">20284 12737 292 0,'0'-27'170'0,"0"27"3"16,0 0-71-16,-13-30-50 15,13 30-9-15,0 0-10 16,21-14-15-16,-21 14-11 16,0 0-5-16,9 33-1 0,-9-10 0 15,0 17-3-15,0 9 1 16,-15 14-2 0,-2 7 4-16,-12 13-4 15,-9 2 5-15,-14 0-5 0,-9 6 6 16,-19-12-5-16,-11-3 6 15,-16-12 4-15,-2-4-3 16,-6-13 5-16,4-3-5 16,-4-14 6-16,9 6-5 15,-5-12 6-15,14-1-8 16,-1-6 0-16,0 1 0 16,-7 0-2-16,1 2 1 0,-3 1-2 15,4 2 0 1,0 6-1-16,0 2 1 15,3 3-2-15,5 8 2 16,1 3-3-16,0 4 2 16,-9 5-2-16,-3 2 2 0,0-6-3 15,-4 6 3-15,10-4-4 16,-5-3 4-16,9-6-4 16,11-2 5-16,3-4-4 15,12 0 3-15,-1-6-4 16,6 4 3-16,-2-2 5 15,1-6-7-15,-1 5 8 16,-6-3-8-16,1 1 7 16,6 0-8-16,-1-4 9 15,7 3-6-15,1 1-1 16,6-6 0-16,8 6-1 16,7-5 3-16,0 4-1 0,2 1 0 15,5 1-1-15,0-2 2 16,2 3-1-16,-4-2 1 15,0 2-2-15,2-2 2 16,0 2-1-16,2-2 1 16,-2 0-1-16,-2 1 1 15,3-7-2-15,3 7 1 16,-6-6-2-16,5 2 1 16,0 2-2-16,-1-5 2 15,4 2-2-15,-1 4 3 16,2-7-2-16,-1 2 3 15,4 1-2-15,-4-2 1 16,4-5-1-16,-2 2 3 0,2 0-3 16,1-5 2-16,1-2-1 15,-3 4 2-15,22-18-2 16,-34 17 3-16,34-17-1 16,-25 8 0-16,25-8 1 15,-23 0-1-15,23 0 1 16,0 0-1-16,-22-31 1 15,22 31-2-15,-9-34 1 16,9 11-2-16,0 0 1 0,0-6-2 16,9 3 2-1,-3-4-3-15,6 0 3 16,-4-2-3-16,3 2 2 16,2 8-3-16,-5 1 4 0,-1 5-3 15,-7 16 0-15,10-21-2 16,-10 21-1-16,0 0-1 15,0 0 0-15,0 0 0 16,0 35-2-16,-10-12 3 16,10 8-2-16,-15 1 4 15,5 6-2-15,-4 2 6 16,1 3 3-16,0-4-5 16,-4-1 7-16,2 0-5 15,-3-8 9-15,10-6-6 16,8-24 10-16,-18 29-8 15,18-29 2-15,0 0 0 16,0 0-1-16,0 0 0 0,36-25-10 16,-1 5 8-16,10-3-11 15,18-3 7-15,7-2-8 16,10-2 8 0,0-1-5-16,5 2 4 0,-9 3 3 15,-9 4-2-15,-13 1 4 16,-8 4-2-16,-11 2 2 15,-12 1-1-15,-23 14 2 16,20-24-1-16,-20 24 2 16,-8-23-1-16,8 23 0 15,-35-22-1-15,3 13 0 16,-1 1-1-16,-9 2-1 0,-8 6-1 16,-5 0-1-16,-2 8-1 15,-4-2 0-15,0 4-1 16,3 1-1-16,2-8 0 15,10 7-3 1,4-10-15-16,42 0-71 0,-15 23-86 16,15-23 1-16,31-27-7 15</inkml:trace>
  <inkml:trace contextRef="#ctx0" brushRef="#br1" timeOffset="263541.8959">10175 11759 225 0,'0'-28'103'0,"10"-9"-1"0,-10 37-8 15,0-54-3-15,0 54-10 16,-6-46-10-16,6 46-14 15,-12-40-12-15,12 40-13 16,-18-36-8-16,18 36-4 16,-26-33-12-16,26 33 3 15,-41-38-9-15,18 22 5 16,-11-5-9-16,-7 1 8 16,-5 0-9-16,-9-1 5 15,-9 1 1-15,0 0-3 16,-8 3 2-16,-3 0-1 15,-7-2 1-15,-1 0-2 16,-1 1 1-16,-1 1-1 0,-2 3 1 16,1-4-1-16,-4 3 0 15,-4 1-1-15,4 4 0 16,0-2-1-16,0 7 1 16,0-1-2-16,1 6 0 15,-3 0 0-15,2 9-1 16,-2-4 0-16,-4 6-2 15,-1 3 2-15,-3 9-3 16,-4-5 3-16,1 5-3 16,3 3 3-16,3 7-1 15,-1-5 3-15,8 6 4 16,0 5-5-16,0 0 6 0,7 0-5 16,-7 5 6-16,2-4-6 15,-2 4 6 1,1 1-5-16,3 2-1 0,-3-1 3 15,6 6-3 1,7-3 3-16,1 10-4 0,2-2 4 16,7 4-3-16,1 0 2 15,-1 0-3-15,-2 0 4 16,0-4-4-16,-7 1 5 16,-2-4 1-16,-4-2-4 15,-1-4 4-15,-2 3-4 16,3-5 6-16,-1-1-6 15,5-2 7-15,3-3-6 0,1 0-1 16,10-1 3 0,0-3-2-16,5-1 2 15,-1-3-2-15,5-1 2 16,2-2-1-16,1-9 0 0,12 1 0 16,2-7 1-16,5-5-1 15,5-2 0-15,10-7 0 16,17 0 0-16,-21-7 0 15,21 7-1-15,0 0 0 16,0-23-1-16,0 23 1 16,7-23-1-16,1 3 0 15,5 2 0-15,-3-6 0 16,4-1-2-16,3-4 2 0,-3 3-3 16,8-3 2-1,-9 7-1-15,-2 1 1 16,-11 21-2-16,20-29 1 15,-20 29 1-15,0 0-2 0,0 0 0 16,0 0 0-16,-36 27 0 16,13-7 0-16,-6 3 1 15,-3 11-2-15,-13 4 4 16,-6 1-1-16,-3 5 2 16,-5 3-1-16,0-6 2 15,-1 4-2-15,6-8 2 16,0-3-1-16,8-5 3 15,3-6-2-15,7-7 2 16,10-4 0-16,5-10-1 16,0-2 0-16,21 0 0 15,0 0-2-15,-17-30-1 16,17 13 0-16,17-12-3 0,4 4 0 16,2-13-1-16,13 1 2 15,3-2-1-15,22-3 3 16,6-2-2-16,10 0 3 15,4 11-1-15,1-5 2 16,0 13-2-16,-7 5 1 16,-6 5-2-16,-9 3 1 15,-7 7 0-15,-9 5-1 16,-8 0 1-16,-5 9 0 0,-6-3 1 16,-4 0 1-1,-21-6 1-15,29 11 1 16,-29-11 2-16,0 0 1 15,0 0 1-15,-21-6 0 0,0-3-1 16,-4-5 1-16,-11-4-2 16,-3-6-1-16,-7 2-3 15,-5-3 0-15,-4-4-2 16,2 4-9-16,-5-8 4 16,12 13-11-16,-12-9-24 15,58 29-98-15,-31-11-34 16,10 11-8-16,34 32-1 15</inkml:trace>
  <inkml:trace contextRef="#ctx0" brushRef="#br1" timeOffset="265057.4864">1372 13614 221 0,'-37'0'121'0,"37"0"-19"16,-28 6-13-16,28-6-16 16,-15 23-20-16,15-23-14 15,-15 45-9-15,7-13-6 16,8 19-5-16,-14 7-4 16,7 16-1-16,-3 1-4 15,4 7 1-15,-7-1-8 16,9-2 2-16,4-2-5 15,-6-11 3-15,6-17-4 16,8-6 3-16,0-18-1 16,7-1 5-16,-15-24 2 15,23 11 2-15,-23-11 3 0,19-29-2 16,-19 1 3-16,0-13-3 16,-6-19 3-16,-7-7-8 15,-4-16 2-15,-4-6-6 16,-8-10 2-16,6 2-4 15,-7-7-4-15,7 6 3 16,7 6-3-16,9 5 2 16,7 4-4-16,15 8 4 15,8 19-5-15,5 4 4 16,5 20 1-16,3 10-1 16,3 22 0-16,-3 16 1 15,1 13-1-15,-7 16 2 16,-6 2-2-16,-2 14 4 0,-8-7 2 15,-5 9-3 1,-9-11 4-16,0 3-3 16,0-11 4-16,-15-4-5 15,0-9 7-15,-1-8-6 0,-7-7 0 16,-7-1 2-16,-7-9-1 16,-1-6-1-16,-1 0 1 15,-4-8-2-15,6 0 1 16,4 0-2-16,5-4-1 15,28 12-1-15,-23-9 0 16,23 9-1-16,22 9-1 16,1 6 2-16,8 12-2 15,5 2 3-15,3 14-2 0,-1 3 4 16,4 9-3-16,-9 0 3 16,-2-2-2-1,-2 1 4-15,-6-11-2 16,-2-5 0-16,-4-14 1 0,-2-3-1 15,-15-21-9-15,21 5-23 16,2 7-63-16,-23-12-79 16,14-25 0-16,8 7-5 15,-14-21 2-15,15 21 124 16</inkml:trace>
  <inkml:trace contextRef="#ctx0" brushRef="#br1" timeOffset="265507.7874">1914 13328 305 0,'18'0'144'15,"-18"0"-50"-15,-17-24-37 16,17 24-3-16,0 0-10 16,-22 32-9-16,-8-10-7 0,20 23 2 15,-26-12 4-15,20 28-7 16,-20-7 1 0,20 17-8-16,-12-2-1 15,21 21-7-15,7-4 0 0,0 12-4 16,21-3-4-16,2 1 5 15,8-9-6-15,12-2 3 16,3-10-4-16,13-15 3 16,3-19-3-16,3-7 1 15,-3-14-3-15,6-5 0 16,-8-15 0-16,-1 0-2 16,-12 0-8-16,-11-17-15 15,9 17-41-15,-45-23-75 0,6-6-42 16,2 5-7-1,-22-16 3-15,0 15 6 16</inkml:trace>
  <inkml:trace contextRef="#ctx0" brushRef="#br1" timeOffset="265878.5682">2508 13398 292 0,'0'0'167'0,"-22"7"8"16,22-7-88-16,0 37-22 15,0-37-11-15,0 56-22 16,0-18-10 0,0 17-13-16,13 3 1 0,-4 5-7 15,-1 7-1-15,0 6-4 16,0-1-8-16,-8-5-12 16,21 16-35-16,-34-31-41 15,20-1-58-15,-1 4-21 16,-19-29 0-16,20 6-3 15,-7-35 141-15</inkml:trace>
  <inkml:trace contextRef="#ctx0" brushRef="#br1" timeOffset="266196.4412">2920 14156 342 0,'0'0'171'0,"10"54"-5"16,6-1-94-16,-16-23-43 16,13 25 0-16,-13-10-9 0,8 20-7 15,-8-11-3-15,-9 11-5 16,-11-11 5-16,4-4-6 15,-14-6 3-15,-8-6-5 16,1-13 0-16,-7-10-24 16,21 6-51-16,-21-21-68 15,11-29-33-15,18 12-1 16,-6-23-4-16,36 11 61 16</inkml:trace>
  <inkml:trace contextRef="#ctx0" brushRef="#br1" timeOffset="266965.7478">3314 13536 423 0,'0'0'165'15,"7"-25"-26"-15,-7-4-91 16,46 19-15-16,-17-11-16 0,28 21-4 16,-9-8-8-16,12 16-2 15,-6 2-1-15,5 11 2 16,-13 2 4-16,-2 8-6 16,-13 0 7-16,-3 7-6 15,-13-2 6-15,-9 2-6 16,-12-5 6-16,-9-2-6 15,-6-3 1-15,-10-11 1 16,-5-2 0-16,-4 0 2 16,1-15 0-16,-3 0-1 15,-4-8 1-15,10 0-1 16,5-6-1-16,9 0-2 16,22 14-1-16,-9-16-3 0,9 16-1 15,44-8-1-15,-5 16-1 16,13 5 1-16,2 10-2 15,5 1 4 1,2 16-2-16,-7 1 3 0,-5 11-2 16,-10 2 3-16,-14 4-1 15,-4-3 3-15,-15-1-2 16,-6 2 4-16,-16-13-2 16,-5-3 6-16,-17-8-1 15,2-4 2-15,-18-13 0 16,0-8 2-16,-19-7 0 15,6-7-3-15,-9-10 0 16,9-2-9-16,0 1 0 0,13-6 0 16,17 9-10-16,12-11-24 15,50 37-48-15,-25-11-75 16,60-14-36-16,9 14-3 16,4 0 4-16,17 10 33 15</inkml:trace>
  <inkml:trace contextRef="#ctx0" brushRef="#br1" timeOffset="267574.7437">4517 13299 337 0,'50'37'171'0,"4"2"-50"16,-18-16-23-16,38 43-10 15,-48-32-21-15,40 35-26 16,-37-10-9-16,10 18-12 16,-17 2-4-16,-13 20-8 15,-12 2-1-15,-18 6-3 16,-15 6-8-16,-10-7 6 0,-15-2-8 16,-14-12 1-1,-2-16-3-15,-19-22-15 16,19 0-43-16,-25-23-123 15,13-31 3-15,20-9-9 0,0-21 6 16,33-5 48-16</inkml:trace>
  <inkml:trace contextRef="#ctx0" brushRef="#br1" timeOffset="363805.3899">20104 14231 83 0,'0'0'67'0,"0"0"-4"15,0-26-1-15,0 26-3 16,0 0 2-16,-15-23-2 16,15 23-3-16,-19-19-5 0,19 19-6 15,-18-11-5-15,18 11-6 16,-30-8-5-1,30 8-4-15,-36-10-3 16,36 10-5-16,-37-8-2 16,20 8-2-16,-10 0-3 0,9 0-2 15,-5 8 0-15,-3-1-3 16,3 0 0-16,5 8-2 16,-5 4 0-16,0-3 1 15,3 3 0-15,4-1 0 16,-1 3-2-16,4 1 2 15,0 2-2-15,10-1 1 16,-5-2-1-16,8 4-1 0,0-3-2 16,0 5 2-16,13 0-2 15,0-1 0-15,7-4-1 16,-2 2 2 0,8-8-1-16,-3-1 1 0,3-3 1 15,2-4 1-15,-4-8-1 16,4 0 2-16,-3 0 0 15,-2 0 0-15,-4-14 1 16,4 5 0-16,-23 9 0 16,29-32-2-16,-14 12 2 15,-5-2-2-15,-2-1 1 16,-1-4-1-16,-7-3 2 16,6 2-4-16,-6-3 3 15,0 2-3-15,-8 1 3 16,0 1-3-16,1 2 0 15,-1 5-1-15,-3-1 2 16,11 21-2-16,-17-22 0 0,17 22 0 16,0 0 0-16,-23 0 0 15,23 0-1-15,-14 20 1 16,7 3-1-16,4 0 1 16,3 12-2-16,-7 4 2 15,7 7-1-15,0-1 2 16,7 9-2-16,-4 0 3 15,9-2 4-15,-4 3-6 16,7 0 4-16,-6-3-4 16,6-2 4-16,0 4-4 15,0-1 4-15,-1 6-5 16,1-3-2-16,-7 5 5 16,2 2-3-16,1 4 4 0,-7 2-4 15,-4-5 5-15,6 3-2 16,-6 0 5-1,0-12-1-15,-8-1 4 16,-7-14-1-16,7 4 4 0,-15-22-1 16,7 8 2-16,-14-19-1 15,1 2 0-15,-9-20 0 16,-4-1-2-16,-6-16 1 16,-2-6-11-16,-6-8 0 15,4-13 0-15,-1-5 0 16,11-5 0-16,17 1 0 15,9-1 0-15,27 19-13 16,9-17-46-16,50 51-81 0,6-2-57 16,-1 10 1-1,13 16-2-15,-6 1 6 16</inkml:trace>
  <inkml:trace contextRef="#ctx0" brushRef="#br1" timeOffset="388353.8555">28377 12468 309 0,'0'0'161'16,"0"-23"-31"-16,-21-5-38 16,21 28-17-16,-15-32-28 15,15 32-14-15,-14-24-8 16,14 24-9-16,-18 0-3 15,18 0-5-15,-38 0-2 16,10 15-2-16,-3 0-2 16,-5 8 0-16,-2-1-3 0,1 10 2 15,-2 1 4-15,7 2-6 16,3 10 6-16,13-3-6 16,9 5 5-16,7-1-6 15,15 0 6-15,6-2-5 16,12-7-1-16,6-6 3 15,9-10 0-15,-3-9 2 16,3-12 0-16,-2-18 1 16,-5-11 1-16,-2-8-3 15,-10-12-5-15,-6-5 4 16,-5-4-9-16,-5-6 0 16,-5 2-11-16,-8 1 2 15,0 13-7-15,-18-8 6 16,18 23 0-16,-26-6-2 0,26 39 7 15,-26-30 5 1,26 30 9-16,-28 7 5 16,28-7 4-16,-28 38 2 0,14-14-1 15,14 19 3-15,-10-3 2 16,10 16-8-16,6 3 1 16,8 21-7-16,-1 6 1 15,6 12-4-15,1 9 2 16,3 1-3-16,-4 4-5 15,1-2 7-15,-4-4 1 16,-3 0-2-16,-13-19 6 16,10-6-2-16,-10-10 5 15,-8-1-3-15,-7-16 7 16,-1 5-3-16,-13-19 1 16,-1 3 3-16,-14-17-2 15,5 3 3-15,-20-24-1 0,6-5 0 16,-9-13 0-16,5-14-4 15,-5-15-5-15,10-10-4 16,-2-18 0-16,13-13 0 16,10-1 0-16,14-8 0 15,17 14-21-15,15-5-19 16,52 42-67-16,-11 5-86 16,24 14 3-16,18 22-6 15,-8 22 5-15,10 22 106 16</inkml:trace>
  <inkml:trace contextRef="#ctx0" brushRef="#br1" timeOffset="388978.865">29002 12681 302 0,'0'0'181'0,"0"0"-3"16,-28-24-67-16,28 24-35 16,0 0-27-16,0 0-20 15,0 0-14-15,0 0-6 16,0 0-4-16,12 23-2 16,-12-23-2-16,8 22 1 15,-8-22-2-15,0 26 1 16,0-26-1-16,-6 21 2 15,6-21 0-15,-18 10 0 16,18-10 1-16,-28 0-1 0,28 0 1 16,-31-14 0-16,31 14 1 15,-23-23-1-15,23 23 1 16,-15-26-2-16,15 26 1 16,0-30 0-16,0 30-2 15,21-22 0-15,-21 22-1 16,25-8-1-16,-6 8 0 15,-19 0 0-15,32 8 0 16,-32-8-1-16,24 22-1 16,-24-22-1-16,13 24-4 15,-13-24-6-15,0 24-23 16,-21-30-69-16,21 6-82 16,-16-9 1-16,16 9-4 0,0 0 3 15,-32-34 120-15</inkml:trace>
  <inkml:trace contextRef="#ctx0" brushRef="#br0" timeOffset="566893.1311">25086 8706 119 0,'-30'-8'99'0,"30"29"-29"15,0-3-4-15,-6 10-9 16,6 14-7-16,0-4-14 16,0 25-2-16,0-11 5 15</inkml:trace>
  <inkml:trace contextRef="#ctx0" brushRef="#br0" timeOffset="570434.9539">25148 8880 175 0,'0'0'80'0,"0"0"2"0,-18 11 3 16,18-11-4-16,0 0-3 15,-30 0-12-15,30 23-12 16,-14-29-11-16,14 6-8 15,0 0-5-15,-8 33-5 16,8-33-5-16,-12 23-3 16,12-23-3-16,-8 36-1 15,1-18-2-15,7 14 0 0,0-3 2 16,0 13-6 0,-3-2 5-16,3 12-5 15,0 3 2-15,0 5-4 16,0 7 2-16,0 1-4 0,0 4-2 15,0 6 4-15,0 0-6 16,7 1 5-16,-7-6-4 16,11 5 3-16,-4-3-3 15,-1-2 3-15,1-9 1 16,-7 6-2-16,6-7 3 16,-6-2-3-16,0-3 3 15,0-1-3-15,0-6 3 16,0-2-5-16,0-5 0 0,0 0 0 15,0-8 0 1,0 0 0-16,0-5 0 16,0-8 0-16,0-6 0 15,0-17 0-15,0 22 0 0,0-22 0 16,0 0 0-16,0 0 0 16,0 0 0-16,0 0 0 15,12-22 0-15,-12 22 0 16,0-20 0-16,0 20 0 15,-4-23 0-15,4 23 0 16,0 0 0-16,-8-26 0 16,8 26 0-16,0-17 0 15,0 17 0-15,0-29 0 16,0 12 0-16,0-12 0 16,8-5 0-16,1-12-5 15,0-2-1-15,3-4 6 16,-1-7-5-16,1-2 6 0,3 7-3 15,-4-1 2-15,2 7-2 16,2 4 3 0,0 11 0-16,-1-3-2 0,1 12 1 15,3 0-2-15,2 3 2 16,-2 5-1-16,3 1 1 16,0 0-2-16,0 1 2 15,2 4-1-15,0 5 1 16,-6 5 0-16,4 0-2 15,-21 0 3-15,29 15-2 16,-14 8 1-16,-5 4-1 16,-2 6 1-16,-1 7-2 15,-7 12 2-15,6 0 2 0,-6 5-4 16,0 4 4-16,0 0-4 16,-8-2 5-1,8 3-4-15,0-6 4 16,-8 1-5-16,8-7 1 0,8 1 3 15,0-3-4-15,7-9 6 16,0-1-6-16,-1-9 3 16,9-3-2-16,-6-12 1 15,5-9 0-15,3-5 0 16,1-19 0-16,-3-10-5 16,3-12 0-16,0-14-11 15,7 4-25-15,-25-35-74 0,4 2-73 16,6 10-3-16,-18-7 0 15,0 21-3-15</inkml:trace>
  <inkml:trace contextRef="#ctx0" brushRef="#br0" timeOffset="572198.5294">29640 11816 157 0,'-24'0'131'0,"24"0"-45"0,-15 23-6 16,15-23-2-16,-8 46-5 16,-2-25-19-16,20 27-12 15,-10-17-9-15,8 30-2 16,-8-13-4-16,10 19 1 15,-10-7-3-15,11 11-7 16,-11-3 1-16,0 7-7 16,0-9 2-16,0 11-4 15,0-3 1-15,0 2-5 16,0-4-1-16,0 2 3 16,0-2-6-16,0 1 3 15,-6-10-3-15,6 3 3 16,0-8-4-16,-7-4 3 0,7-1-3 15,-6-8 1-15,6-5 2 16,-5-2-4-16,5-2 4 16,0-10-6-16,-7-2 7 15,7-2-7-15,0 0 5 16,0-22-5-16,12 22 3 16,-12-22 0-16,0 0-1 15,18 24 1-15,-18-24-1 16,0 0 0-16,0 0 0 15,19 0-1-15,-19 0 1 16,0 0 0-16,7-36 0 16,-7 18 1-16,0-4-4 15,0-7 5-15,0-5-5 0,0-3 5 16,0-3-5 0,0-10 4-16,0 2-4 15,0-5 1-15,6-1 3 16,3 0-3-16,2 6 2 0,0-5-2 15,1 8 2-15,3 7-1 16,-1 0 2-16,4 6-2 16,-5 9 2-16,-13 23-3 15,32-29 2-15,-32 29 0 16,32-8 0-16,-32 8 0 16,35 0-1-16,-17 6 0 15,1-6 0-15,-1 8 2 0,-18-8 0 16,36 15-1-16,-36-15 0 15,30 20 1 1,-30-20-1-16,23 38 2 16,-17-12 0-16,1 3-1 0,-7 2-2 15,5 9 4-15,-5 0-2 16,0 6 1-16,6 0-2 16,-6-1 0-16,0 8 0 15,13-6 1-15,-8 7 0 16,3-2-4-16,0-4 4 15,2-2-3-15,3-1 4 16,0 2-4-16,-1-7 4 16,1-3-5-16,0-1 4 15,-1-6 0-15,2-7-1 0,-14-23 0 16,36 17-1 0,-13-17-1-16,7-22 0 15,2-9 1-15,11-17-8 0,-2-19-5 16,16 4-32-16,-24-37-75 15,-1-5-68-15,11 19 4 16,-23-12-6-16,-4 22 0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  <inkml:channelProperty channel="T" name="resolution" value="1" units="1/dev"/>
        </inkml:channelProperties>
      </inkml:inkSource>
      <inkml:timestamp xml:id="ts0" timeString="2016-04-11T14:23:26.17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15530 15761 367 0,'0'0'176'0,"0"0"-55"15,0 0-32-15,0 0-20 16,0 0-26-16,0 0-27 0,0 0-2 16,0 0-6-16,23-16 3 15,-23-7-2-15,8 0 1 16,-8-13 4-1,0 4-4-15,0-12 3 16,-6 5-3-16,-4-14 2 0,0 3-5 16,-5-10 3-16,2 1-4 15,-7-5 2-15,2 1-8 16,-6-4 0-16,-2-1 0 16,-5 6 0-16,-2 5 0 15,-5-1 0-15,-3 11 0 16,2 2 0-16,-8 4 0 15,4 2 0-15,-4 4 0 0,4 3 0 16,2 3 0 0,-1 3 0-16,3-2 0 15,-2 5 0-15,1-4 0 16,-1 1 0-16,1 0 0 0,-1 3 0 16,-5-2 0-16,3-1 0 15,-4 0 0-15,-2-2 0 16,0 4 0-16,-4 0 0 15,1 1 0-15,-4 7 0 16,-1-1 0-16,0 4 0 16,-5 2 0-16,1 11 0 15,4-5 0-15,1 5 0 16,4 0 0-16,0 0 0 0,6 0 0 16,5-9 0-16,3 9 0 15,1-11 0 1,-1 1 0-16,4 1 0 15,-4 5 0-15,0-7 0 0,-3 4 0 16,-4 0 0-16,1 7 0 16,-2 0 0-16,-10 0 0 15,-1 0 0-15,-9 7 0 16,-2 0 0-16,-4 4 0 16,-4-3 0-16,-2 7 0 15,3-2 0-15,1-1 0 16,2-1 0-16,5 2 0 15,6-4 0-15,6-6 0 16,1-3 0-16,5 0 0 16,-4 0 0-16,9-3 0 15,-5-9 0-15,3 2 0 16,-1-3 0-16,1-5 0 0,-3 3 0 16,0 2 0-16,-7-7 0 15,4-1 0-15,0 5 0 16,-2-3 0-16,1 2 0 15,1-7 0-15,3 8 0 16,-4-1 0-16,9-4 0 16,2 5 0-16,-2-5 0 15,1-4 0-15,-1-2 0 16,6 1 0-16,-3-5 0 16,0-1 0-16,4-5 0 15,2 1 0-15,1 1 0 16,1-3 0-16,2-4 0 15,5 2 0-15,0 1 0 0,3-6 0 16,3 5 0-16,-1 3 0 16,6-2 0-16,4 0 0 15,0 2 0-15,2-1 0 16,3 4 0-16,6-2 0 16,-8 6 0-16,8-4 0 15,0-2 0-15,-7 6 0 16,7-8 0-16,0-1 0 15,0 7 0-15,0-9 0 16,0 6 0-16,-8-2 0 16,8 5 0-16,-7 6 0 15,-1 5 0-15,8 21 0 16,-8-18 0-16,8 18 0 0,0 0 0 16,0 0 0-16,-21 23 0 15,21-23 0-15,-8 24 0 16,8-24 0-1,-9 24 0-15,9-24 0 0,0 0 0 16,-8 17 0-16,8-17 0 16,0 0 0-16,0 0 0 15,-21 23 0-15,21-23 0 16,-7 40 0-16,7-4 0 16,-9 4 0-16,2 6 0 15,1 1 0-15,-3 6 0 16,1-1 0-16,0-5 0 0,-2-2 0 15,2-5 0-15,1-10 0 16,3-8 0 0,-3-1 0-16,7-21 0 15,-11 19 0-15,11-19 0 0,0 0 0 16,-18 0 0-16,18 0 0 16,-17-16 0-16,17 16 0 15,-21-46 0-15,6 16 0 16,5-10 0-16,-4-13 0 15,4-2 0-15,2-12 0 16,8 6 0-16,-5-4 0 16,5 7 0-16,8 0 0 15,0 15 0-15,0 4 0 0,5 17-4 16,-13 22 1-16,20-25 0 16,-20 25 1-16,0 0 0 15,20 0 0 1,-20 0 1-16,6 18 1 0,-6-18-1 15,8 29 1-15,-8-29 0 16,15 39-1-16,-3-14 0 16,6 8 1-16,4 3-2 15,10 5 2-15,5 6-3 16,7-5 2-16,5 4-1 16,0 0 2-16,4-8-2 15,-1-7 1-15,-6-3 1 16,-5-13 0-16,-7-4 1 15,-1-4 0-15,-10-7-1 16,-4 0 0-16,-19 0 1 16,25 0 0-16,-25 0-1 15,0 0 2-15,0 0-1 0,0 0 1 16,0 0-1-16,0 0 2 16,-25-24-2-16,3 24 2 15,-6 0-1-15,-12 0-1 16,-5 9 1-16,-1-3-1 15,-10 5 0-15,-1 1 1 16,-4-3-1-16,3-1 0 16,0 5 0-16,6-3 1 15,5-3-2-15,7 1 0 16,8-1 0-16,5 1 0 16,8-8-3-16,19 0-2 15,-18 10-14-15,18-10-50 16,0 0-105-16,29-12-19 0,-9 12 2 15,21 0-8-15</inkml:trace>
  <inkml:trace contextRef="#ctx0" brushRef="#br0" timeOffset="3268.2007">16582 15975 245 0,'0'0'154'16,"-8"-31"-45"-16,8 31-19 15,0-30-9-15,0 30-14 16,0-30-13-16,0 30-9 16,8-23-18-16,-8 23-1 15,0 0-13-15,0-20 5 16,0 20-12-16,0 0 6 0,0-25-8 15,0 25 4-15,5-20 0 16,-5 20-2-16,10-35 2 16,-5 11-3-1,-5-12 2-15,9-5-3 0,-9-10 2 16,5-13-5-16,-5-4 5 16,0-15-5-16,-10 4 4 15,2-6-4-15,-3 3 3 16,-1 3-2-16,-4 4-2 15,1 7 0-15,-6 14 0 16,0 1 0-16,3 6 0 16,-7 6 0-16,6-2 0 15,-3 3 0-15,-1 2 0 0,1 1 0 16,-1-3 0-16,0-4 0 16,-5 2 0-1,0-2 0-15,0-9 0 16,-1 5 0-16,-4-6 0 0,-5-1 0 15,6 3 0-15,-6 0 0 16,5 5 0-16,-3 2 0 16,5 7 0-16,-6 5 0 15,4 3 0-15,0 1 0 16,2 6 0-16,2 3 0 16,-2 2 0-16,1 0 0 15,1 4 0-15,4 0 0 0,-4 2 0 16,3-1 0-1,-1-2 0-15,1-2 0 16,7 5 0-16,-9 0 0 16,3-3 0-16,-3 0 0 15,1 1 0-15,-6-1 0 0,-1 0 0 16,-4 1 0-16,-5 3 0 16,-4-2 0-16,-2 3 0 15,0-4 0-15,-4 5 0 16,1-3 0-16,1 1 0 15,1-2 0-15,4-1 0 16,0 2 0-16,2-3 0 16,3 1 0-16,0-1 0 15,2 0 0-15,1 0 0 16,2 5 0-16,2-3 0 16,-4-2 0-16,6 7 0 15,-3-8 0-15,-2 8 0 0,-4-1 0 16,1-4 0-16,-7 5 0 15,-2 0 0-15,0-1 0 16,-7 9 0-16,-1-13 0 16,1 13 0-16,2-4 0 15,-1 4 0-15,-1 0 0 16,7 0 0-16,-3 9 0 16,6-9 0-16,-2 8 0 15,3-8 0-15,-1 0 0 0,2 0 0 16,1-6 0-1,-4-3 0-15,4 3 0 16,-4-2 0-16,4-7 0 16,-4 5 0-16,4-4 0 0,-6 7 0 15,3-3 0-15,-1-2 0 16,-2 9 0-16,0-7 0 16,3 10 0-16,-2-11 0 15,3 4 0-15,4-1 0 16,-2 0 0-16,10-2 0 15,-4-4 0-15,11 4 0 16,-1-2 0-16,1-3 0 16,3-2 0-16,4-4 0 15,-3 2 0-15,8-2 0 16,-3 2 0-16,3-4 0 16,-4 3 0-16,3-1 0 15,0 3 0-15,4-2 0 0,11 20 0 16,-31-31 0-16,31 31 0 15,-30-29 0 1,30 29 0-16,-29-26 0 16,29 26 0-16,-31-29 0 0,31 29 0 15,-30-25 0-15,30 25 0 16,-28-23 0-16,28 23 0 16,-24-15 0-16,24 15 0 15,-16 0 0-15,16 0 0 16,0 0 0-16,-10 29 0 15,10-12 0-15,0 10 0 16,10 1 0-16,-6 7 0 16,3 4 0-16,-2 2 0 0,1 0 0 15,-6 1 0-15,9-4 0 16,-9 6 0-16,9-2 0 16,-9-6 0-1,0-3 0-15,5 4 0 0,-5-5 0 16,7-4 0-16,-7-5 0 15,0-23 0-15,13 25 0 16,-13-25 0-16,0 0 0 16,18 0 0-16,-18 0 0 15,8-23 0-15,-8-2 0 16,7-3 0-16,-7-12 0 16,0-6 0-16,0-1 0 15,0-4 0-15,0-2 0 16,-9 3 0-16,0 3 0 15,1 2 0-15,-4 10 0 16,1 3 0-16,2 6 0 16,-4 5 0-16,13 21 0 0,-13-22 0 15,13 22 0-15,0 0 0 16,-11-23 0-16,11 23 0 16,0 0 0-16,0-20 0 15,0 20 0-15,0 0 0 16,0-22 0-16,0 22 0 15,0 0 0-15,0-18 0 16,0 18 0-16,0 0 0 16,37 14 0-16,-17-3 0 15,9 10 0-15,6-1 0 16,6 3 0-16,1-2 0 16,7-2 0-16,-1-2 0 0,1-2 0 15,-7-9 0-15,-1-6 0 16,-3 0 0-16,-9 0 0 15,-6-9 0-15,-1 0 0 16,-22 9 0-16,19-15 0 16,-19 15 0-16,0 0 0 15,0-19 0-15,0 19 0 16,-26 5 0-16,26-5 0 16,-34 24 0-16,12-5 0 0,-4 8 0 15,3 4 0-15,-4 7 0 16,0 0 0-16,1 1-2 15,-3-1 2 1,3 2 0-16,-1-3 0 0,4-2 2 16,-3-7-2-16,7-6 0 15,-3 0 0-15,6-5 0 16,16-17 0-16,-33 23 0 16,33-23 0-16,-23 8 0 15,23-8 0-15,0 0-9 16,0 0-27-16,-26-8-78 15,26 8-75-15,0 0-6 16,0 0-1-16</inkml:trace>
  <inkml:trace contextRef="#ctx0" brushRef="#br0" timeOffset="27458.2491">19128 15768 237 0,'0'0'161'0,"0"0"-26"16,-30-15-27-16,30 15-11 16,0 0-32-16,0 0-17 15,-15-38-17-15,15 38-5 16,0-23-5-16,0 23-5 16,9-25-1-16,-9 25-3 15,0-36-1-15,0 36-3 16,9-39-1-16,-9 16 1 15,0-9-1-15,12-4-1 16,-12-3-2-16,0-8-4 16,0-11 0-16,-12 1 0 0,9-3 0 15,-5-2 0-15,-4 3 0 16,3 3 0-16,-4 3 0 16,3 4 0-16,-5 6 0 15,2 10 0-15,3-3 0 16,-5 12 0-16,2 2 0 15,3 5 0-15,-4-4 0 16,14 21 0-16,-28-31 0 16,28 31 0-16,-30-31 0 15,30 31 0-15,-36-32 0 16,18 18 0-16,2-3 0 16,-5 1 0-16,5 2 0 0,-7-1 0 15,1 5 0-15,6-5 0 16,-7 1 0-16,2 0 0 15,4-1 0-15,-7-3 0 16,6 4 0-16,-2-3 0 16,-4-3 0-16,6 2 0 15,-5 1 0-15,0-3 0 16,-3-1 0-16,1 4 0 16,-1-5 0-16,-2-1 0 15,-1 0 0-15,-2 0 0 16,1-1 0-16,1 2 0 15,-1-1 0-15,4 0 0 16,-2 0 0-16,1 3 0 0,2-1 0 16,-3 5 0-16,-1 1 0 15,1-3 0-15,-6 6 0 16,3-3 0-16,-4 6 0 16,2 0 0-16,-4-4 0 15,4-1 0-15,-5-1 0 16,1 1 0-16,-1-3 0 15,-4-1 0-15,-1 2 0 16,4-2 0-16,-5 0 0 16,0 0 0-16,-2 2 0 15,6-2 0-15,-7 6 0 16,4-2 0-16,6-1 0 16,-6 0 0-16,11 7 0 0,-4-7 0 15,11 2 0 1,-9 3 0-16,11-5 0 15,-2-1 0-15,4 2 0 16,-2 4 0-16,0-6 0 0,2 1 0 16,-2 0 0-16,3 1 0 15,-6-1 0-15,3 5 0 16,0-4 0-16,1-1 0 16,-1 0 0-16,-2 2 0 15,2 1 0-15,-3-3 0 16,0 2 0-16,3-4 0 15,-3 5 0-15,0 0 0 16,-2-3 0-16,0 0 0 0,-2-1 0 16,3-4 0-16,-6 4 0 15,-1-2 0-15,-1-3 0 16,-1-1 0 0,-1 6 0-16,4-6 0 0,-5 6 0 15,-1-5 0-15,5 3 0 16,3 2 0-16,-2 2 0 15,5-3 0-15,0-4 0 16,4 6 0-16,-1-2 0 16,6 1 0-16,-3 1 0 15,3-1 0-15,1 1 0 16,18 15 0-16,-31-24 0 16,31 24 0-16,-27-15 0 0,27 15 0 15,-19-5 0 1,19 5 0-16,0 0 0 15,-22 0 0-15,22 0 0 16,0 0 0-16,0 0 0 0,0 0 0 16,0 0 0-16,0 0 0 15,0 0 0-15,0 0 0 16,0 23 0-16,0-23 0 16,23 36 0-16,-8-19 0 15,0 6 0-15,1 1 0 16,4 6 0-16,3-7 0 15,0 7 0-15,-4-1 0 16,7-3 0-16,1 10 0 16,0-4 0-16,6-4 0 15,-3-2 0-15,2-1 0 16,-4-4 0-16,0 0 0 0,0-6 0 16,-5-8 0-16,-2-7 0 15,-21 0 0-15,28 0 0 16,-28 0 0-16,14-27 0 15,-14 9 0-15,-9-10 0 16,-1 1 0-16,-11-6 0 16,-6 0 0-16,0-5 0 15,-11 0 0-15,0-1 0 16,-6 7 0-16,6-7 0 16,-2 4 0-16,2 2 0 15,5-4 0-15,9 4 0 16,-4 3 0-16,8 1 0 15,1-1 0-15,4 4 0 0,0 5 0 16,15 21 0-16,-16-28 0 16,16 28 0-16,0 0 0 15,-13-19 0-15,13 19 0 16,0 0 0-16,0 0 0 16,0 0 0-16,26 25 0 15,-26-25 0-15,33 27 0 16,-9-13 0-16,6 6 0 15,6-2 0-15,6 2 0 16,6 0 0-16,4-3 0 16,-5 4 0-16,4-5 0 15,-2 2 0-15,-3-10 0 16,-8 5 0-16,-6-5 0 0,-2-3 0 16,-14-5 0-16,-16 0 0 15,26 10 0-15,-26-10 0 16,0 0 0-1,0 0 0-15,0 0 0 0,-19 25 0 16,19-25 0-16,-30 31 0 16,12-11 0-16,-1 6 0 15,1 2 0-15,0-3 0 16,-2 8 0-16,7 3 0 16,-7-5 0-16,7 0 0 15,-2-1 0-15,1-6 0 16,-1 4 0-16,2-5 0 15,13-23 0-15,-30 27 0 0,30-27 0 16,-29 19 0-16,29-19 0 16,-16 4 0-16,16-4 0 15,0 0-59 1,0 0-104-16,0 0-30 0,37 0-8 16,-19 0 4-16</inkml:trace>
  <inkml:trace contextRef="#ctx0" brushRef="#br0" timeOffset="30302.5868">20317 15796 288 0,'0'0'145'16,"0"0"-21"-16,-39-9-21 15,39 9-10-15,-30-18-28 16,30 18-15-16,-21-23-16 15,21 23-5-15,-16-24-7 16,16 24-7-16,-14-30-1 16,14 30-5-16,-3-35-1 15,3 35-1-15,0-41-1 16,0 19-2-16,0-3 1 16,8-5-3-16,-8-9-2 15,9 1 0-15,-9-9 0 16,14 0 0-16,-7-10 0 15,3 3 0-15,3 3 0 0,-5 0 0 16,7 5 0-16,-7 1 0 16,7 6 0-16,-7 5 0 15,0 4 0-15,5 2 0 16,-10-3 0-16,4 8 0 16,-1-3 0-16,-6 5 0 15,7-8 0-15,-7 6 0 16,0-6 0-16,6 3 0 0,-6-5 0 15,0 0 0 1,-6-8 0-16,6 4 0 16,-8 2 0-16,1-4 0 15,1-2 0-15,-1 9 0 0,-1-8 0 16,0 4 0-16,1-1 0 16,-1 3 0-16,0-2 0 15,0 5 0 1,-1-6 0-16,-2 4 0 0,1-3 0 15,-3 4 0-15,3 1 0 16,-9 3 0-16,2 0 0 16,3-2 0-16,-4 5 0 15,-2 2 0-15,2 1 0 16,-3 2 0-16,-2 3 0 16,0 7 0-16,0-2 0 15,-7 4 0-15,1 6 0 16,-2-13 0-16,-3 13 0 0,1-4 0 15,-5 4 0-15,1-8 0 16,-8 8 0-16,1-13 0 16,-3 7 0-16,-2 6 0 15,-4-11 0-15,3 11 0 16,-1-12 0-16,-6 8 0 16,9-3 0-16,-2-1 0 15,5-6 0-15,4 7 0 16,2-1 0-16,5 0 0 15,3-5 0-15,-4 9 0 16,4-9 0-16,0 5 0 16,2-5 0-16,-2 13 0 15,0-12 0-15,1 5 0 0,-7-1 0 16,1 0 0-16,-4 1 0 16,-2-1 0-16,-4 2 0 15,0-7 0 1,-8 5 0-16,3-1 0 0,-3-2 0 15,2-3 0-15,6-1 0 16,-6 0 0-16,8 6 0 16,0-6 0-16,6 0 0 15,2-1 0-15,5 1 0 16,0 2 0-16,1-2 0 16,1 1 0-16,4 2 0 15,3-3 0-15,-8 2 0 16,7-2 0-16,0 7 0 0,-1-7 0 15,-4 7 0 1,5-3 0-16,-6-1 0 16,1-4 0-16,-2 2 0 0,2 3 0 15,1-9 0-15,-1 6 0 16,3-3 0-16,2 0 0 16,-1 2 0-16,4-6 0 15,2 10 0-15,18 11 0 16,-28-28 0-16,28 28 0 15,-21-20 0-15,21 20 0 16,0 0 0-16,-21-14 0 16,21 14 0-16,0 0 0 15,0 0 0-15,-18 0 0 16,18 0 0-16,0 0 0 16,0 0 0-16,0 0 0 15,0 0 0-15,-15 17 0 16,15-17 0-16,0 20 0 0,0-20 0 15,8 20 0-15,-8-20 0 16,7 16 0-16,-7-16 0 16,0 0 0-16,0 0 0 15,0 0 0-15,0 0 0 16,0 0 0-16,-28 0 0 16,28 0 0-16,-16-3 0 15,16 3 0-15,0 0 0 16,-22 8 0-16,22-8 0 15,14 25 0-15,-1-2 0 16,5 5 0-16,5-3 0 16,1 5 0-16,6 2 0 0,-3-2 0 15,3-1 0-15,-7-6 0 16,-5-7 0-16,-18-16 0 16,27 24 0-16,-27-24 0 15,0 0 0-15,0 0 0 16,0 0 0-16,0 0 0 15,0-25 0-15,-14 4 0 16,-1-2 0-16,-6-7 0 16,-2-1 0-16,-2-2 0 15,-2-5 0-15,-3-6 0 16,4 4 0-16,-2-1 0 16,4 4 0-16,-1 1 0 15,7-1 0-15,3 9 0 0,5 2 0 16,-3 7 0-16,13 19 0 15,-9-35 0-15,9 35 0 16,-10-23 0-16,10 23 0 16,0 0 0-16,0 0 0 15,0 0 0-15,19 0 0 16,-19 0 0-16,43 23 0 16,-15-8 0-16,9 6 0 15,1 2 0-15,9-5 0 16,-1-5 0-16,0-3 0 15,-2-10 0-15,0 0 0 16,-6 0 0-16,-7-20 0 16,-1 2 0-16,-8 3 0 0,-2-2 0 15,-20 17 0-15,25-24 0 16,-25 24 0-16,0 0 0 16,0 0 0-1,0 0 0-15,0 0 0 0,0 24 0 16,-12 4 0-16,2-3 0 15,2 13 0-15,-5-6 0 16,3 10 0-16,-4-1 0 16,0-2 0-16,5-3 0 15,-6-2 0-15,2-4 0 16,3 0 0-16,-3-6 0 16,1-1 0-16,-1-2 0 15,13-21 0-15,-24 26 0 0,24-26 0 16,-20 23 0-16,20-23 0 15,-18 22 0 1,18-22 0-16,0 0 0 16,0 0 0-16,0 0 0 0,0 0 0 15,0 0 0-15,0 23 0 16,0-23-69-16,0 0-120 16,25-7-12-16,-25 7 4 15,0 0-4-15,0 0 35 16</inkml:trace>
  <inkml:trace contextRef="#ctx0" brushRef="#br0" timeOffset="92530.0617">1466 11188 260 0,'-18'8'98'16,"18"-8"-23"-16,-14 29-9 15,14-29-22-15,0 46-18 16,0-8-10-16,0 16-11 0,9 7 2 16,-9 9-6-1,8 20 2-15,-2-11-4 16,-6 13-1-16,9-8 2 15,-9-1-1-15,0-15 2 0,0-4-10 16,-9-18-6-16,9-10-14 16,0-36-17-16,7 23-13 15,-7-23-20-15,21-39-20 16,4 24-26-16,-17-53-6 16,30 31 125-16</inkml:trace>
  <inkml:trace contextRef="#ctx0" brushRef="#br0" timeOffset="93109.2445">1282 11030 125 0,'0'-73'77'15,"8"19"-5"-15,2-7-10 16,13 13-12-16,7 10-8 16,12 23-9-16,4 30-9 15,6 16-10-15,-4 30-6 16,11 11-1-16,-13 18-3 16,-1 2 2-16,-7 8-1 15,-9-14 2-15,-7 3 0 16,-14-25 2-16,-8-5-2 15,-7-18 2-15,-7-3-1 0,-11-17 7 16,-3-5 7-16,-11-16 3 16,1 6 0-16,-14-19 0 15,16 11-3 1,-13-20 0-16,15 14-3 0,-6-13-6 16,11 11-9-16,6-3-7 15,23 13-2-15,-16-8-2 16,16 8 0-16,0 0-1 15,26 36 1-15,0-12 2 16,-8 6 6-16,11 3 3 16,-1 5 5-16,-2 0 1 15,2 8 6-15,-5-2-1 0,7 2 3 16,-9-5-5-16,5 4 1 16,-5-1-5-16,9-3-1 15,-7-3-5-15,-1 1-7 16,6-1-21-16,-18-15-29 15,28 7-52-15,-9 1-66 16,-29-31 5-16,39-15-6 16,-25-26 28-16</inkml:trace>
  <inkml:trace contextRef="#ctx0" brushRef="#br0" timeOffset="93642.1177">2524 10938 107 0,'-16'-23'54'0,"16"23"-9"16,-23 0 6-16,23 0-1 15,-44 42 7-15,13-19 2 0,-7 29 9 16,-14-15-5-16,7 35 4 16,-20-23-5-1,27 38-12-15,-16-17-5 16,25 24-10-16,-4-2-5 0,33 19-10 15,0-7-3-15,39 15-6 16,-1-11-6-16,23-7 3 16,-3-8-6-16,13-9 2 15,-4-17-1-15,6-11 6 16,-12-18 3-16,0-2-5 16,-11-20 7-16,-4 4-4 15,-8-10 6-15,-1 0-8 16,-14-10 5-16,0 8-10 0,-23-8-1 15,30 0-3 1,-30 0-10-16,0 0-20 16,0 0-84-16,0 0-72 15,0 0-4-15,-36 0-1 0,5-18-1 16,14 5 107-16</inkml:trace>
  <inkml:trace contextRef="#ctx0" brushRef="#br0" timeOffset="95365.1136">2660 11418 213 0,'0'40'125'0,"0"-5"-23"16,8 5-15-16,7 6-15 15,-15-3-16-15,28 6-16 16,-20-4-12-16,13 6-4 15,-5-13-8-15,9-4 3 16,-12-12 0-16,10 3 2 16,-23-25-1-16,29 15 1 15,-29-15 0-15,22-26-4 16,-22-3 1-16,16-1-4 16,-16-16-1-16,16-2-7 15,-8-13 1-15,7-6-5 16,5 3-9-16,-4-4-2 0,9 9-22 15,-14-10-31-15,28 38-64 16,-22 5-55-16,-17 5-2 16,0 21 0-16,0 0 7 15</inkml:trace>
  <inkml:trace contextRef="#ctx0" brushRef="#br0" timeOffset="95878.4371">3275 11901 392 0,'0'-46'170'16,"0"-2"-52"-16,31 27-38 16,-31-28-25-16,38 35-25 15,-19 0-16-15,14 14-9 0,-5 13-3 16,1 5-2-16,-6 20-3 15,-5 0 2-15,-3 7-3 16,-9 2 2 0,-6-1-1-16,-13-3 2 0,-3-3-1 15,-9-8 3-15,-11-17-1 16,-1 1 3-16,-7-16 1 16,4 0 1-16,-10-10 1 15,12-11-1-15,-8-4 0 16,17-11-6-16,6 4-6 15,2-13-15-15,34 22-35 16,-20-25-45-16,28 4-70 16,24 33-4-16,-13-8 2 0,29 40 6 15,-17-12 168-15</inkml:trace>
  <inkml:trace contextRef="#ctx0" brushRef="#br0" timeOffset="96219.6524">3589 11976 237 0,'39'9'142'0,"-39"-9"2"0,30-9-78 15,-7 41-38-15,-9-1-16 16,1 13-3 0,-7 0-10-16,-8 5 3 0,0-5-6 15,-6-3 0-15,-11-5-1 16,-12-3-4-16,4-10 1 16,-17 0-6-16,4-8-2 15,-8-7-15-15,9-8-18 16,-7 7-32-16,4-28-28 15,40 21-26-15,-44-28 2 16,67 28 92-16</inkml:trace>
  <inkml:trace contextRef="#ctx0" brushRef="#br0" timeOffset="96835.1117">3870 11332 244 0,'0'0'154'0,"7"-40"2"16,-7 40-79-16,0 0-25 15,0 0-17-15,0 0-11 16,0 32-4-16,0 11-9 16,-10-3 7-16,10 17-5 0,-6-7 5 15,6 11-6-15,0-6-1 16,8-6-2-16,-2 2-1 16,4-11 2-16,10-9-3 15,-2-8 0-15,5-16-1 16,4-7 0-16,-2-9 1 15,9-14-3-15,-3-16 1 16,5-5-5-16,-3-6 0 16,-3-8-5-16,6-4-10 15,-20-7 0-15,7 10-6 16,-15-10 4-16,0 23-7 16,-11-2 5-16,3 18-6 0,-13 4 6 15,13 26 7-15,-23 0 5 16,10 24 6-16,5 9 0 15,0 5 7 1,8 17-1-16,-9-6 11 0,16 15-3 16,-7-8 4-16,8 11-5 15,0-7-2-15,7 2 0 16,-2-10-2-16,3-4-1 16,1-4-9-16,-2-17-14 15,22 19-37-15,-22-26-61 16,-15-20-54-16,37 23-2 15,-37-23-1-15,51 0 28 16</inkml:trace>
  <inkml:trace contextRef="#ctx0" brushRef="#br0" timeOffset="97204.3554">4657 11839 370 0,'31'0'175'15,"-31"0"-3"-15,30-23-89 16,6 44-49-16,-20-12-12 16,20 23-12-16,-11 10-11 0,-2 5 0 15,-4 9-3-15,-9-3 3 16,-2 2-2-16,-8-10 4 15,-10-1-1-15,-11-11 5 16,-3-17 2-16,-6-7 3 16,-14-19 3-16,6-5 0 15,-7-17 1-15,2 1-2 16,4-13-1-16,8 3-7 16,8-3-8-16,3-3-21 15,20 47-46-15,15-53-63 16,0 23-49-16,30 15-2 15,0-8 0-15,15 15 26 16</inkml:trace>
  <inkml:trace contextRef="#ctx0" brushRef="#br0" timeOffset="97755.1078">5220 10925 378 0,'8'-22'155'16,"15"11"-57"-16,0 22-50 15,-23-11-19-15,56 35-5 16,-15-4-5-16,18 26 2 16,-6-2-2-16,15 29 5 15,-21-9 2-15,18 24-2 16,-30-14 1-16,6 21-9 15,-33-6-2-15,-8 6-7 16,-12-3 0-16,-14-3-3 16,-13-3-6-16,-20-10 6 15,-6-5-6-15,-4-13 5 16,-6-13-5-16,-1-12 1 0,9-6-13 16,-1-21-48-16,30-10-103 15,9 8-20-15,-1-21 5 16,30 6-8-16,0 0 44 15</inkml:trace>
  <inkml:trace contextRef="#ctx0" brushRef="#br0" timeOffset="99009.4168">4237 8359 346 0,'8'-40'169'0,"36"4"-29"0,9 14-62 16,-17-22-24-16,32 24-20 16,-14-1-18-16,20 21-12 15,-5 0-3-15,-2 18-4 16,0 11-1-16,-8 10-4 15,-5 20-7-15,-15-10-12 16,7 32-23-16,-25-28-23 16,8 20-35-16,-14-4-36 15,-30-23-20-15,15 13 2 0,-22-34 78 16</inkml:trace>
  <inkml:trace contextRef="#ctx0" brushRef="#br0" timeOffset="99242.86">4576 8476 367 0,'0'0'162'0,"22"-6"-54"16,1 28-35-16,-23-22-33 0,22 51-39 15,-6 4-46-15,-16-11-50 16,0-4-54-16,21 23-13 16,-35-28 0-1,22 15 24-15</inkml:trace>
  <inkml:trace contextRef="#ctx0" brushRef="#br0" timeOffset="99547.1379">3687 8031 481 0,'39'-11'164'15,"7"11"-53"-15,-16-10-65 16,27 32-14-16,-24 6-15 16,4 14-19-16,-6 10-10 15,-11-2-29-15,9 23-38 16,-35-14-46-16,-14-19-39 16,10 20-9-16,-27-26 0 15,7 11 91-15</inkml:trace>
  <inkml:trace contextRef="#ctx0" brushRef="#br0" timeOffset="99825.2765">2959 8045 392 0,'0'0'164'0,"-21"16"-50"16,21-16-52-16,-10 55-26 15,-3-17-15-15,13 16-17 16,0 5-4-16,7-3-19 16,14 21-30-16,-18-20-32 15,18 1-40-15,-4 4-39 0,-17-33-1 16,14 7-2-16,-14-36 124 15</inkml:trace>
  <inkml:trace contextRef="#ctx0" brushRef="#br0" timeOffset="100090.7198">3048 8223 423 0,'3'23'182'16,"-3"8"-44"-16,0-31-53 16,15 59-31-16,-15-34-24 0,27 20-10 15,-10-9-10-15,14 5-3 16,0-9-6-16,5-4-3 16,8-3-11-16,-13-25-25 15,30 30-66-15,-24-21-76 16,-9-31-3-16,2 9-1 15,-30-23-1-15,0 13 124 16</inkml:trace>
  <inkml:trace contextRef="#ctx0" brushRef="#br0" timeOffset="100590.5129">2501 8277 362 0,'-21'20'173'0,"21"-20"3"15,0 33-77-15,0-33-56 16,-3 31-20-16,-9-10-14 16,12 3-6-16,0 6-3 15,-8-4 2-15,0-3-1 16,8-23 2-16,-30 30-1 15,30-30 2-15,-37 0 1 16,12-16-1-16,-11-13 1 16,0-2-1-16,-10-16 0 0,-1-7 0 15,-14-10-5 1,4-14 1-16,-3-12-2 0,12-8 0 16,4-3-2-1,13-5 1-15,11 6-3 0,20 14 0 16,30 18 4-16,1 11-5 15,26 26 4-15,-9 18-3 16,10 28 1-16,-13 14 0 16,0 16-1-16,-20 6 2 15,-12 13-2-15,-28 2 5 16,-6-2-5-16,-12-4 4 16,-9-1-8-16,1-16-8 15,11 8-30-15,-12-20-47 0,17-9-48 16,25 14-26-1,0-36 6-15,30 44-7 0,-4-35 137 16</inkml:trace>
  <inkml:trace contextRef="#ctx0" brushRef="#br0" timeOffset="101120.8969">4433 9363 383 0,'13'-37'175'0,"18"14"-5"15,14 6-86-15,-29-9-42 16,36 17-18-16,-14 9-15 16,13 0-9-16,-6 21-2 15,-5 5-4-15,-3 19 1 16,-7-1-16-16,-1 27-18 15,-29-22-20-15,23 32-29 16,-33-25-21-16,-1 8-18 16,-6-8-6-16,-14-14-4 15,4 4 0-15</inkml:trace>
  <inkml:trace contextRef="#ctx0" brushRef="#br0" timeOffset="101311.1186">4620 9620 231 0,'0'35'76'16,"21"22"-26"-16,-21-10-47 16,-20-11-56-16,33 27-52 15,-58-54-8-15,45 37 24 16,-66-61 89-16</inkml:trace>
  <inkml:trace contextRef="#ctx0" brushRef="#br0" timeOffset="101799.0756">3885 9096 279 0,'0'29'156'15,"0"-29"1"-15,-16 46-88 16,31 5-30-16,-15-8-11 16,16 14-17-16,-1 1-1 0,-1-1-7 15,-1-4 1-15,2-14 1 16,-5-3 2-1,-4-11 1-15,-6-25-3 0,0 0-2 16,0 0-4-16,-21-12-2 16,3-13-1-16,-11-7-3 15,-1 1-1-15,-15-7-2 16,2 6 3-16,-3 2 2 16,9 3 2-16,-3 9 0 15,12 14 1-15,-3 4 0 16,31 0 1-16,-27 46 2 15,27-8-1-15,0 4 6 0,-4 12-2 16,4-2 4 0,0 3-3-16,8-5 3 15,-8-1-7-15,0-17-13 16,0 12-45-16,0-20-54 0,-29-24-47 16,29 16-4-16,-24-35 0 15,24 19 63-15</inkml:trace>
  <inkml:trace contextRef="#ctx0" brushRef="#br0" timeOffset="102087.4683">2861 9251 388 0,'15'47'159'0,"-15"3"-54"16,0-7-47-16,10 18-18 15,-10-3-23-15,14 5-12 16,-7 4-16-16,1-16-10 16,7 9-24-16,-15-28-23 15,14 5-28-15,-7-9-41 16,-7-28-22-16,7-19-1 15,-21-27 85-15,29 18 75 16</inkml:trace>
  <inkml:trace contextRef="#ctx0" brushRef="#br0" timeOffset="102331.109">3041 9507 267 0,'0'26'175'0,"7"4"-35"16,11 12-22-16,-18-22-23 16,29 27-26-16,-16-28-26 15,26 17-14-15,-1-22-12 16,13 0-5-16,-4-14-4 16,7-14-6-16,5 0-15 15,-13-31-37-15,26 21-81 16,-18-12-54-16,-25-10-2 15,1 13-1-15,-30-3-2 0</inkml:trace>
  <inkml:trace contextRef="#ctx0" brushRef="#br0" timeOffset="102869.9168">2019 9226 337 0,'0'-36'166'0,"45"7"-41"16,-5 18-44-16,-9-13-31 15,28 24-15-15,-14 0-23 16,27 12 1-16,-24 11 0 16,19 14-11-16,-21 5 5 15,-1 6-6-15,-10 7 4 16,-11 0-7-16,-9 7 5 0,-15-1-9 15,0 0 0 1,-16-9 1-16,-6 2-1 16,-15-11 2-16,1 0-2 15,-10-14 4-15,0-12 1 0,-13-4 4 16,7-13 2-16,-2-13 1 16,10-5-1-16,6-11-1 15,15-7 0-15,15-4-3 16,16 1-1-16,23-3-11 15,14 16-14-15,0-8-35 16,21 28-46-16,-4 6-49 16,-19 0-11-16,12 21-2 15,-55-21 19-15</inkml:trace>
  <inkml:trace contextRef="#ctx0" brushRef="#br0" timeOffset="103238.6334">1577 9015 302 0,'0'23'103'0,"0"4"-10"16,-8-3-23-16,8 12-20 15,0-11-11-15,6 8-13 16,-6-9-13-16,10-1-28 15,3 0-31-15,-13-23-56 16,0 0-46-16,0 0-1 16,0 0-3-16,0 0 68 15</inkml:trace>
  <inkml:trace contextRef="#ctx0" brushRef="#br0" timeOffset="103472.9865">1412 9061 413 0,'0'0'136'16,"9"31"-33"-16,-9-31-35 16,13 26-25-16,-13-6-23 15,9 3-33-15,-3 14-31 0,-6-9-43 16,0-1-41-1,17 11-35-15,-17-38 4 16,6 50-7-16,-6-50 143 16</inkml:trace>
  <inkml:trace contextRef="#ctx0" brushRef="#br0" timeOffset="103938.3539">1173 9020 223 0,'-18'-9'153'0,"18"9"-42"16,-20 27-13-16,20-27-26 15,-8 45-15-15,-2-21-14 16,13 30-13 0,-3-2-2-16,13 30-10 0,-4 14-1 15,12 20-6-15,-3 5 1 16,8 9-3-16,-1-7 0 16,-2 5 2-16,-2-13-1 15,3-6-1-15,-9-30 4 16,5-10-4-16,-11-16 2 15,5-15-6-15,-6-3-1 16,0-10-2-16,-8-25 1 16,8 25 0-16,-8-25-1 0,0 0-1 15,0 0-3 1,0 0-5-16,0 0-16 16,0 0-43-16,28 13-82 15,-10-4-36-15,-18-9-4 0,28 14 0 16,-28-14 20-16</inkml:trace>
  <inkml:trace contextRef="#ctx0" brushRef="#br0" timeOffset="111193.8886">10724 15441 59 0,'26'7'129'16,"-44"-29"-23"-16,18 4-24 16,0 18 7-16,0-40-8 15,0 40-10-15,-8-44-15 16,8 44-11-16,-5-39-8 16,5 39-9-16,-7-36-7 15,7 36-7-15,-8-34-1 16,8 13-4-16,-15-3 2 0,15 7-1 15,-15-17 2 1,15 15-1-16,-18-11 0 16,10 6-2-16,-10-5 0 15,7 6-2-15,-9-7 0 0,5 6-3 16,-7 2 1-16,0-1-2 16,-1 0 0-16,0 0-1 15,-3 6 0 1,0 1-1-16,0-4 1 0,0 7-2 15,3 2 0-15,0-1 3 16,-3 1-2-16,3 2 2 16,-3-3-8-16,4 7 7 15,-5-1-8-15,0 6 8 16,-2-7-3-16,0 7 1 16,-3 0-1-16,3 7-3 15,-5 1 9-15,1 1-8 0,-5-1 9 16,4 4-9-16,0-3 3 15,-4 2-2-15,7-2 2 16,-5-4 1-16,5 2-1 16,-5 1 1-16,-2-8-1 15,1 7 0-15,-3-7 0 16,-4 8-1-16,-5-8 1 16,-3 7 0-16,-6-7-1 15,-4 8 1-15,-2-1-1 16,-7 2 1-16,-8-1 0 15,-4 1 1-15,-7 0-1 16,-7-4 0-16,-1-5 2 16,-7 9 2-16,5-9 0 0,-3 0 1 15,5 0-1-15,7-10-1 16,-3 3 2-16,9-1-1 16,2-1-2-16,-4 0 1 15,-3-4-2-15,-3 10-1 16,3-8 1-16,-5 2 0 15,2 6 0-15,1 3 1 16,-3-11-2-16,4 11 0 16,1 0 2-16,0-4-2 15,0 4 1-15,-5 0-1 16,0 0 1-16,-3-6 0 16,3 6 1-16,3-8-2 15,2-2 1-15,7 5 0 0,1-7-5 16,8 1 7-16,6-1-7 15,1-1 7 1,-2-7-8-16,2 5 9 16,-7-6-8-16,4 2 6 0,-10-5-1 15,3-4-1-15,-2 2 4 16,2-3-5-16,7-3 4 16,-4 1-3-16,6-1 3 15,2-3-3-15,4-3 3 16,2-2-2-16,-1 2 0 15,-4 1 1-15,2-3-1 16,-4 0-1-16,0-4 2 16,0 5-3-16,0-6 3 0,-2 8-2 15,2 0 2-15,7 1-3 16,-1 0 2 0,9-2-1-16,0 7 3 15,1 0-3-15,12 1 2 0,-6-1-2 16,8-2-6-16,4-2 9 15,-3 3-7-15,5 2 6 16,-5-3-7-16,5-3 7 16,2 3-5-16,-1-3 5 15,1 5 1-15,-1-2-3 16,6-1 2-16,-6 1-2 16,6 1 2-16,-6 1-2 15,1 0 2-15,-1-4-2 0,6 9 3 16,-4-4-5-1,-1 6 4-15,6 1-4 16,0 8 4-16,0-6-2 16,6 6 0-16,17 15-2 0,-34-23 2 15,34 23-1-15,-23-15 1 16,23 15 0-16,0 0 0 16,-16-8-1-16,16 8 1 15,0 0-1-15,0 0 0 16,0 0 2-16,0 0-1 15,0 0 0-15,0 0 1 16,0 0 0-16,-21-25 2 0,21 25-3 16,-17-29 0-16,17 29 0 15,-29-35 0 1,14 14 0-16,15 21 0 16,-38-30 0-16,38 30 0 0,-24-30 0 15,24 30 0-15,-21-14 0 16,21 14 0-16,0 0 0 15,0 0 0-15,0 0 0 16,-9 23 0-16,9-1 0 16,0 2 0-16,9 5 0 15,-1 6 0-15,-2 5-2 16,7 0-1-16,-3 4 3 16,5 2-3-16,6-4 3 15,4 2-2-15,3-4 1 16,3 4-2-16,0-6 3 15,0-5-2-15,5 3 2 16,-7-11-1-16,1-1 2 0,-6-3-2 16,-2-10 3-16,-22-11-1 15,29 13 0-15,-29-13 2 16,0 0-2-16,16-22 2 16,-16 5-2-16,0-7 2 15,-8-5-3-15,-5-9 2 16,-3-7-2-16,-7-2 0 15,-2-7 0-15,-11 1 0 16,-8-11 0-16,-2 5 0 16,-6-3 0-16,6 5 0 15,-5 3 0-15,6 2 0 16,0 6 0-16,14 9 0 16,2 2 0-16,6 9 0 0,7 2-4 15,16 24 1 1,-22-29-4-16,22 29 2 15,0 0 0-15,0 0 0 16,22 13 0-16,-22-13 1 0,32 26 1 16,-5-7 0-16,-3-4 2 15,12 3 0-15,-3-4 1 16,4-5 0-16,8 3 0 16,-6-8 0-16,5-4 1 15,2 0-1-15,-2 0 0 16,0 0 1-16,-6-8-1 15,-1 0 0-15,-1 2 0 16,-9 1 0-16,0 5 0 0,-4 0 1 16,-1 0-1-16,-22 0-1 15,24 5 1-15,-24-5 0 16,0 0 0 0,20 22 0-16,-20-22 0 0,0 24-1 15,0-24 2-15,-13 23-1 16,13-23 1-16,-23 35-2 15,8-12 2-15,-1 2-2 16,-6 7 2-16,-5 3-2 16,2 4 1-16,-4 5-2 15,-2 3 3-15,-5-5-3 16,4 4 3-16,1-1-3 16,0-6 3-16,3-1-3 0,4-1 4 15,3-7-3-15,6-5 3 16,2-9-1-16,13-16 2 15,-10 28-1 1,10-28 1-16,0 0-2 0,0 0-11 16,16 10-50-16,-16-10-114 15,0 0-9-15,38-10-10 16,-38 10 3-16</inkml:trace>
  <inkml:trace contextRef="#ctx0" brushRef="#br0" timeOffset="144213.3134">21817 13812 105 0,'0'0'78'0,"0"0"-3"15,0 0-9-15,0-24-2 16,0 24-6-16,0 0-4 16,-13-22-6-16,13 22-5 15,0 0-8-15,-25-29-3 16,25 29-6-16,-22-10-5 15,22 10-1-15,-30-9-7 0,30 9-3 16,-44 0-2-16,23 0-1 16,-10 0-2-1,3 9-1-15,-3-1 0 16,6 0-2-16,-9-1 3 0,11 3 1 16,-7 1-1-16,12-1 2 15,-4-3-2-15,22-7 1 16,-36 24-2-16,36-24-1 15,-25 30-1-15,25-30 0 16,-23 33-2-16,17-12 2 16,-1 1-3-16,7 5 2 15,0 2-3-15,8 0 3 0,7 1-2 16,6-3 1-16,2 2 1 16,8-6 0-1,7-7 3-15,4-3 1 16,4-13 3-16,0 0 1 15,-2-7 2-15,2-7-1 0,-10-11 2 16,2 5-2-16,-14-13 0 16,1 5-4-16,-11-4-2 15,-2 4-4-15,-12 1-3 16,0 3-4-16,0 2-3 16,-15-1-5-16,15 23 0 15,-29-29-2-15,29 29 0 16,-30-17 2-16,30 17 3 0,-23-16 2 15,23 16 6 1,-14-22 3-16,14 22 5 16,-14-16 2-16,14 16 5 15,-14-21-1-15,14 21 1 0,0 0 0 16,-30-25-2-16,30 25-1 16,0 0-2-16,-23 0-2 15,23 0-3-15,0 0-1 16,-26 31-1-16,26-31 1 15,-11 38 0-15,11-16 0 16,-4 2 0-16,4 2 0 16,0 2-1-16,4 2 3 15,7 7-3-15,-3-5 3 16,2 7-4-16,3 2 3 16,-5 2-1-16,6 2 2 15,-5-3-2-15,4 8 3 16,-4-8-4-16,0 1 3 0,-2 3-2 15,1 0 2-15,-1-5-4 16,-7 5 3-16,8 0-3 16,-8-7 3-16,6 8 3 15,-6-3-6-15,0 1 6 16,7-5-5-16,-7 2 5 16,0 0-5-16,0-6 7 15,0 4-5-15,0-10 0 16,-7 6 5-16,-1-9-3 15,2 4 4-15,-7-4 0 16,1-3 1-16,-7-7 0 16,1 4 0-16,-10-4-1 15,5-3-1-15,-8-5 0 0,3-2-1 16,-2-7-2-16,4 9 1 16,-2-9-1-16,4-9 0 15,-4 2 1 1,5-1-1-16,-1-7 1 0,2 0 0 15,0-8 1-15,2 0 1 16,-3-7-1-16,8-1 0 16,-1-2-1-16,6-6-1 15,4-4-5-15,6 4 5 16,0-7-10-16,14 8 3 16,9 8-11-16,-2-1-3 15,25 31-27-15,-16-24-55 16,25 24-74-16,3 15-18 0,-6 9 5 15,10 15-5-15,-3-2 107 16</inkml:trace>
  <inkml:trace contextRef="#ctx0" brushRef="#br1" timeOffset="222941.2181">15402 8885 355 0,'0'-23'100'15,"0"23"-11"-15,0-17-29 0,0 17-24 16,0 0-17-16,28 0-10 15,-28 0-6-15,0 0-1 16,20 21 0-16,-20-21 4 16,10 25 3-16,-1-2 5 15,-9-23 2-15,0 37 3 16,0-37 1-16,0 31 2 16,0-31-2-16,-9 41 0 15,9-41-4-15,-20 38-2 16,5-20-4-16,7 5-1 15,-7-4-2-15,-3 4-1 16,4-2-3-16,-6 2 0 16,2 0 4-16,-2-1-8 0,-2 1 8 15,-3 4-9-15,2-5 8 16,0 1-7 0,-6 1 8-16,6-5-8 15,-5 0 4-15,0-3 0 0,-1-2 1 16,4 3 1-16,-8-5-1 15,11 2 1-15,-11-2-1 16,8 3 0-16,-7 0-3 16,-1-1 2-16,0 2-2 15,-3 2 0-15,-1 0 0 16,-4 1-1-16,3 4 0 16,-5 0 1-16,-1-1-1 0,0 6 1 15,2-6-2-15,-1-2 2 16,-4 3-2-1,4 0 2-15,-4-2-1 16,1-4 1-16,2-2-1 16,-5-4 1-16,3 3-1 0,0 1 1 15,2-3-1-15,0-2 0 16,4 4 0-16,-2 1 0 16,3 3-1-16,1-4 2 15,2 7-2-15,2-3 1 16,-1-3-1-16,1 6 2 15,0-4-2-15,-2 0 1 16,1-2 0-16,-2 4 0 0,2-2 0 16,-1-2 0-1,2 0-1-15,0 2 2 16,-1-2-1-16,-1 2 0 16,-1-3-1-16,-4 2 1 0,1-1-1 15,-1 0 2-15,-3 2-3 16,-2-2 3-16,1 0-2 15,-4 1 1-15,-2-1 5 16,5 0-7-16,0-2 7 16,-1 5-7-16,8-3 8 15,-2-1-8-15,3 3 8 16,5-2-8-16,-1 0 1 16,3 6 2-16,-2-7-1 15,2 2-1-15,-5 1 0 16,5 0 1-16,-3 4-1 15,-4-4 2-15,-1 4-2 16,-1-2 1-16,0 4-1 0,-5 0 2 16,-4 4-1-16,4-3 0 15,-8 3-1-15,1 1 2 16,-1 2-2-16,1-5 1 16,0 4-1-16,6-3 2 15,5 0-2-15,0-1 1 16,10-1-1-16,-2 2 1 15,6-2-1-15,-3-1 2 16,1 2-3-16,1 1 2 16,-2-3 0-16,-2 6 0 15,1-4-1-15,1 4 2 16,-1 1-4-16,-5-2 4 16,5-3-2-16,-3 7 2 0,1-9-4 15,3 3 3-15,3 1-2 16,0-5 3-16,1 1 3 15,3-5-6-15,5-2 8 16,-1 3-9-16,19-19 9 16,-33 33-8-16,33-33 8 15,-29 27-8-15,29-27 3 16,-28 26-1-16,28-26-1 16,-33 25 2-16,33-25-2 15,-29 28 2-15,29-28-1 16,-35 18 1-16,35-18-2 15,-34 12 3-15,34-12-2 16,-31 0 1-16,31 0 0 0,-30 0 0 16,30 0 0-16,-21 0-1 15,21 0 1-15,0 0-1 16,-20-16 2 0,20 16-1-16,0-27 1 0,0 27-2 15,12-38 1-15,3 15 2 16,-1-9-9-16,6 2 8 15,-2 0-7-15,5-1 7 16,-5-2-8-16,2 11 8 16,-6-1-7-16,-2 2 6 15,-12 21 0-15,18-28-1 16,-18 28 0-16,0 0 0 0,0 0-1 16,0 0 0-16,0 0-1 15,0 0 0 1,0 0 0-16,-22 26 0 15,8-3-1-15,-3 7 0 0,-4 0 5 16,-5 2-4-16,0 8 5 16,-5-4-5-16,0 1 6 15,-5-3-6-15,6-4 7 16,2-1-6-16,2-3 0 16,5-5 2-16,1 1-1 15,20-22 0-15,-26 24 1 16,26-24-1-16,0 0 0 15,0 0 0-15,0 0 0 16,0 0 0-16,26-29 0 16,0 11-2-16,6-4 1 15,12 1 0-15,8 3 2 16,2-3-2-16,8 2 0 0,4 0 0 16,-4 2 2-16,2 0-1 15,-10 0-6-15,1-2 8 16,-6 3-7-16,-5 0 8 15,-4-5-7-15,-1 1 6 16,-11 2-6-16,1 0 6 16,-6 3 1-16,0 2-1 15,-23 13 1-15,26-23-1 16,-26 23 2-16,0 0-1 16,0 0 0-16,-11-21 1 15,11 21-1-15,-35 0 0 16,13 0-1-16,-1-5 0 15,-7 5 0-15,1-8 0 0,-2-1 0 16,1 1 0-16,-3-7 0 16,6 1-1-16,-6 0 1 15,7-5-3-15,0 8-1 16,6-6-8-16,20 17-16 16,-33-17-29-16,33 17-71 15,18 28-61-15,-18-28 2 16,20 38-8-16,-20-38 8 15</inkml:trace>
  <inkml:trace contextRef="#ctx0" brushRef="#br1" timeOffset="228029.2974">16229 8766 80 0,'24'18'70'0,"-24"-18"-17"16,0 21-4-16,0-4-1 15,0-17-5-15,0 40 4 16,0-40 3-16,0 41 5 16,0-41-2-16,-10 28 1 0,-14-28-6 15,24 20-5-15,-23-20-9 16,18 16-6 0,-18-6-9-16,8 13-3 15,-17-5-7-15,12 10-1 0,-13 1-4 16,5 3 4-16,-4 2 6 15,-1 8-6-15,-6-3 8 16,6 7-3-16,-10-9 7 16,6 10-6-16,-14-8 5 15,12 7-8-15,-13-8-2 16,6 4 1-16,-7-6-3 16,3-1-2-16,1-1-3 15,3 2 1-15,-2 0-3 0,6-2 1 16,1-3-2-1,3 3 1-15,4-7-1 16,-4 5 1-16,4-5-1 16,-4-3 2-16,2 4-2 0,-1 0 1 15,-1-1-1-15,0-3 2 16,-2 2-2-16,5 3 2 16,-2-1-2-16,-1-3 2 15,4-3-3-15,-1 1 3 16,-2-6-1-16,1 5 1 15,1-8-1-15,1 1 2 16,-2-4-2-16,2 5 1 16,1-8 1-16,0 7 0 15,0-2-3-15,-1-3 2 16,1 5-1-16,5-3 0 16,-4-1 6-16,2 1-9 15,4 3 9-15,0-6-9 0,3 1 9 16,0 4-8-16,0-5 8 15,-3 4-8-15,0-3 2 16,3-2 1-16,-6-1-1 16,-1 8 0-16,2-7 0 15,2 5 1-15,-3-2-2 16,-1 4 1-16,4 0 0 16,0-1 0-16,0 1 0 15,1 0 0-15,-3 0-1 16,4 0 2-16,-6 0-2 15,1 5 1-15,-1-6-1 16,3 7 1-16,-6-1 1 16,2-1-1-16,-2 5-1 0,5-1 1 15,-1 0 0-15,3 0 0 16,-4-1-1-16,7 2 2 16,0-7-3-16,2 2 2 15,-2-3 0-15,5-1 1 16,18-15-2-16,-31 23 2 15,31-23-1-15,-29 16 0 16,29-16-1-16,-26 18 2 16,26-18-1-16,-23 17 0 15,23-17 0-15,-28 21 0 16,28-21 0-16,-36 25 0 16,16-13 0-16,1 3 0 15,-3-2-1-15,3-1 2 0,-6 3-2 16,2 2 1-16,-3-3-1 15,0-2 1 1,1 3-1-16,-4-2 1 16,-1 2 0-16,1 2 0 0,3-3-1 15,0 4 1-15,3-3-1 16,3-3 2-16,0 4-2 16,20-16 1-16,-32 23 0 15,32-23 0-15,-23 14-1 16,23-14 1-16,-21 15 0 15,21-15 0-15,0 0 0 16,-17 17 0-16,17-17 0 0,0 0 0 16,0 0-1-1,-23 22 1-15,23-22 0 16,0 0 1-16,0 0-2 16,-21 21 1-16,21-21 0 0,0 0 0 15,-11 21-1-15,11-21 1 16,0 0 0-16,-15 20-1 15,15-20 1-15,0 0 1 16,-16 16-1-16,16-16 1 16,0 0 5-16,0 0-8 15,-25 19 9-15,25-19-10 16,0 0 10-16,-20 11-9 16,20-11 8-16,0 0-9 0,-19 12 3 15,19-12 0-15,0 0-1 16,0 0 1-1,0 0 0-15,-22 14 0 16,22-14 0-16,0 0 0 0,0 0 0 16,0 0 1-16,0 0 0 15,0 0-2-15,0 0 1 16,0 0-1-16,0 0 2 16,0 0-1-16,0 0 0 15,0 0 0-15,0 0 0 16,0 0 1-16,0 0-1 15,0 0 0-15,-11-19 1 16,11 19-2-16,0 0 2 0,0 0 1 16,0 0-8-16,0-22 9 15,0 22-9-15,0 0 8 16,0-31-8 0,0 31 8-16,7-38-7 0,-7 18 3 15,11 0 3-15,-6-3-1 16,1 0 1-16,3 2-2 15,-1 4 2-15,-8 17-2 16,18-30 2-16,-18 30-2 16,11-16 1-16,-11 16 0 15,0 0 0-15,0 0-1 16,0 0 2-16,10-20-1 16,-10 20 0-16,0 0-1 15,0 0 0-15,-18 20 0 16,18-20-1-16,-18 31 2 15,10-10-4-15,-7 5 5 16,4 0-4-16,-1 0 3 0,-2 5 4 16,2 1-5-16,1-5 5 15,-1-2-6-15,4-1 7 16,-5 0-7-16,5-3 7 16,0 2-7-16,8-23 2 15,-18 32 0-15,18-32-1 16,-12 22 1-16,12-22 0 15,0 0 1-15,-18 24-1 16,18-24 0-16,0 0 0 0,0 0 1 16,0 0-1-1,0 0 0-15,0 0 1 16,0 0-2-16,0 0 0 16,33-10 1-16,-33 10 1 0,37-22-2 15,-14 8 2-15,4-1-1 16,-1-2 2-16,0-6 1 15,3-2-8-15,-2-3 8 16,-1 4-8-16,0-5 7 16,-6 3-6-16,2-2 5 15,-4 5-6-15,2 1 4 16,-2 8 2-16,-18 14-1 16,31-22 1-16,-31 22-2 15,26-10 1-15,-26 10 0 16,23 0 0-16,-23 0 0 15,25 6 0-15,-25-6-1 0,0 0 1 16,19 11 0-16,-19-11 1 16,0 0-1-16,0 0 1 15,0 0 0-15,0 0 0 16,0 0 1-16,0 0 0 16,0 0 0-16,0 0 0 15,-19 0 0-15,19 0 1 16,-26-13-2-16,26 13 1 15,-38-15-2-15,17 8 2 16,-2-1-2-16,-3 2 1 16,-1-2-1-16,5 1 0 15,-1 7 0-15,-4-7 0 16,5 7 0-16,0-9 1 0,3 9-1 16,1-8-1-16,18 8-4 15,-27 0-12 1,27 0-34-16,0 0-75 0,10 23-63 15,-10-23 3-15,28 43-7 16</inkml:trace>
  <inkml:trace contextRef="#ctx0" brushRef="#br1" timeOffset="231132.2059">18692 8660 325 0,'9'-23'158'16,"-9"23"-27"-16,22 0-50 15,-22 0-30-15,0 0-22 16,0 29-17-16,7 3-4 15,-7-1-3-15,0 9 3 16,-15 2-4-16,2 9 3 16,-5-10-4-16,-8 7 5 15,-5-8-4-15,-2 4 6 0,-11-11-3 16,-2 6 5-16,-6-8-3 16,4 7 4-1,-15-7 3 1,10 7-6-16,-9-7 5 0,0 11-9 0,-4-8 5 15,-1 12-8-15,-3-7 5 16,-2 8-7-16,-8 2-2 16,1 0 4-16,-2 5-5 15,-3 1 3-15,4 4-3 16,3-3 4-16,7-4-4 16,4-2 3-16,4-1-3 15,11-5 3-15,-1-5-3 16,5-1 3-16,4-5-3 0,-4-1 3 15,-1 4-3-15,1-3 4 16,-12 3-4 0,5-3 1-16,-12 5 5 15,4-2-5-15,-8 2 6 0,-5-4-7 16,4 9 6-16,4-10-6 16,5 4 7-16,3-1-5 15,10 0-1-15,7-1 1 16,9 3 0-16,5 0 0 15,4-2-1-15,6 7 1 16,-2 0-2-16,2 0 2 16,-2 3-1-16,-3 3 1 15,4 0-2-15,-4 0 2 0,-7 3-2 16,3-2 3-16,-1-1-4 16,0-1 4-1,-5-2 3-15,1-1-6 16,2 2 5-16,6-7-3 0,-4-5 4 15,5 0-6-15,3-7 8 16,5-5-7-16,15-23 1 16,-19 29 2-16,19-29 0 15,0 0 1-15,0 0 0 16,0 0 0-16,0 0 0 16,-8-29-1-16,8 11-4 15,0-4 6-15,0-7-8 0,-10 1 7 16,10-5-7-16,0 2 5 15,0-8-3 1,0 9 4-16,0-3 0 16,0 0-3-16,0 6 2 0,0 8-2 15,0 19 1-15,11-26-2 16,-11 26 1-16,0 0-1 16,0 0-1-16,0 0 0 15,7 21 0-15,-7-21 1 16,-8 39-2-16,-5-7 4 15,3 5 1-15,-12 0-3 16,1 7 5-16,-2-1-5 16,-1 3 6-16,-4 0-5 0,3-4 5 15,-4-3-6 1,6 0 0-16,0-6 2 16,8-5-1-16,-3-2 1 15,7-3 0-15,11-23 0 0,-15 30-1 16,15-30 1-16,0 0 2 15,0 23-2-15,0-23 1 16,0 0-1-16,22-17 1 16,-22 17-1-16,32-36 2 15,-4 13-2-15,6-9 0 16,4 1-1-16,5-6 2 16,4 4-1-16,2-3 1 15,0-2 1-15,4 7-8 16,-1-1 8-16,-6 3-6 15,-2 0 5-15,-3 4-5 16,-7 0 7-16,-1 2-8 16,-9 1 5-16,-2-1 4 0,-3 6-3 15,-4-3 1-15,-15 20 0 16,18-32 0-16,-18 32 0 16,0-25 1-16,0 25-1 15,0-24 0-15,0 24 1 16,0 0 0-16,-28-22-1 15,28 22 1-15,-28-12-2 16,9 12 2-16,-4-10-1 16,-2 10-1-16,-3-5 0 15,-1 0 0-15,3 0 0 16,-7-2 0-16,4-1-1 16,1-3 1-16,2-1-1 15,0 4 1-15,6-5-1 0,-1 7 0 16,21 6-2-16,-27-7-5 15,27 7-10-15,0 0-25 16,-22 11-52-16,41 12-65 16,2 12-31-16,1-7 3 15,6 12-6-15,-2-11 82 16</inkml:trace>
  <inkml:trace contextRef="#ctx0" brushRef="#br1" timeOffset="253304.9661">19481 9046 110 0,'31'12'118'16,"-44"-32"6"-16,13 20-68 15,28 12-19-15,-28-12-8 16,16 18-2-16,-16-18-9 16,13 34 3-16,-13-34 1 15,0 39 4-15,0-39 5 16,-8 47-3-16,-12-30 3 16,14 11-6-16,-19-8 3 0,17 10-8 15,-23-10 5-15,16 10-9 16,-14-11 0-16,8 7-2 15,-11-6 1 1,11 8-3-16,-15-5 0 0,12 3 1 16,-12-3-2-16,9 8 0 15,-12-4-4-15,7 5 0 16,-8 0-2-16,4 6-1 16,-3-5-2-16,1 7 1 15,1 3-4-15,1-5 3 16,3 6-4-16,-5-5 3 15,4 0-2-15,1-6 2 0,-4 3-2 16,-1-3 0-16,-4-4 0 16,-4 3 3-16,-3-2-3 15,-9 4 4-15,-1-2-3 16,1 1 5-16,-5-1-4 16,3 6 2-16,-6-7 5 15,9 6-5-15,0-5 6 16,5 6-8-16,1-8 6 15,8 2-8-15,1 1 7 16,4 1-4-16,1-3-3 16,4 5 2-16,0 4-2 15,2-1 1-15,0 11-2 16,-5 1 3-16,-2 4-2 0,-1 3 1 16,-8-1-3-16,-1 3 4 15,-4-2-3 1,1-1 2-16,2-3-2 0,3-7 3 15,-1 0-5-15,9-3 5 16,1-5 3-16,9-1-6 16,0-6 6-16,5 3-5 15,7-1 5-15,-6-3-5 16,6-2 6-16,-2 2-7 16,3 1 1-16,4-1 2 15,-4 3-2-15,4-7 2 16,1-4-1-16,0 0 2 15,10-23-1-15,-13 28 2 16,13-28-1-16,0 0 1 0,0 0-1 16,0 0 2-1,-5-28-1-15,5 9-2 16,5-8 1-16,-5 2-2 0,0-4 1 16,6-3-1-16,-6 0 1 15,0 2-3-15,0 0-4 16,0 5 7-16,0 2-6 15,-6 2 7-15,6 21-8 16,-5-31 8-16,5 31-6 16,0-29 6-16,0 29-1 15,0-30-1-15,0 30 2 16,0-32-3-16,0 32 2 0,0-24-1 16,0 24-1-1,5-21 2-15,-5 21-1 16,0 0-1-16,0 0-1 15,0 0 1-15,0 0-2 0,-10 36 2 16,0-12 6-16,5 5-10 16,-8 12 7-16,4-3-5 15,-6 7 7-15,2 2-7 16,3 0 7-16,0-1-6 16,5-2-2-16,5-4 5 15,-8-9-2-15,8-1 1 16,0-9-1-16,0-21 2 15,13 22-1-15,-13-22 0 16,18-12 1-16,-18 12-1 0,30-39 1 16,-14 14-1-1,0-11 2-15,5 3-2 16,2-5 2-16,0-1-2 0,0 1-4 16,5 2 6-16,1-2-7 15,-1 6 7-15,5 1-7 16,-2 0 6-16,5 2-5 15,-3 4 5-15,3-5 1 16,-2 7-3-16,-1 0 3 16,-4 2-2-16,-6 4 1 15,0 2 0-15,-23 15 0 0,16-16-1 16,-16 16 1 0,0 0 1-16,-39 0 0 15,10 0-1-15,-9 0 1 16,-6 0 0-16,-5 6 0 0,1-6 0 15,3 0 0-15,0 6 0 16,3-6-1-16,8 0 0 16,2-11 0-16,3 4-3 15,6 7-8-15,0-11-22 16,26 34-59-16,-3-23-79 16,-8 25-12-16,26 4-8 15,2 0-3-15,18 12 71 16</inkml:trace>
  <inkml:trace contextRef="#ctx0" brushRef="#br1" timeOffset="258449.9424">22488 8776 121 0,'0'0'60'0,"0"0"-2"15,0 0 2-15,0 0-7 16,13 31 0-16,-13-31-1 16,0 38 2-16,0-38-5 15,-8 36-2-15,8-36-6 16,-18 39-4-16,0-28-8 0,11 16-5 16,-14-18-4-1,13 15 0-15,-15-15-4 16,13 14-1-16,-13-11-4 15,8 9 0-15,-12-9-3 0,5 9 1 16,-4-7-3-16,0 8 0 16,-5-6-1-1,0 4 0-15,-7-1 0 0,2 4 2 16,-8-4-1-16,3 4 1 16,-11-3 8-16,1 6-7 15,-8-7 8-15,4 5-9 16,-6-6 8-16,0 5-11 15,-4 0 7-15,4-1-7 16,1-1-3-16,1 5 0 16,0-3-1-16,10 0 1 15,-10-1-1-15,5 1 1 16,-3 1-1-16,1-1 1 0,-3 0-2 16,-8 4 2-16,0-2 0 15,-6 0 0-15,2 5-2 16,-9-1 2-16,5-5-2 15,0 8 2-15,4-4-1 16,-2-3 1-16,7-3-2 16,6 1 2-16,4-5-1 15,-3 3 1-15,0-5-1 16,5 0 1-16,-5-1-1 16,1-1 1-16,-5 4-1 15,-4-3 0-15,-1-2 0 16,-1 3 1-16,-6-3-3 15,3-2 3-15,1 3-1 0,4-5 1 16,2 7-1-16,4-8 1 16,2 2-1-16,5 1 1 15,2-3 1-15,0 1-1 16,-1-1-1-16,1-2 1 16,-4 3-1-16,-1 4 1 15,1-5-1-15,-9 1 0 16,-2 4-1-16,0 2 2 15,0-4-2-15,3 4 1 16,-3 1-1-16,6-1 2 16,2 0-2-16,7 0 3 15,1 1 4-15,6-4-8 16,-1-1 8-16,0 2-7 0,0-3 7 16,2-2-8-16,-2 5 8 15,2-4-8 1,-2 6 2-16,0-1 1 0,-4 1-2 15,1 0 2-15,0 3-2 16,-2-2 2-16,-3-1-3 16,0 4 3-16,-3-2-2 15,1 2 1-15,-1 4-1 16,1 0 1-16,4-1-1 16,-1 11 2-16,3-1-2 15,4 2 2-15,2 6-2 16,4-6 1-16,3 5-1 0,1-6 1 15,1 2-2-15,8-3 1 16,2-2 0-16,-3-5 1 16,7 1-2-16,0-3 2 15,3 0-1-15,-4-5 1 16,4 0-1-16,-4 4 1 16,2-5-1-16,-3 0 1 15,0 4-1-15,-5-5 1 16,-1-2-1-16,-2 4 1 15,0-4-2-15,-5 3 3 16,1 1-3-16,3 0 2 16,-1-2-1-16,0 0 1 15,4 5-2-15,6-3 2 0,0 3 5 16,3-4-8-16,2-2 7 16,-1 7-6-1,4-5 7-15,15-17-8 16,-33 38 9-16,14-22-9 0,19-16 3 15,-33 37 0-15,13-22-1 16,2 6 1-16,5-4-1 16,-6 6 2-16,19-23-2 15,-32 32 1-15,32-32-1 16,-26 31 1-16,26-31 0 16,-23 27 0-16,23-27 0 15,-19 14 0-15,19-14 0 16,0 0 1-16,-23 13 0 0,23-13-1 15,0 0 0 1,-23 0 1-16,23 0-2 16,0 0 2-16,0 0-1 15,-25 7 0-15,25-7-1 0,0 0 1 16,0 0 0-16,0 0 0 16,0 0 0-16,0-23-1 15,0 23 1-15,10-30 0 16,-10 30 0-16,17-33-1 15,-6 12 1-15,-1-2-1 16,-2 4 1-16,0-3 0 16,0 1 0-16,-8 6 0 15,9-4 1-15,-9 19-1 16,0-34 1-16,0 34-2 16,0-26-5-16,0 26 8 15,0-21-9-15,0 21 5 16,0 0 1-16,0 0-2 0,0 0 0 15,0 0 0-15,0 0 7 16,0 0-9-16,-18 34 8 16,18-34-5-1,-15 36 0-15,0-8 2 0,2 1-1 16,-3-2 1-16,-2 9-1 16,5-5 1-16,-9 9-2 15,1-2 3-15,1 0-2 16,2 1 1-16,2-1-1 15,0-1 0-15,3-6 0 16,1-7 2-16,7-3-2 16,5-21 1-16,-10 23 0 15,10-23 0-15,0 0 1 0,0 0-1 16,0 0 1-16,25-13-1 16,-25 13 1-16,25-31-1 15,-7 7 1-15,0 2-1 16,-2-8 2-16,5-1-2 15,-1-1 1-15,-2 8-1 16,1-6 1-16,1 1-1 16,-2 6 1-16,7 4-2 15,-9-1 2-15,5 11-2 16,2-4 1-16,0 5 0 16,2-1 0-16,2 9 0 15,-2-6 0-15,3 6 0 0,0 0-1 16,-4-8 1-16,4 8 1 15,-5 0-1 1,-4-7 1-16,1 7 1 16,-20 0-1-16,25-8 1 0,-25 8 1 15,0 0 0-15,0-23 0 16,0 23-1-16,-23-17 0 16,23 17-1-16,-41-23 1 15,18 13-2-15,-5-3 1 16,0 7-2-16,4-4 2 15,-9-3-1-15,5 5-7 16,0-2 9-16,4-4-8 16,-6 6 8-16,3-6-9 0,-1-1 7 15,5-2-9-15,-3 3 6 16,4-1-2-16,3 4-4 16,19 11-2-1,-23-15-2-15,23 15 5 0,0 0-24 16,46 49-67-16,-14-19-80 15,3-8 0-15,20 10-4 16,35 41 6 47</inkml:trace>
  <inkml:trace contextRef="#ctx0" brushRef="#br1" timeOffset="262089.6991">23396 8780 225 0,'21'4'114'16,"-21"-4"-24"-16,0 0-16 16,0 0-16-16,0 0-23 15,8 31-12-15,-8-31-10 0,0 37-1 16,0-13-2-16,7 8 3 15,-7-9 0-15,0 12 3 16,0-14-1-16,0 12 3 16,-7-15-4-16,7 12 1 15,-19-9-1-15,15 8 1 16,-17-9-3-16,6 10 2 16,-14-8 5-16,8 10-7 15,-17-6 8-15,7 9-8 0,-17-7 7 16,3 9-8-1,-14-5 6-15,-2 8-8 16,-11-8-3-16,2 9 2 0,-10-1-5 16,3 3 1-16,-3 1-3 15,4 4 1-15,0-2-2 16,7 4 1-16,0-2-1 16,2-2 2-16,0-1-4 15,0 0 4-15,-2-7-3 16,2-6 3-16,-7 1-3 15,-1-2 3-15,-2-3-2 16,2-5 3-16,0-1-1 16,0-3 2-16,-6 2-2 15,6-4 2-15,-2-3-2 16,2 2 2-16,-5 0-3 16,1-1 2-16,-2 1-3 0,-8 5 1 15,4-4-1-15,-2 4 3 16,6-5 3-16,2 1-8 15,5 2 8-15,7 0-7 16,5 0 7-16,3-8-7 16,7 11 6-16,1-8-8 15,2 4 4-15,-2-2-1 16,-1 5 0-16,-2-4 0 16,-6 5-1-16,-7-1 2 15,-7 1-1-15,-8 3 0 16,-1-2-1-16,-2 1 2 15,-2 0-1-15,3 6 1 16,8-5-1-16,0 4 1 0,11 3-2 16,11-3 2-16,2 2-1 15,7 0 0-15,6 1 0 16,1-2 0 0,1 1-1-16,1-4 2 0,1 1-2 15,1-5 1-15,-2 0-1 16,-3-1 2-16,-7 2-3 15,-5-6 3-15,-3 1-2 16,-6 2 3-16,-2-4-3 16,0-1 1-16,1 3-1 15,5 0 2-15,4-2-2 16,5 1 3-16,6 2-3 16,6-6 1-16,1 8-1 15,3-7 3-15,1 3-3 16,1-3 2-16,0-1-3 0,-3 1 0 15,0-6 7 1,-3 6-6-16,-2-1 6 0,-1-4-7 16,-3 5 7-16,4-1-9 15,-6 3 9-15,5-2-7 16,-4 8-1-16,3-2 1 16,3 4-2-16,3-2 3 15,-1 0-3-15,2 4 3 16,1-3-1-16,2 2 2 15,3 4-1-15,1-7 1 0,1 6-2 16,2-4 2-16,3 2 0 16,-4-4 0-1,11-4-1-15,12-19 2 16,-22 30-3-16,22-30 2 16,0 0 0-16,-23 21 0 0,23-21 0 15,0 0 0-15,0 0 0 16,0 0-1-16,0 0 1 15,0-29 0-15,0 29 0 16,16-32 0-16,-8 9 0 16,0-5 0-16,2 5 1 15,0-8-1-15,-5 1 1 16,5 3-1-16,-2-4 1 0,-3 4-1 16,5-5 1-1,-2 7-1-15,7-2 1 16,-1 3-2-16,1 2 1 15,3 4-1-15,6-2 0 0,-1 7 1 16,4 0-7-16,-5 3 8 16,1-1-7-16,-5 3 7 15,-18 8-7-15,28-9 8 16,-28 9-10-16,0 0 8 16,0 0-1-16,0 0 0 15,-18 0-1-15,-3 0 0 16,-2 0 7-16,-5 9-8 15,0-2 8-15,1 1-7 0,-1 6 7 16,3-1-8 0,-3-2 8-16,6 6-7 15,2 2 0-15,20-19 2 16,-28 34-1-16,13-13 0 0,2 1-1 16,3 2 2-16,-4 0-1 15,1 6 1-15,1 0-2 16,-1 3 3-16,-2 5-3 15,2 1 2-15,3-1-1 16,-4-2 1-16,1-4-1 16,3 4 2-16,0-9-1 15,0-5 0-15,10-22 0 16,-15 33 1-16,15-33-1 16,-9 21 2-16,9-21-3 15,0 0 1-15,0 0-1 16,0 0 0-16,0 0 0 15,0 0 0-15,34-9 0 0,-11 3-1 16,10-3 2-16,6-6-1 16,12 0 1-16,3 0 0 15,5-6 2-15,3-2-2 16,3-3 1-16,-8-4-1 16,1 4 2-16,-8-1-1 15,-7-3 1-15,-10 6-1 16,-4-1 0-16,-11 4 1 15,2-1-1-15,-11 6 1 16,-9 16-1-16,14-32 1 16,-14 32-1-16,0-23 0 15,0 23 1-15,-9-21-1 16,9 21 1-16,-27-16 0 0,27 16-1 16,-38-18 0-1,13 6 0-15,-4 4 1 0,-9-8-1 16,1 5 0-16,-9-3-1 15,2-6-1-15,-2 4-6 16,2 1 7-16,1 0-3 16,11 2-4-16,9 8-2 15,0 5-10-15,36 14-32 16,-13-14-59-16,11 27-67 16,30 17-9-16,-13-13-2 15</inkml:trace>
  <inkml:trace contextRef="#ctx0" brushRef="#br1" timeOffset="265458.339">10818 8991 240 0,'0'0'78'0,"0"0"-3"16,30 0-19-16,-30 0-5 0,18 24-13 15,-3-1-2-15,-15-23-9 16,14 43-4-16,-14-27 0 16,0 17-7-1,0-10 3-15,-6 7-6 0,-9-6 5 16,4 6-9-16,-12-7 9 15,1 8-5-15,-9-12 1 16,2 8 0-16,-10-8 2 16,1 5-2-16,-13-6 0 15,9 2 1-15,-14-3-3 16,10 0-1-16,-13-2-1 16,5 2 0-16,-9-5-2 15,7-1-1-15,-11-1-1 0,6 1 1 16,-2-6-1-16,-1 4 0 15,-3-3-3 1,6-1 0-16,-6 0 0 16,5 4-1-16,-4 0 1 0,4-3 0 15,-3 0 0-15,4 3 0 16,-6-5 0-16,5 6 0 16,-5-5 0-16,3 4-1 15,-6-2 0-15,3 1 0 16,1 2-2-16,-4-2 1 15,3 2-1-15,2 2 1 16,-3-4-1-16,3 5 0 0,0 0-1 16,2 1 2-1,-2 1-2-15,4 0 2 16,1-3-1-16,-1 1 0 16,1 1 0-16,-1 1 0 0,-4-7 0 15,3 7 1-15,-5-7-1 16,0 5 1-16,-1-2-1 15,1-4 1-15,-1 4-1 16,4-2 0-16,2 0 1 16,6 1-1-16,-1-2 1 15,9-2-1-15,-2 3 1 16,4-1-1-16,7 5 0 16,-4-3 1-16,1 3-2 0,-1-4 2 15,-1 6-2 1,0 5 1-16,-5-4-1 15,-1 1 2-15,5 0-3 16,-6-3 3-16,4 2-2 0,-4 4 2 16,5-5-2-16,2-3 2 15,-2 3-2-15,2-1 2 16,5 3-2-16,-6-2 1 16,6-1-1-16,-3 0 2 15,4 4-2-15,-1 1 1 16,1 0 5-16,0-3-7 15,1 5 7-15,1 0-8 16,2-2 9-16,1 4-9 16,0 0 8-16,-1-2-8 15,3 2 2-15,1-2 1 16,1 2-2-16,4-1 3 16,-3 4-2-16,5-3 1 0,-1-1-1 15,3 4 1-15,-2-3-1 16,0 0 2-16,2-1-2 15,3 2 1-15,-4-1 0 16,6-5 0-16,16-18 1 16,-29 28 0-16,29-28 0 15,-22 15 1-15,22-15 0 16,0 0 0-16,0 0 0 16,-21-25 0-16,21 25 0 15,0-39-1-15,0 16 1 16,10-2-2-16,-5-3 2 15,3-2-3-15,5-2 3 16,-5 2-3-16,7 0 3 0,0 1-3 16,-1-3 3-16,1 10-3 15,0-1 1-15,0 0 0 16,-15 23-7 0,18-30 9-16,-18 30-8 0,14-24 7 15,-14 24-8-15,0 0 9 16,0-17-10-16,0 17 10 15,0 0-5-15,0 0 0 16,0 0 7-16,-23 8-10 16,23-8 9-16,-29 30-8 15,11-6 8-15,-10 1-8 16,-3 11 8-16,-5 1-6 16,-2 3 0-16,-1 5 4 15,1 0-4-15,-6 2 3 0,7-1-2 16,2-7 2-16,3-1-1 15,9-4 2 1,0-8-1-16,6-2 0 0,17-24 1 16,-21 23 1-16,21-23-1 15,0 0 1-15,0 0 0 16,0 0-1-16,21-13 0 16,-4-1 0-16,9-3 1 15,8-4-2-15,9-2 1 16,4-2-2-16,12 2 3 15,2 0-3-15,6-1 3 0,0 4-3 16,0 1 2-16,-5 0-1 16,-1 2 1-16,-2 3-1 15,-7-3 1-15,-6-1-1 16,0 3 1-16,-9-6-1 16,1 6 2-16,-9 0-2 15,1 0 1-15,-7 3-1 16,-23 12 2-16,31-22-2 15,-31 22 2-15,14-21-1 16,-14 21 1-16,0 0-1 16,0-22 1-16,0 22-1 15,-19-15 0-15,19 15 0 16,-33-18 1-16,13 5 1 0,-4 2-8 16,-1-1 8-1,-4-4-8-15,-1 1 8 16,-2 0-8-16,-3-4 7 15,4 0-7-15,0 3 3 0,0-2 0 16,3 3-4-16,5 15-12 16,-6-15-31-16,35 39-64 15,-12 4-70-15,12 3 0 16,17 25-6-16,-6-3 3 16</inkml:trace>
  <inkml:trace contextRef="#ctx0" brushRef="#br1" timeOffset="267511.9017">25341 10529 275 0,'8'26'163'16,"-1"-5"-59"-16,-7-21-7 16,23 27-12-16,-23-27-20 15,22 15-17-15,-22-15-10 16,32 0-7-16,-32 0-7 16,31-18-3-16,-20-3-4 15,7 5-2-15,-10-13-9 16,4-2 6-16,-12-8-9 15,8 2 6-15,-8-13-6 16,-7-2 4-16,-7-19-7 16,-3-9 0-1,-9-16 0-15,0-9 0 0,-12-1 0 16,1-6 0-16,-1 1 0 0,2 9 0 16,8 9 0-16,12 12 0 15,16 23 0-15,20 8-4 16,19 20-12-16,8 7 0 15,28 23-8-15,-3-4-26 16,40 41-34-16,-40-17-41 16,18 17-56-16,-5 11-3 15,-28-2 3-15,7 15 23 16,-38-20 158-16</inkml:trace>
  <inkml:trace contextRef="#ctx0" brushRef="#br1" timeOffset="268235.8569">25027 9856 344 0,'0'0'129'0,"-17"0"-20"16,-5-18-21-16,22 18-17 16,-27-9-22-16,27 9-15 15,0 0-8-15,0 0-6 16,0 0-4-16,0 0-4 0,20 0-1 15,3 6-2-15,0-6-1 16,8 8 1-16,0-8-1 16,10 9-1-16,-3-9-1 15,2 0 0 1,3 0 0-16,-4-9-1 0,4 4 0 16,-2 5-2-16,1 0 0 15,-1 0-2-15,2 0 1 16,-4 10-1-16,3-2-1 15,-4 7 1-15,0-1-1 16,-7 3 2-16,0-6 0 16,-3 3 2-16,-7-2-1 15,-3-1 2-15,-18-11 1 0,26 9 1 16,-26-9-2 0,0 0-5-16,0 0 0 15,10-25 0-15,-10 25 0 16,-15-21 0-16,15 21-3 0,-23-24-56 15,23 24-110-15,8 21-24 16,-8-21-2-16,0 38-4 16,0-19 1-16</inkml:trace>
  <inkml:trace contextRef="#ctx0" brushRef="#br2" timeOffset="381393.2295">10591 13428 98 0,'0'0'60'0,"-15"-23"-15"15,15 23-5-15,0 0 0 16,0 0-8-16,0 0-8 16,-11-23-6-16,11 23 3 15,0 0 1-15,0 0 5 16,0 0-2-16,0 0 4 16,0 0-1-16,0 0 3 15,0 0-2-15,-15 23 0 0,15-23-4 16,-18 23-3-16,18-23 3 15,-15 30-7 1,15-30 2-16,-16 36-7 0,16-36 3 16,-15 40-6-16,9-23 3 15,6 12-10-15,-8-10 2 16,8 4-2-16,0 0 2 16,0 4-2-16,0-4 1 15,0 2-1-15,0-3 0 16,8 2 4-16,-8-2-3 15,11 2 3-15,-11-1-3 16,15 0 2-16,-5 5-3 16,-2-3 2-16,7 0-1 15,1 4 0-15,-1 1-3 16,8-1 1-16,3-1-2 16,0 0 1-16,10-3-1 0,-5 3 0 15,7-5-1-15,-1-1 2 16,1-5-2-16,0 6 2 15,-1-8 0-15,-2 2 0 16,-3-4-1-16,-2 1 1 16,-6-1-1-16,4-1 1 15,-5 3-1-15,0-4 1 16,0 4-2-16,0-3 1 16,0 2-1-16,-1-3 1 15,3 1 0-15,-2-1 1 16,3 1-2-16,4 0 2 15,-6-4-2-15,2 4 2 16,0-4-1-16,1 0 0 0,-6 2 2 16,2-3 1-16,-23-7 0 15,34 15 0 1,-34-15 0-16,30 24 0 0,-30-24 0 16,29 19 0-16,-29-19-1 15,26 20-2-15,-26-20 0 16,35 22 0-16,-16-9 4 15,-19-13-4-15,38 17 3 16,-20-4-2-16,5-9 3 16,-4 5-4-16,6 0 4 15,-9-4-4-15,7 2 0 16,-2 1 1-16,2-2-1 16,0 3-2-16,-1 3 2 15,2-4-3-15,-3 1 4 16,2-1-4-16,3 0 4 15,1-2-3-15,2-6 3 16,-1 9-1-16,5-9 1 0,4 0 0 16,-2 0 0-16,5-6 1 15,-2-3-1-15,3 9-1 16,0-8 1-16,-2 1 3 16,-1 7-4-16,3-7 4 15,0 7-2-15,-4 0 2 16,-2-9 0-16,1 9 1 15,-2 0-1-15,0 0-1 16,-1 0 1-16,-2 0-4 0,-2 0 3 16,3 0-3-16,4 0 1 15,-2 0 0 1,0 0 1-16,4 0-1 16,0 0-1-16,-1 0 5 0,1 0-5 15,3 6 1-15,-7-6 0 16,4 0-2-16,-9 9 1 15,5-9-1-15,-1 8 1 16,-2-8-2-16,-1 8 2 16,2-2 1-16,-4-6-2 15,5 9 1-15,-5-3 1 16,-2-1-1-16,3 1 1 0,-2 0-2 16,2 3 1-1,-6-1 1-15,6 0-1 0,-2 5 0 16,-3-4 0-1,4-1 0-15,0-1 1 16,-2 7 0-16,0-7-1 0,0 2 0 16,0 0 1-16,1-1-1 15,-1 0 0-15,2-1 0 16,-1 1-1-16,1 0 2 16,5 0-2-16,-2 3 1 15,2-2 0-15,-2 0 1 16,2 6-1-16,1-6 1 15,-1 6-1-15,-6 0 1 16,3-5-2-16,-4 4 3 16,0 1-2-16,-3-2 1 15,0 2-2-15,0-6 2 16,1 12-2-16,-1-3 2 0,-3-2-2 16,3 5 1-16,1-3 0 15,-4 3 1-15,0-3-1 16,1 3 1-16,-5-5 0 15,6-1 0-15,-22-15 0 16,27 38 2-16,-27-38-3 16,30 37 2-16,-30-37-2 15,26 38 2-15,-15-20-3 16,4 4 2-16,-3 0-1 16,-1-2 0-16,4 1-1 15,-4 2 2-15,1-2-1 16,-2-3 0-16,-2 3 0 15,0 0 1-15,-8-21-1 0,18 34 2 16,-18-34-1-16,8 25 0 16,-8-25-1-16,8 26 2 15,-8-26-2-15,10 18 1 16,-10-18-1-16,5 21-1 16,-5-21 1-16,0 0 0 15,10 23 0-15,-10-23 2 16,0 0-1-16,0 0-1 15,0 0 3-15,0 0-2 16,0-21 1-16,0 21 0 16,-13-38 0-16,1 13 0 15,1-4 1-15,-1-3-3 16,-6 0 2-16,-1-5-1 16,-4 6 1-16,-3-1-2 0,-1 2 1 15,-2 6-3-15,-5 1 3 16,3 4-1-1,-5 2 0-15,1 6 0 0,7-1 0 16,-4 3 0-16,2 0 0 16,2-4 0-16,-1 5 1 15,6-7-2-15,2 5 1 16,4-5 0-16,17 15-1 16,-29-24 0-16,29 24 0 15,-11-21-2-15,11 21 2 16,0 0-1-16,0 0-1 15,22-7 1-15,-22 7 0 0,38 6-1 16,-5 2 0-16,-2 0 3 16,10 3-3-16,0 2 2 15,6 3-2-15,1-1 2 16,1 0-1-16,-4 0 1 16,0-1 1-16,-8 2 0 15,-2-1 0-15,-3-1 1 16,-9-4-1-16,-1-2 0 15,-22-8 1-15,27 16-1 16,-27-16 0-16,20 8 0 16,-20-8 0-16,0 0-1 15,0 0 1-15,21 14 0 0,-21-14 1 16,0 0-1 0,0 0 1-16,0 0-1 15,17-22 0-15,-17 22-1 16,0-21 2-16,0 21-1 15,0-25 0-15,0 25 0 0,-10-23-1 16,10 23 2-16,-25-24 0 16,25 24 0-16,-37-15 0 15,17 15 0-15,-6-7 0 16,0 7 2-16,-4 0-2 16,-1 0 1-16,-2 0 0 15,-4 7 0-15,6-7 0 16,-2 8-2-16,7-1-12 0,-5-22-49 15,31-6-102 1,0 2-24-16</inkml:trace>
  <inkml:trace contextRef="#ctx0" brushRef="#br2" timeOffset="384276.8478">14347 15483 74 0,'-21'-27'52'0,"21"27"1"0,-18-26 2 15,18 26 4-15,0 0 4 16,-28-15-2-16,28 15-2 16,0 0-7-16,0 0-6 15,-23 0-8-15,23 0-5 16,0 0-9-16,0 0-6 16,0 0-7-16,18 0-2 15,-18 0-2-15,25 0-1 16,-25 0-2-16,37 15 1 15,-15-9 0-15,7 6 1 16,-4-1 4-16,7 7-2 16,1-1 3-16,6 5-1 31,-6-5 3-31,8 6-8 0,-13-2 7 0,9 2-7 0,-7-8 3 16,3 8-4-16,-11-9 3 15,-2 3-6 1,-20-17 5-16,38 26 0 0,-38-26-2 15,23 29 0-15,-23-29 0 16,18 25-1-16,-18-25-1 16,11 35 0-16,-11-14-1 15,12-4 1-15,-4 2-2 16,-2 1 2-16,-6-20-2 16,15 29 1-16,-15-29 0 15,0 0 0-15,23 21 0 16,-23-21 1-16,0 0-1 0,0 0 1 15,0 0-1 1,0 0 1-16,16-21 1 16,-16 21-2-16,0 0 0 15,0 0 1-15,-8-22 0 0,8 22-2 16,0 0 1-16,-16-16 0 16,16 16-1-16,-18-21-1 15,18 21 2-15,-20-38-3 16,10 14 1-16,2-8 0 15,-2-6 1-15,2-7 2 16,0-2-4-16,1-4 4 16,2 3-3-16,5 2 4 15,-4 6-4-15,4 3 4 0,0 7-4 16,-10 5 1-16,10 2 1 16,0 23-1-16,-5-36 1 15,5 36-1 1,-10-31 1-16,10 31-2 0,-8-31 1 15,8 31 1-15,-7-33-1 16,7 12 0-16,0 0 0 16,-5 2-1-16,5 19 2 15,0-36-1-15,0 36 0 16,0-18-1-16,0 18-1 16,0 0 2-16,0 0-1 15,0 0 1-15,5 27-1 16,-5-6 1-16,0 0-1 15,0 2 2-15,0 2 0 16,0 0 0-16,0 2-2 16,0 0 3-16,7 1-1 15,-7-4 0-15,8 1-1 0,-8 5 1 16,10-3 0-16,-10-3 0 16,5 2 2-16,-5 4-1 15,5-7 0-15,-5-1-5 16,0-1 7-16,0-4-8 15,0-17 8-15,0 25-8 16,0-25 5-16,0 0-6 16,0 0 6-16,0 0-1 0,0 0 0 15,0 0-1 1,0 0-1-16,0 0 6 16,-20-16-8-16,20 16 8 15,-8-24-7-15,8 24 6 0,-12-23-6 16,12 23 7-16,-18-29-6 15,18 29 3-15,-26-16 1 16,26 16-2-16,-31-15 2 16,31 15 0-16,-36 0-1 15,36 0 1-15,-34 0-1 16,34 0 1-16,-31 0-2 16,31 0 1-16,-30 8-1 15,30-8 0-15,-19 0 1 16,19 0-2-16,0 0 1 15,-28 0 0-15,28 0-1 16,0 0-1-16,-20-8-9 16,20 8-20-16,0 0-45 0,0-23-58 15,0 5-43-15,30 11-5 16,-11-29 0-16,17 11 63 16</inkml:trace>
  <inkml:trace contextRef="#ctx0" brushRef="#br2" timeOffset="388153.0729">12860 13458 155 0,'0'0'64'0,"0"0"-8"16,0 24-7-16,0-24-5 15,12 25-9-15,-12-25-4 16,19 36-6-16,-4-15-4 16,5-3-5-16,-2 5-1 15,14 0-4-15,-6-8 1 16,12 8 0-16,-7-8-1 16,13 6 1-16,-9-9 0 15,10 6-1-15,-7-7 0 16,10 4-1-16,-11-2-1 15,6-3-1-15,-2 5 0 16,6-5-1-16,-4 2-2 16,2-3 1-16,0 6-2 15,0 0 1-15,3-7 0 0,1 8 0 16,-3-8 0-16,1 7 2 16,-1-2-3-16,0 2 2 15,6-5-2-15,-3 2 0 16,4-1-1-16,-4 2 0 15,0-3-1-15,3 5 2 16,-8-4 0-16,2 7 1 16,-8-3 0-16,6 4 2 15,-13-5-3-15,7 4 2 16,-6-4-1-16,3 7 1 0,-3-10-3 16,-4 4 1-1,2-4-1-15,-3 1-1 0,1-4 0 16,0 0 1-1,-3-1-1-15,-3 1 0 0,-2-3 1 16,6 8 0-16,-3-3 0 16,0 5 2-16,-2-4 0 15,2 9-1-15,0-5 1 16,0 8 0-16,0-5-2 16,0 2 1-16,1-3 0 15,-1-4 0-15,0 6-1 16,0-4 0-16,2-2 1 15,-2 2-2-15,-4-5 3 0,4 10-8 16,2-8 6-16,-6 6-6 16,4-3 5-16,0 5-5 15,-3-5 4-15,3 8-4 16,-2-7 5-16,2 4 0 16,-5 1-1-16,1-1 1 15,-1 3 0-15,0-1 1 16,-3 2-1-16,-2 5 1 15,5-4-3-15,-3 5 3 16,1 1-3-16,2 0 1 16,0 5-1-16,2-5 1 15,0 6-2-15,1-3 2 0,-2 3-1 16,1 2 1-16,0-1-1 16,-2-6 1-16,1 4-1 15,-2-2 1 1,-1 0-1-16,2-2 0 0,-3 0-1 15,4 0 1-15,-1 4 3 16,-3-6-2-16,3 4 2 16,-3 2-6-16,0 1 7 15,-2-3-5-15,1 4 5 16,1-2-4-16,-2-3 1 16,0-2-2-16,-1 1 1 15,6-4 3-15,-8 5-3 16,4-4 2-16,4 0-2 15,-3-5 2-15,3 3-2 16,-3-1 1-16,-1-3-1 16,0 0 2-16,-14-23-1 15,19 32 0-15,-19-32-1 0,10 23 4 16,-10-23-3-16,0 0 0 16,0 0 0-16,0 17 0 15,0-17 0-15,0 0-1 16,0 0 2-16,-26 0-3 15,26 0 1-15,0 0 0 16,-21-11 0-16,21 11-1 16,-20-20 1-16,20 20-2 15,-28-34 0-15,10 11-1 16,-2-4 1-16,-4-2-2 16,1 2 3-16,0-1-3 15,3 4 3-15,2 8-1 16,18 16 1-16,-29-26 0 0,29 26 0 15,0 0 1-15,-20-11 0 16,20 11 0-16,0 0 1 16,0 0-1-16,0 0 0 15,0 0 0-15,0 0 0 16,-18 14 0-16,18-14 0 16,0 0 1-16,0 0-2 15,0 23 2-15,0-23-2 16,10 29 2-16,5-9-2 15,-2 5 2-15,7 8-3 16,3-1 3-16,1 11-1 16,2-3 1-16,-1-3-1 15,-1 4 2-15,-1-7-1 0,-8-6 1 16,3-6 0-16,-10-2 0 16,-8-20-1-1,0 0 1-15,15 16 0 16,-15-16 0-16,0 0-1 0,0 0-1 15,0-20 0-15,0 20-1 16,0-24 1-16,0 24-1 16,0-30 0-16,6 3-1 15,-6-1 1-15,0-4-2 16,9-5 3-16,-9-10-4 16,0 2 4-16,0-4-3 15,0-3 3-15,-9 3-2 16,9-1 3-16,-13 5 2 0,7 7-2 15,1 6 4-15,0 3-4 16,5 11 4-16,0 18-4 16,-8-21 5-1,8 21-5-15,0 0 1 0,0 0 0 16,0 0-3-16,-20 16 6 16,15 5-3-16,5-21 4 15,-23 38-2-15,5-19 3 16,7 8-4-16,-9-10 3 15,6 6 0-15,14-23-4 16,-32 22-7-16,32-22-14 16,-29-8-28-16,29 8-57 15,0 0-71-15,-23-35-9 0,23 16 1 16,-18-20-3 0,18 17 149-16</inkml:trace>
  <inkml:trace contextRef="#ctx0" brushRef="#br2" timeOffset="390347.4462">15733 13151 208 0,'0'0'74'16,"-10"25"-10"-16,10-25-6 0,0 22-13 16,12 0-5-16,-12 0-6 15,13 2-6-15,-8 0-4 16,3 8-5-16,1-5-2 16,0 6-4-16,-3-2 1 15,2-1-7-15,-1-1 3 16,6 2-4-16,-8-8 3 15,10 2-3-15,-2 4 2 16,3-4-4-16,2 3 1 16,5-5-1-16,10 2-2 15,-4-3 3-15,9 7-1 16,-1-3 2-16,6-3-1 16,3 6 4-16,1-4-3 15,1 5 3-15,-1-7-3 16,5 7 0-16,-4-6-1 15,3 8-1-15,-4-9-2 16,5 6 0-16,-9-3-1 0,4 2 0 16,-4-3 0-16,6 4 2 15,-5 0-2-15,-1 3 4 16,-4-2 0-16,2 4 2 16,-5-3 2-16,5 4-1 15,-9-2 3-15,6 6-5 16,-10-4 5-16,6 6-5 15,-3-5 4-15,4 5-5 16,-4-3 2-16,3 1-3 16,-1 2 1-16,0 6 3 15,1-2-4-15,4 2 2 16,-11 1-4-16,11-1 4 16,-10 0-4-16,6 4 4 0,-11-10-3 15,2 6 2-15,-2-5-1 16,-2-8 0-16,0 2 0 15,-6-2 1-15,-2 0-1 16,2-3 0-16,-2-4-1 16,1 4 3-16,-4-2-3 15,3 7-4-15,-1-4 6 16,-2-1-7-16,3-1 5 16,-5 0-5-16,0-4 6 15,0 2-9-15,0-11 8 16,-1 5-1-16,-7-22-3 15,13 31 2-15,-13-31-1 16,8 23 1-16,-8-23 0 0,5 23-1 16,-5-23 0-16,12 31 1 15,-6-13 0-15,1 2 0 16,1 1-2-16,-8-4 3 16,8 2-2-16,-8-19 1 15,7 27-1-15,-7-27 1 16,0 0 0-16,0 0-1 15,0 0 1-15,0 0-1 16,0 0 1-16,-10-16-2 16,10 16 2-16,-23-36-3 15,5 16 2-15,-2-3-1 16,1-4 0-16,-4 5-1 0,-5-1 1 16,3 2-1-1,2 1 1-15,2 5 0 16,5 1 0-16,16 14-1 15,-30-16 1-15,30 16-1 16,0 0 1-16,-21-15 0 0,21 15 0 16,0 0-1-16,0 0 1 15,0 0-1-15,0 0 1 16,26 16 0-16,-26-16 0 16,25 29 1-16,-12-5-1 15,5-1 3-15,-2 7-2 16,5-3 1-16,1 6-1 15,-4-1 1-15,3-1-1 0,0-1 2 16,-4-5-2-16,-1-5 0 16,-16-20 1-16,29 27 1 15,-29-27-2-15,22 20 1 16,-22-20-1-16,0 0 0 16,0 0 1-16,21-11-1 15,-21 11-2-15,0-24 1 16,0 3-1-16,-7-6 0 15,7 3 0-15,0-11-2 16,-8 0 1-16,8-6-1 16,0-1 1-16,0 4 3 15,0-5-5-15,8 3 5 16,-8-1-4-16,7 4 6 16,-7 1-6-16,0 5 7 15,8 5-5-15,-8 4 1 16,0 1 3-16,0 21-1 15,-8-23 1-15,8 23-1 0,0 0 1 16,-21 0 2-16,21 0-2 16,-23 19 1-16,23-19 0 15,-33 23 1-15,13-13-1 16,-1 4 0-16,-3-4 0 16,1 1-1-16,-2-6-2 15,1-5-7-15,24 0-28 16,-41-16-52-16,41-8-68 15,8 0-30-15,-8-32 1 16,20 13-5-16,-11-24 77 16</inkml:trace>
  <inkml:trace contextRef="#ctx0" brushRef="#br2" timeOffset="393469.4801">17145 13116 87 0,'0'0'56'0,"0"0"-5"16,0 0-7-16,-22 11-4 15,22-11-5-15,0 0-1 0,0 0-6 16,0 21-1-1,0-21-4-15,0 26 0 16,0-26-1-16,22 39-1 16,-12-15-1-16,4 5-1 15,1-4 2-15,1 11-2 0,4-11 2 16,-2 5-4-16,2-6-1 16,3 7-5-16,1-4 0 15,9 3-4-15,-1-4 0 16,6 5-4-16,0-6 2 15,6 4-2-15,-5-1 2 16,10-3 3-16,-8 4-1 16,8-4 2-16,-11 5-2 0,3 1 3 15,-4-7-3-15,8 12 2 16,-16-4-3-16,9-1 2 16,-7-1-2-1,0 1 3-15,-5-6-3 0,7 4 1 16,-14-8 0-16,6 4 0 15,-2-7-1-15,1 5 1 16,4-5-3-16,0 5 0 16,6-6-1-16,2-1-1 15,4-1-1-15,0 5 0 16,8-2-1-16,-2-3 2 16,-1-5-1-16,1 4 1 15,-3-1 1-15,3 3 3 16,-15-4 0-16,6 3 1 15,-9-1-1-15,3 2 1 16,-8 3 1-16,7 1-2 16,-7-1 0-16,-1 1-8 0,1 2 5 15,0 1-6-15,5 8 5 16,-5-8-5-16,0 6 2 16,1-6-3-16,-1 8 3 15,5-7 2-15,-3 5-2 16,2-4 2-16,-4 2 0 15,2-2 1-15,-4-2 0 16,2 2 2-16,-2 5-1 16,-4 1 3-16,-1-1-1 15,4 1 2-15,-6 6-3 16,4 0 2-16,2 4-3 16,-5-2 2-16,3 6-2 15,3-6-1-15,2-2-2 0,0 8 3 16,5-12-4-16,-5 4 4 15,6-5-4-15,-6 4 3 16,0-11-1-16,0 7 2 16,-7-7 0-16,0 2-6 15,-3-4 7-15,1 1-6 16,-5 0 5-16,0 3-5 16,-1-2 6-16,-2-2-7 15,1 3 4-15,-1 3 2 16,-6-6-3-16,9 0 2 15,-9-1-2-15,9 1 1 16,-9-2-1-16,12-1 2 16,-12-20-2-16,8 29 0 15,-8-29-1-15,10 29 2 0,-10-29-1 16,8 16 1 0,-8-16-2-16,0 0 1 15,0 0 0-15,0 0 0 0,0 0 0 16,0 0 0-16,0 0 0 15,0-28-2-15,0 28 2 16,-23-27-2-16,8 5 1 16,-3-1-2-16,-5 0 2 15,-4 0-1-15,2 2 1 16,-4 5 0-16,-2-1 2 16,1 0-2-16,2 4 3 0,4 8-2 15,1 1 0 1,3-3 0-16,2 7 0 15,18 0 0-15,-28-7-1 16,28 7 0-16,0 0-1 0,-21 0 0 16,21 0 1-16,0 0-1 15,7 23 0-15,-7-23 0 16,21 36 0-16,-6-12 2 16,6 0-2-16,4 6 3 15,2-2-2-15,4 5 3 16,-1-6-3-16,-2 5 4 15,-4-6-3-15,1 4 1 16,-4-5 0-16,-6-4 1 0,-1-2-2 16,-5 1 2-16,-9-20-1 15,6 23 0-15,-6-23 0 16,0 0 0 0,0 0 0-16,0 0-1 0,0 0 1 15,-19-12-1-15,19 12-1 16,-7-25 0-16,7 25 1 15,0-38-1-15,0 16 0 16,0-4-1-16,7-6 2 16,-7-4-3-16,8-7 2 15,-8-6 2-15,0-3-3 16,6-5 3-16,-6-3-3 16,0-3 4-16,0-2-4 0,0 8 6 15,0-1-5 1,0 10 0-16,0 2 3 15,0 13-2-15,0 3 1 16,0 8-1-16,0 22 2 0,0-25-1 16,0 25 1-16,0 0 0 15,0 0-1-15,0 0 1 16,0 0 0-16,0 17 0 16,0-17 0-16,-6 30 1 15,6-30-1-15,-18 34 2 16,-4-19 0-16,6 6 1 15,-12-6-1-15,4 7 1 16,-11-5-1-16,9-2 0 16,-8 0-1-16,8-7-2 15,4 0-6-15,0-8-7 16,22 0-31-16,-23-8-64 16,23 8-77-16,23-13-7 0,-23 13 1 15</inkml:trace>
  <inkml:trace contextRef="#ctx0" brushRef="#br2" timeOffset="444520.8809">1847 12659 272 0,'0'0'100'0,"-8"-21"-9"16,8 21-10-16,-14-17-16 15,14 17-13-15,0 0-14 16,0 0-11-16,0 0-9 15,0 0-5-15,0 0-2 16,-8 23-3-16,8-23 2 16,8 36-2-16,-1-17 2 15,-7-2-1-15,8 4 1 16,-8-1-4-16,8 3 2 16,-8-3-3-16,9 9 2 15,-9 0-3-15,14 2 0 16,-7 6-2-16,1 4 3 15,0 4-2-15,5 2 1 0,-5-2-2 16,7 4 3-16,-2-5-1 16,-3 2 2-16,6-6-4 15,-1-2 3-15,6-2-3 16,1-3 2-16,1-2-3 16,1-1 2-16,-1-6-3 15,6 6 3-15,1-5 4 16,1-3-7-16,-2-1 7 15,1 3-6-15,-2-4 10 16,3 0-9-16,-7-6 9 16,6 2-9-16,-2-2 3 15,-4 1 0-15,-1-2-1 16,0 2 1-16,-2-4-4 0,0 2 2 16,-21-13-1-16,32 25 0 15,-32-25-2 1,29 24 1-16,-29-24-2 0,29 30 2 15,-29-30-2-15,33 30 1 16,-13-20-1-16,3 4 1 16,1-1 0-16,4-3 0 15,-2 3 0-15,4-3 0 16,-1 2 1-16,1 6-1 16,-6-1 0-16,4 6 1 15,-5-1-2-15,-2 7 2 16,-3 3-2-16,3 0 1 15,1 4-2-15,-4-2 3 0,3-6-2 16,7 3 1 0,3 2-1-16,0-8 1 15,13 1-1-15,2-3 2 16,5 0-1-16,3-1 0 0,0 2-1 16,4 2 2-16,1 4-2 15,-5-6 2-15,-3 6-3 16,-4-1 4-16,-2 3-5 15,-1-1 4-15,-5-2 4 16,-1-6-7-16,-2 0 7 16,-4 0-7-16,6-6 9 15,0-2-9-15,-1-1 9 0,6-5-7 16,3-1 1 0,4-2 0-16,3 3 1 15,1-1-1-15,0-1 0 16,6 1-1-16,-1 4 1 15,2-2-1-15,-2 5 0 0,-5-4 1 16,-2 2-2-16,-1-3 2 16,-6 3-2-16,1-5 2 15,0 4-1-15,-2-3 0 16,0 0 0-16,1-2 1 16,-5 1-1-16,10 6 0 15,-5-4 0-15,1 2 1 16,2-1 0-16,9 2-1 0,-3-3-1 15,0 6 2-15,5-2-2 16,1 1 1 0,6 0 0-16,-4-4 0 15,-3 2-1-15,1-3 1 0,-1 3 0 16,-5-5 0-16,-2 5 0 16,-6-3 1-16,0 5-1 15,-2 1 1-15,0-1-2 16,-4 0 1-16,2 0 0 15,-2-1 0-15,5-4 0 16,3-3-1-16,1-7 1 16,3 8 0-16,7-8 1 15,-5 0-1-15,5 0 0 0,-5 0 1 16,5 0-1-16,-5 0 1 16,-2 7-2-16,1-7 1 15,-8 8 0 1,1-1 0-16,2 0-1 0,-8 1 2 15,5 1-2-15,-6-3 1 16,-1-6 0-16,-1 4 0 16,4-4 0-16,-2 0 0 15,1-4 0-15,-3-5 0 16,4-1-1-16,0 2 1 16,-2-1 1-16,-1 6-2 15,0-3 1-15,4 6 0 16,-4 0-1-16,-1 0 1 15,-4 14 0-15,10-4 0 16,-6 2-2-16,2 1 2 16,2 2-1-16,0 0 1 15,5-1-1-15,5-1 0 0,-4-3 1 16,6-3 0-16,2 0-1 16,2 0 1-16,4-7-1 15,4 8 1-15,4-8-1 16,-2 11 1-16,9-2-1 15,-1 0 1-15,0 1-1 16,0 0 2-16,1 5-2 16,-1-1 2-16,-5 1-2 15,2 1 1-15,-5-1 0 16,2 0 0-16,-2 2-1 16,0-3 1-16,0 1 0 15,2-4 0-15,0 1 0 16,4 2 0-16,-4-6-1 0,-2 4 2 15,-7 0-1-15,1-4 0 16,-9 1 0 0,-7-1 1-16,-11-2-1 15,-8 3 0-15,-26-9 1 0,30 6-1 16,-30-6 0-16,0 0-1 16,0 0 1-16,0 0 1 15,0 0-1-15,-23-6 0 16,23 6 0-16,-22-9 0 15,22 9-1-15,-23-6 2 16,23 6-1-16,-29-6 0 16,29 6 0-16,-34-4-1 0,14 4 1 15,-9 0-1-15,-1 0 1 16,-4 0-1 0,-1 0 0-16,-9-7 0 15,5 7-1-15,-8 0 1 0,-3-8-1 16,1 8 0-16,0-9-1 15,3 3-1-15,-1 6 1 16,1-9-2-16,5 9 1 16,-3 0-1-16,7 0 0 15,2 0 1-15,1 18 0 16,-4-10 1-16,2 9 0 16,3-3 1-16,1 6 6 15,-1-8-4-15,4 3 7 0,6-4-7 16,23-11 7-16,-25 12-6 15,25-12-2 1,0 0 1-16,20-5-9 16,6 5 7-16,13-7-7 0,9 7 7 15,7 0-7-15,6 0 6 16,-1 0 9-16,7 0-7 16,-3 0 1-16,0 0 0 15,-7 0 1-15,-1-7-1 16,-2-7 3-16,-3 1-2 15,-6-6-5-15,1-2 4 16,-5-5 3-16,0-4-3 16,0 1 3-16,-3 5-3 15,-4-5 2-15,-3 5-3 16,-2 1 2-16,1 1-1 16,-7 7 0-16,-2 7-1 15,-21 8 1-15,28-15-2 0,-28 15 1 16,0 0-1-16,0 0 1 15,0 0 1-15,0 0-1 16,-26 27 1-16,3-18-1 16,-12-1 2-16,-5 1-1 15,-6 5 0-15,-10-7 0 16,-1 2 1-16,-4-9-1 16,-4 9 1-16,4-9 0 15,-2 0 0-15,2-9 0 0,5 0 0 16,4-5-1-1,6-1 0-15,0-1-1 16,9 0-1-16,1-3 0 16,5 2-3-16,8 6 0 0,2-2-1 15,21 13 0-15,-32-8-1 16,32 8 1-16,-22 0 0 16,22 0 1-16,-22 14 1 15,22-14-1-15,-24 21 2 16,24-21 0-16,-30 26 1 15,16-3-1-15,-4-2 1 16,6 3-3-16,-3 9 3 16,7-4-3-16,2 2 4 0,6 6 4 15,0-5-2-15,0-2 6 16,13-6-3 0,-5-1 6-16,0-5-8 15,-8-18 10-15,18 23-10 0,-18-23 2 16,0 0-12-16,18 21-44 15,-18-21-105-15,-28 0-19 16,28 0 1 0</inkml:trace>
  <inkml:trace contextRef="#ctx0" brushRef="#br2" timeOffset="446051.5662">1803 14704 307 0,'8'-27'145'0,"-8"-2"-29"16,-15-9-19-16,15 38-18 16,-16-45-30-16,16 45-12 15,-30-23-17-15,30 23-3 16,-39 0-5-16,11 14-6 15,-3 3 3-15,0 5-7 0,-12 7 3 16,12 6-6-16,0 1 5 16,2 7-6-16,6-1 7 15,8 3-5-15,9 2-1 16,6-1 0-16,8 0 1 16,7-6 2-16,6 2 0 15,2-9 1-15,0-10 1 16,4-2 2-16,-9-21 1 15,5 0 0-15,-1-21 1 16,-1-8-1-16,-5-11 0 16,-1-6-4-16,0-8-2 15,-1-7-4-15,-4-1-10 16,-10-2 1-16,12 6-8 0,-19-3 3 16,7 19-5-16,-13-5 6 15,5 21-5 1,-7 0 5-16,15 26 5 15,0 0 4-15,-23 9 2 0,23 8 6 16,-8 13 6-16,8 7-4 16,0 3 8-16,8 12-3 15,0 0 6-15,1 11-7 16,-3 6 4-16,9 10-6 16,0 5-4-16,-2 7 3 15,1 0-6-15,-4 3 2 16,5 5-4-16,-2-7 6 15,-3-6-1-15,-2-3-1 0,-8-7 7 16,7-1 0 0,-14-12 6-16,7 6-2 15,-25-16 6-15,11 1-2 16,-16-21 2-16,6 6 1 0,-19-24-3 16,7 1-1-16,-5-16-2 15,-3-16-3-15,-8-14-9 16,1-8 0-16,-3-10 0 15,2-12 0-15,8-11 0 16,6-3 0-16,15 2 0 16,15-6-10-16,16 17-11 15,13-14-10-15,33 46-31 16,-11-18-52-16,27 29-51 16,4 18-26-16,-14 9 6 15,6 29-2-15,-20-7 130 16</inkml:trace>
  <inkml:trace contextRef="#ctx0" brushRef="#br2" timeOffset="446917.132">2050 14778 349 0,'0'0'181'16,"-22"5"-47"-16,-7-25-21 0,29 20-29 15,0 0-31-15,0 0-20 16,0 0-13 0,42-14-6-16,-19 14-4 15,10 0-3-15,3 0-1 0,8 0-3 16,-5 0 0-16,4 0-2 16,-5 0 0-16,-6 0 0 15,-2 8-1-15,-7-8 0 16,0 0 0-16,-23 0 1 15,21 0-2-15,-21 0 1 16,0 0 0-16,0 0 0 16,-21 0 1-16,3 0 0 15,-10-11-1-15,-3 3 3 0,-12-5-6 16,2-2 6-16,-9 0-7 16,4 1 7-1,2 1-7-15,6 2 6 16,9 2-7-16,4 3 3 0,25 6 2 15,0 0-1-15,0 0 1 16,0 0-1-16,25 8 0 16,-4-8 0-16,8 9 0 15,2-9 3-15,0 6-2 16,5-6 0-16,-5 0 2 16,1-6-2-16,-3 0 1 15,-1 6 0-15,-5-5 0 16,-2 5-1-16,-21 0 0 15,25 0-1-15,-25 0-2 0,0 0-1 16,22 0-4-16,-22 0-3 16,0 0-4-1,0 0-22-15,0 29-47 0,-29-29-73 16,13 0-26-16,16 0-5 16,-38 0 5-16,38 0 47 15</inkml:trace>
  <inkml:trace contextRef="#ctx0" brushRef="#br2" timeOffset="447883.5524">2719 14550 315 0,'0'0'171'0,"-23"0"-51"0,23 27-16 16,-21-27-32 0,21 31-22-16,-15-15-10 0,15 25-17 15,-15-12 1-15,15 17-14 16,-8-6 3-16,8 5-10 16,0-1 5-16,0-3-6 15,0-6-2-15,0-4 2 16,0-5-2-16,0-10 3 15,0-16 0-15,0 22 2 16,0-22-1-16,0 0 1 16,13-23 0-16,-13 1 0 15,3-4 1-15,-3-10-2 16,0-8 0-16,7-2 0 16,-7-2-8-16,0-7 5 15,0 3-6-15,-8 6 5 0,8 5-8 16,-7 5 7-16,7 13-7 15,-8 1 5-15,8 22 1 16,0 0 0-16,0 0 0 16,0 0 0-16,0 0 1 15,-21 22 2-15,21-22 0 16,-9 31 0-16,9-11-1 16,-6 6 0-16,6 3 6 15,0 3-7-15,13 3 6 16,-6-1-7-16,1 0 6 15,5 1-5-15,-3 0 5 16,3-9-3-16,-3-3-1 16,-10-23 2-16,13 24 0 0,-13-24 0 15,0 0 1-15,0 0-1 16,0-24 1-16,0 2 0 16,0-3 0-1,-7-12 1-15,1-3-6 0,-3-7 4 16,1-4-5-16,-5-10 4 15,5 0-4-15,0 0 3 16,0 4-5-16,-1 6 1 16,3 8 3-16,6 8-2 15,0 17-1-15,0 18 2 16,0 0-2-16,8 29 1 16,0 6-2-16,0 1 4 15,5 11-4-15,-4 6 4 0,-3-4 3 16,-6-3-8-1,10 0-1-15,-13-9-19 0,13 9-28 16,-27-23-55-16,17-23-62 16,0 40-16-16,0-40-2 15,-16 30 6-15,16-30 145 16</inkml:trace>
  <inkml:trace contextRef="#ctx0" brushRef="#br2" timeOffset="450339.6776">27978 14663 254 0,'0'0'129'0,"0"-39"-25"15,-23 10-16-15,23 29-12 0,-36-45-22 16,36 45-14-16,-31-31-8 16,31 31-8-16,-39-15-5 15,19 15-5-15,-6 0-3 16,0 0-1-16,-5 11-5 16,1 1-1-16,-2 3-2 15,1 5 2-15,-2-2-3 16,3 10 2-16,3-2-3 15,0-1 2-15,5 4 5 16,5 0-7-16,2 0 7 16,7 3-8-16,8 0 7 15,0 4-7-15,0 3 7 16,17 1-9-16,4-4 1 0,3 3 2 16,6-6-2-16,4-3 3 15,1-2-2-15,7-10 1 16,-4-10 1-16,1-8 1 15,-3-6 0-15,2-9 0 16,-9-8-1-16,1-9-2 16,-6-5 0-16,-4-6-2 15,-4-2-8-15,-8-7 3 16,-1-2-7-16,-7 1 4 16,-7 11-6-16,-3-5 7 15,-1 13-5-15,-4 1 5 16,4 11 2-16,11 22 0 15,-20-17 2-15,20 17 2 0,0 0 3 16,-8 18 1-16,8-18 2 16,0 43 6-1,0-18 7-15,0 7-5 16,0-2 9-16,3 17-7 0,-3-8 6 16,0 18-7-16,0 0 3 15,0 14-8-15,7 9-3 16,-1 7 3-16,-6 10-8 15,12-1 4-15,-7 8-8 16,1-4 6-16,2 4 1 16,-8-7-2-16,7-4 1 15,-7-9-1-15,0-4 3 16,-7 1-2-16,-2-3 4 0,-6-4 1 16,-8-4 1-16,-5-7 4 15,-3-10 0 1,0-8 4-16,-7-21 0 15,2-8 1-15,-9-28 0 0,2-10-3 16,-4-29-1-16,1-6-5 16,-7-16 2-16,8-19-6 15,9-3-5-15,11-9 1 16,25-3-4-16,10 3-2 16,28 15-11-16,12-3-8 15,34 46-30-15,-14-9-42 16,33 41-64-16,-11 20-26 0,-19 17 2 15,4 25 3-15,-29 3 105 16</inkml:trace>
  <inkml:trace contextRef="#ctx0" brushRef="#br2" timeOffset="460187.0393">28299 14694 383 0,'0'0'131'0,"-26"-29"-17"16,26 29-11-16,-12-23-29 16,12 23-17-16,0-23-13 15,0 23-15-15,0 0-8 16,0 0-8-16,20-15-4 16,-20 15-3-16,23 0-2 15,-23 0 1-15,34 6-4 16,-16 3 1-16,3-9 0 0,1 5-1 15,-1-5 1 1,2 10 0-16,-2-10 0 16,-1 0-1-16,1 0 0 31,0 8-1-31,-4-8 1 0,-17 0 0 0,31 0-1 0,-31 0 0 16,27 0 0-16,-27 0 0 15,0 0 1-15,0 0-1 16,17 0 0-16,-17 0 1 15,0 0-1-15,0 0 0 16,-23 0-1-16,23 0 0 16,-38-11-1-16,9 11 0 0,-2-7-1 15,-7 7 0 1,0-5 0-16,-1 5 0 16,3 0 1-16,4 0-1 15,5 5 2-15,6-5-1 0,21 0 1 16,-18 16 1-16,18-16-1 15,0 0 3-15,0 0-1 16,16 8 2-16,-16-8 0 16,22 0 0-16,-22 0 1 15,18-8 0-15,-18 8 1 16,0 0-4-16,26-17 3 16,-26 17-2-16,21-13-1 15,-21 13-1-15,31-9 1 16,-10 9-1-16,2 0 0 15,4-6 0-15,2 6-1 16,0 0 1-16,-1 0 0 16,-3 0 1-16,-1 6-2 0,-24-6 0 15,35 0-5-15,-35 0-13 16,16 23-34-16,-37-23-66 16,21 0-65-16,-17 24-7 15,-7-7 4-15,11 10-6 16,-15-10 130-16</inkml:trace>
  <inkml:trace contextRef="#ctx0" brushRef="#br2" timeOffset="460991.1108">28919 14217 219 0,'0'0'163'16,"-20"26"-20"-16,20-26-36 16,-5 31-13-16,-18-31-20 0,32 28-22 15,-9-28-16-15,0 46-9 16,-10-20-9 0,10 12-5-16,0 0-6 15,5 5-1-15,-5-1-5 0,0 3 2 16,6 2 1-16,-6-1-4 15,0 0 4-15,0-2-5 16,0 0 6-16,0-8-5 16,0 0 6-16,0-5-4 15,-6-8 0-15,6-2 3 16,0-21 0-16,0 22 2 16,0-22 1-16,0 0 0 15,0 0-3-15,-9-21-5 0,9-3 0 16,-4-5 0-16,4-9 0 15,-10-8 0 1,10-7 0-16,0-2 0 16,0-7 0-16,0-1 0 0,0-3 0 15,11 2 0-15,-3-2 0 16,1 2 0-16,0 6 0 16,1 1 0-16,-2 6 0 15,-8 8 0-15,5 2 0 16,-5 8 0-16,0 10 0 15,0 23 0-15,-10-24 0 16,10 24 0-16,0 0-4 16,-22 19 3-16,15 8-2 15,0 7 2-15,7 9-3 0,-8 2 3 16,8 17-2 0,0-2 1-16,0 3-2 0,7-3 4 15,-1-5-5-15,3 1 1 16,-1-5-10-16,-8-17-9 15,21 21-36-15,-28-34-73 16,7 2-53-16,0-1-4 16,0-22 4-16,7 21-5 15</inkml:trace>
  <inkml:trace contextRef="#ctx0" brushRef="#br2" timeOffset="461736.7528">29630 15508 389 0,'0'-25'186'16,"14"4"-3"-16,10 13-75 15,-30-31-49-15,35 32-24 16,-29 7-17-16,34-15-11 15,-16 22-5-15,-18-7 1 16,33 36-3-16,-18-8 0 0,-4 3-1 16,-3 4 1-16,-8-2-2 15,0-2 3-15,0-3-2 16,-13-12 2 0,13-16 0-16,-29 16 2 0,11-16 0 15,-2-9-1-15,-3-10 2 16,0-5 0-16,2-1 0 15,3-7-3-15,2 2 2 16,4-2-2-16,12-1 0 16,0 5-2-16,7 0 1 15,-7 28-2-15,34-24 0 16,-11 24-1-16,2 0 0 16,-4 8-2-16,0 7 0 0,-6 6-1 15,-4 4-5-15,-11-25-6 16,9 44-14-16,-29-44-29 15,20 25-68 1,0-25-57-16,-29 0 1 0,29 0-3 16,-43-23 6-16</inkml:trace>
  <inkml:trace contextRef="#ctx0" brushRef="#br1" timeOffset="470035.3865">30352 16024 161 0,'10'28'159'0,"-28"-13"-15"15,18-15-36 1,0 31-12-16,0-31-12 0,8 20-20 16,-8-20-13-16,0 0-8 15,0 0-11-15,29 17-7 16,-29-17-5-16,18-14-4 16,-18 14-3-16,18-29-6 15,-18 4-7-15,9-4 0 16,-9-8 0-16,0-8 0 15,-9-6 0-15,1-9 0 16,-7-12 0-16,-6-11 0 16,-5-21 0-16,-2-11 0 15,-6-2 0-15,-4-11 0 16,6 4 0-16,-3 3 0 0,11 12 0 16,7 9 0-16,11 22 0 15,14 8 0-15,23 16 0 16,15 7 0-16,21 19 0 15,8 3-9-15,13 16-8 16,-6-2-4-16,15 24-4 16,-22-13-2-16,4 26-14 15,-37-26-40-15,10 30-58 16,-19-7-42-16,-33-23 5 0,17 47-2 16,-17-47 50-1</inkml:trace>
  <inkml:trace contextRef="#ctx0" brushRef="#br1" timeOffset="471087.5859">29966 15000 144 0,'-20'-6'121'0,"20"6"-40"16,0 0-23-16,-18-13-8 15,18 13-8-15,-19-11-7 0,19 11-3 16,-22-6 2-16,22 6 0 16,-16 0 1-1,16 0 1-15,-23 0 0 16,23 0-2-16,-20 0-4 0,20 0-3 16,0 0-2-16,0 0-2 15,0 0-1-15,0 0-1 16,23 15-2-16,5-7-2 15,-5-8 0-15,13 7-1 16,-5-7-4-16,8 0-2 16,2 0-4-16,3 8 0 15,2-8-6-15,7 0 0 16,-1 8 0-16,4-8 0 0,1 7 0 16,-2-7 0-16,-2 8 0 15,-6-8 0 1,-4 8 0-16,-9-8 0 15,-11 0 0-15,-5 7 0 0,-18-7 0 16,0 0 0-16,0 0 0 16,0 0 0-16,-24 8 0 15,-3-8 0-15,-5 0 0 16,-8 0 0-16,-9 0 0 16,-3 0 0-16,-7 0 0 15,-2-10 0-15,-1-3 0 16,2 3 0-16,3-5 0 0,3 2 0 15,6-4 0 1,6 5 0-16,4 1 0 16,8 3 0-16,8 8 0 15,4-8 0-15,18 8 0 0,-22 0 0 16,22 0 0-16,0 0 0 16,0 0 0-16,7 24 0 15,-7-24 0-15,23 21 0 16,-5-10 0-16,3-4-2 15,7 1 2-15,1 5 0 16,6-10-1-16,1 4 1 16,8-7 0-16,-5 8 1 15,5-8-1-15,2 0 0 0,-3 0 2 16,-4 0-2 0,-5-7 0-16,-1 7 0 0,-10-3-6 15,-23 3-25 1,42 0-99-16,-42 0-59 0,0 0-4 15,0 0-2-15,-41 25-5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818.36853" units="1/cm"/>
          <inkml:channelProperty channel="Y" name="resolution" value="2273.90698" units="1/cm"/>
          <inkml:channelProperty channel="F" name="resolution" value="7.0953E-7" units="1/dev"/>
          <inkml:channelProperty channel="T" name="resolution" value="1" units="1/dev"/>
        </inkml:channelProperties>
      </inkml:inkSource>
      <inkml:timestamp xml:id="ts0" timeString="2014-04-28T13:12:09.269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C331200F-6123-4CB2-8CA8-D9A7A801F2DA}" emma:medium="tactile" emma:mode="ink">
          <msink:context xmlns:msink="http://schemas.microsoft.com/ink/2010/main" type="inkDrawing" rotatedBoundingBox="3663,10820 3934,3539 4107,3545 3836,10827" semanticType="verticalRange" shapeName="Line">
            <msink:sourceLink direction="with" ref="{E77F4CFC-90D7-4D11-B1EA-E13B73B16CC2}"/>
          </msink:context>
        </emma:interpretation>
      </emma:emma>
    </inkml:annotationXML>
    <inkml:trace contextRef="#ctx0" brushRef="#br0">241-5 428 0,'0'0'151'0,"-14"-11"1"16,14 11-116-1,0 0-28-15,0 11 6 0,2 21-8 16,4-1 11-16,9 17-3 16,-8 5 9-16,10 19-3 15,-12 3 4-15,13 15-3 16,-18-3-5-16,6 9 7 15,-6-2-4-15,0 4-4 16,-12-4-3-16,8 5-2 16,-7 1-1-16,5 4-4 0,-1-3-5 15,6 0 0-15,1 0 0 16,0-3 0 0,0 1 0-16,1-6 0 15,6 0 0-15,-1 0 0 0,1-1 0 16,-1 2 0-16,-4-2 0 15,4 1 0-15,-6-2 0 16,0-3 0-16,0-7 0 16,-2 6 0-16,-6-3 0 15,0 1 0-15,2 3 0 16,-5-1 0-16,5 0 0 16,0 1 0-16,0-4 0 15,1-8 0-15,1 0 0 0,2 5 0 16,0-4 0-1,1 4 0-15,0 0 0 16,-1-1 0-16,2 1 0 16,0-3 0-16,0-2 0 0,0-10 0 15,0-2 0-15,0-4 0 16,-5-1 0-16,4 2 0 16,-3 0 0-16,0 1 0 15,-3 4 0-15,1 2 0 16,0-3 0-16,-2 4 0 15,0-4 0-15,-1-4 0 16,2-6 0-16,-1-3 0 16,3 0 0-16,0 0 0 0,3-6 0 15,-2 6 0 1,4 3 0-16,0 1 0 16,0 1 0-16,0 1 0 15,-3 0 0-15,0-1 0 0,1-1 0 16,-4-4 0-16,-1-3 0 15,-1-5 0-15,2 2 0 16,-3 0 0-16,1-1 0 16,2-2 0-16,-1 3 0 15,3 7 0-15,-1 4 0 16,3-1 0-16,2 2 0 16,0 0 0-16,0 1 0 15,2-2 0-15,-1-3 0 16,3-7 0-16,-4-2 0 15,0-2 0-15,-4-6 0 16,-4 0 0-16,2-3 0 16,-5 1 0-16,0 0 0 0,0 0 0 15,3 5 0-15,1-4 0 16,5 5 0-16,2 3 0 16,1 0 0-1,9 3 0-15,2-3 0 0,6 2 0 16,-1-7 0-16,0-2 0 15,1-7 0-15,-4-7 0 16,-1-5 0-16,-13-18 0 16,9 23 0-16,-9-23 0 15,0 0 0-15,-27 0-23 16,4-5-165-16,-4-2-11 16,-5-16-11-16,6-1-21 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818.36853" units="1/cm"/>
          <inkml:channelProperty channel="Y" name="resolution" value="2273.90698" units="1/cm"/>
          <inkml:channelProperty channel="F" name="resolution" value="7.0953E-7" units="1/dev"/>
          <inkml:channelProperty channel="T" name="resolution" value="1" units="1/dev"/>
        </inkml:channelProperties>
      </inkml:inkSource>
      <inkml:timestamp xml:id="ts0" timeString="2014-04-28T13:12:11.167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8D784AF7-B708-4563-92F8-4E5731835AC7}" emma:medium="tactile" emma:mode="ink">
          <msink:context xmlns:msink="http://schemas.microsoft.com/ink/2010/main" type="inkDrawing" rotatedBoundingBox="6196,3247 6242,9053 6172,9054 6127,3248" semanticType="callout" shapeName="Other">
            <msink:sourceLink direction="with" ref="{7B43FDBC-9940-45CE-96B2-9460F20D0B55}"/>
          </msink:context>
        </emma:interpretation>
      </emma:emma>
    </inkml:annotationXML>
    <inkml:trace contextRef="#ctx0" brushRef="#br0">60-5 666 0,'0'0'184'15,"-23"-16"-14"-15,17 26-167 16,1 20-3-16,4 15 0 16,-1 22 0-16,2 16 0 15,0 33 0-15,2 16 0 16,2 14 0-16,4 10 0 16,-1 4 0-16,-1 14 0 15,-2 2 0-15,0-3 0 16,-4-17 0-16,0-2 0 15,0-4 0-15,-4 4 0 16,-4-2 0-16,2-16 0 16,-1-3 0-16,1-1 0 15,0-3 0-15,4 8 0 0,2-7 0 16,0-4 0-16,2-8 0 16,4 3 0-16,2-5 0 15,1-4 0-15,0 2 0 16,-4-8 0-16,1-2 0 15,-6-5 0-15,0-3 0 16,0-3 0-16,0-2 0 16,-3 1 0-16,-5-7 0 15,3-1 0-15,-1 2 0 16,4 2 0-16,2 0 0 16,0 3 0-16,0-4 0 15,6-1 0-15,4-4 0 16,0-7 0-16,1-9 0 0,-1-3 0 15,-1-7 0-15,-3-4 0 16,-1-3 0-16,-4-1 0 16,-1-4 0-16,0-3 0 15,-6-7 0-15,-5-3 0 16,1-8 0-16,10-23 0 16,-14 28 0-16,1-44-183 15,13-19-12-15,0-19-12 16,13-13-20-16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818.36853" units="1/cm"/>
          <inkml:channelProperty channel="Y" name="resolution" value="2273.90698" units="1/cm"/>
          <inkml:channelProperty channel="F" name="resolution" value="7.0953E-7" units="1/dev"/>
          <inkml:channelProperty channel="T" name="resolution" value="1" units="1/dev"/>
        </inkml:channelProperties>
      </inkml:inkSource>
      <inkml:timestamp xml:id="ts0" timeString="2014-04-28T13:12:03.590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E77F4CFC-90D7-4D11-B1EA-E13B73B16CC2}" emma:medium="tactile" emma:mode="ink">
          <msink:context xmlns:msink="http://schemas.microsoft.com/ink/2010/main" type="writingRegion" rotatedBoundingBox="2524,3807 3567,3807 3567,13544 2524,13544">
            <msink:destinationLink direction="with" ref="{C331200F-6123-4CB2-8CA8-D9A7A801F2DA}"/>
          </msink:context>
        </emma:interpretation>
      </emma:emma>
    </inkml:annotationXML>
    <inkml:traceGroup>
      <inkml:annotationXML>
        <emma:emma xmlns:emma="http://www.w3.org/2003/04/emma" version="1.0">
          <emma:interpretation id="{CA9E0AB9-0DDA-44C2-B0FD-A2867DCD35BC}" emma:medium="tactile" emma:mode="ink">
            <msink:context xmlns:msink="http://schemas.microsoft.com/ink/2010/main" type="paragraph" rotatedBoundingBox="2524,3807 3567,3807 3567,13544 2524,135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4381EF-539D-49E9-BBEC-7AC6D46ECB88}" emma:medium="tactile" emma:mode="ink">
              <msink:context xmlns:msink="http://schemas.microsoft.com/ink/2010/main" type="line" rotatedBoundingBox="2524,3807 3567,3807 3567,13544 2524,13544"/>
            </emma:interpretation>
          </emma:emma>
        </inkml:annotationXML>
        <inkml:traceGroup>
          <inkml:annotationXML>
            <emma:emma xmlns:emma="http://www.w3.org/2003/04/emma" version="1.0">
              <emma:interpretation id="{38667BF5-DFF3-4772-8771-A1D529799848}" emma:medium="tactile" emma:mode="ink">
                <msink:context xmlns:msink="http://schemas.microsoft.com/ink/2010/main" type="inkWord" rotatedBoundingBox="2524,3807 3567,3807 3567,13544 2524,13544"/>
              </emma:interpretation>
            </emma:emma>
          </inkml:annotationXML>
          <inkml:trace contextRef="#ctx0" brushRef="#br0">23-3 523 0,'0'0'169'0,"-16"-13"-1"16,16 13-118-16,0 0-39 16,-5 33-9-16,5 10-1 15,5 11 3-15,-1 7-6 16,4 15 4-16,2 6-3 16,-1-1 3-16,-1 2-3 15,2-7 3-15,-2-6-6 16,1-8-9-16,-4-17-1 15,5-3-10-15,-10-25-8 16,10 8-33-16,-10-25-82 16,-9-7-21-16,6-13-12 15,-12-17 2-15</inkml:trace>
          <inkml:trace contextRef="#ctx0" brushRef="#br0" timeOffset="647.2075">34 1 396 0,'0'-39'174'16,"-5"-12"-8"-16,5-8-69 16,16 16-63-16,-5-12-6 15,19 9-9-15,-6-2-3 16,14 16-9-16,-1 5-2 0,5 16-1 15,-1 11-1-15,-3 5-1 16,3 23 0-16,-11 9 1 16,-3 5-4-16,-10 10 4 15,-11 0-6-15,-6 3 5 16,-12-2-7-16,-11-2 3 16,-14-7-5-16,-5-6 6 15,-6-6-3-15,3-9 3 16,-3-5-2-16,7-6 2 15,-1-8 1-15,12-3 2 16,5-1 0-16,9-1-1 16,16 1 0-16,0 0 1 15,0 0 1-15,10-13 0 16,7 13 1-16,7 0 2 16,-4 9 0-16,9 0 2 15,-6 5-1-15,6 5-1 16,-7 3 5-16,4 5-4 0,-5 5 4 15,3 6-6-15,2 2 0 16,2 12-5-16,6 0 0 16,7 6 0-16,1-2 0 15,7-4 0-15,1-5 0 0,3-6 0 16,-2-12 0-16,-4-13 0 16,-6-12 0-16,-4-11 0 15,-4-7 0-15,-18-32-52 16,4 6-127-16,-9-2-12 15,-6-3-15-15,-4 5-17 16</inkml:trace>
          <inkml:trace contextRef="#ctx0" brushRef="#br0" timeOffset="33815.0306">224 7986 508 0,'-52'0'181'0,"4"10"-8"16,20 20-121 0,-30-8-23-16,16 19-3 15,-10-6-9-15,11 6-3 16,1-1-8-16,8 1 1 0,11-7-6 15,11 1 3-15,10-6-6 16,17-6 4-16,15 0-6 16,16-4 4-16,10-2-2 15,8 0-1-15,11 1 7 16,8 1-6-16,0 4 7 16,-2 4-8-16,-7 13 8 15,-9 8-6-15,-8 13 5 16,-10 8-2-16,-19 10-4 15,-15 3 4-15,-15 2-2 16,-12-1 0-16,-21-9 0 16,-11-9 0-16,-8-18 0 15,-4-7 0-15,-7-23 0 0,0-9 0 16,-6-9 0-16,1-23 0 16,5-15 0-16,-5-9 0 15,8-3 0-15,-2-20 0 16,34 1-148-16,2 12-47 15,20 7-10-15,19 18-25 16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818.36853" units="1/cm"/>
          <inkml:channelProperty channel="Y" name="resolution" value="2273.90698" units="1/cm"/>
          <inkml:channelProperty channel="F" name="resolution" value="7.0953E-7" units="1/dev"/>
          <inkml:channelProperty channel="T" name="resolution" value="1" units="1/dev"/>
        </inkml:channelProperties>
      </inkml:inkSource>
      <inkml:timestamp xml:id="ts0" timeString="2014-04-28T13:12:38.421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C8FEBEB0-35AC-444A-95ED-42D62CE8A348}" emma:medium="tactile" emma:mode="ink">
          <msink:context xmlns:msink="http://schemas.microsoft.com/ink/2010/main" type="inkDrawing" rotatedBoundingBox="3955,12236 4208,17669 4107,17674 3854,12241" semanticType="verticalRange" shapeName="Line">
            <msink:sourceLink direction="with" ref="{E39AD910-6FAE-4AAC-89D9-F73E1183C4C8}"/>
            <msink:sourceLink direction="with" ref="{7654AFA2-4E51-4A30-A827-B15B74661B75}"/>
          </msink:context>
        </emma:interpretation>
      </emma:emma>
    </inkml:annotationXML>
    <inkml:trace contextRef="#ctx0" brushRef="#br0">62 9 457 0,'-18'-27'175'0,"18"27"-12"15,-3 11-108-15,-17-1-26 0,20 26-3 16,-15-1-10 0,14 17-2-16,-4 6-1 15,5 17-3-15,0 6 1 16,10 18-1-16,1 10-1 0,3 13 0 15,1 7 2-15,6 10-5 16,-3 6-2-16,-1 17 1 16,-1 1-5-16,-2-1 0 15,-3-10 0-15,2 4 0 16,-5 6 0-16,3-2 0 16,-5-10 0-16,0-5 0 15,-2-12 0-15,0 3 0 16,0 2 0-16,-4-1 0 15,0-7 0-15,-4-3 0 16,-4-4 0-16,2-2 0 16,-5 2 0-16,5 4 0 15,2-7 0-15,4-1 0 0,4-2 0 16,7-1 0-16,1-3 0 16,6 0 0-16,3-4 0 15,-1-6 0-15,1-7 0 16,-8-6 0-16,-1-8 0 15,-1-6 0-15,-6-8 0 16,-4-3 0-16,-1-12 0 16,-4-12 0-16,-6-6 0 15,-1-6 0-15,-5-2 0 16,2-10 0-16,9 2 0 16,-12-19 0-16,20 20-74 15,-3-20-116-15,0-15 1 16,5-20-23-16,4-22-7 0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818.36853" units="1/cm"/>
          <inkml:channelProperty channel="Y" name="resolution" value="2273.90698" units="1/cm"/>
          <inkml:channelProperty channel="F" name="resolution" value="7.0953E-7" units="1/dev"/>
          <inkml:channelProperty channel="T" name="resolution" value="1" units="1/dev"/>
        </inkml:channelProperties>
      </inkml:inkSource>
      <inkml:timestamp xml:id="ts0" timeString="2014-04-28T13:12:39.23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C3CF2623-CE0D-4AB6-A3A9-412A1DBAC729}" emma:medium="tactile" emma:mode="ink">
          <msink:context xmlns:msink="http://schemas.microsoft.com/ink/2010/main" type="inkDrawing" rotatedBoundingBox="2264,13815 9610,13858 9609,14032 2263,13989" semanticType="underline" shapeName="Other">
            <msink:sourceLink direction="with" ref="{834B325D-422C-4249-8375-64F17A652A14}"/>
          </msink:context>
        </emma:interpretation>
      </emma:emma>
    </inkml:annotationXML>
    <inkml:trace contextRef="#ctx0" brushRef="#br0">24 76 540 0,'-17'4'189'0,"-1"-4"-7"16,18 0-118-16,-16 0-32 15,16 0-16-15,0 0-16 16,0 0 0-16,0 0 0 16,0 0 0-16,27 0 0 15,5 1 0-15,11 4 0 0,9 1 0 16,14-1 0-16,4 1 0 15,9 1 0-15,2 0 0 16,2 3 0-16,9-4 0 16,5 3 0-16,0-1 0 15,-1 4 0-15,0 0 0 16,1-1 0-16,-1 1 0 16,3 0 0-16,-8 1 0 15,6 1 0-15,4-6 0 16,6 2 0-16,1-7 0 15,2 1 0-15,7-4 0 16,3 0 0-16,5 0 0 16,-1-4 0-16,-2 1 0 0,-2-2 0 15,0 2 0-15,3 0 0 16,13-2 0 0,5-2 0-16,-3 3 0 15,3-3 0-15,5 1 0 0,15-3 0 16,7 2 0-16,4 1 0 15,-5-1 0-15,-3 6 0 16,14-2 0-16,2 1 0 16,-2 2 0-16,-10 0 0 15,6 0 0-15,8 0 0 16,2 2 0-16,-3-2 0 16,-7 0 0-16,3 0 0 15,4-2 0-15,-6-3 0 0,-11-1 0 16,-19 0 0-16,-18 1 0 15,-6 1 0 1,-25 0 0-16,-17 12 0 16,-42-3-143-16,-14 9-47 0,-23-14-10 15,-34 32-18-15,-23-13-15 16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818.36853" units="1/cm"/>
          <inkml:channelProperty channel="Y" name="resolution" value="2273.90698" units="1/cm"/>
          <inkml:channelProperty channel="F" name="resolution" value="7.0953E-7" units="1/dev"/>
          <inkml:channelProperty channel="T" name="resolution" value="1" units="1/dev"/>
        </inkml:channelProperties>
      </inkml:inkSource>
      <inkml:timestamp xml:id="ts0" timeString="2014-04-28T13:12:39.890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DFE8BD37-BBC5-4529-AA8E-50A38B5A71EC}" emma:medium="tactile" emma:mode="ink">
          <msink:context xmlns:msink="http://schemas.microsoft.com/ink/2010/main" type="inkDrawing" rotatedBoundingBox="5929,12119 6643,17479 6368,17515 5654,12156" semanticType="verticalRange" shapeName="Line">
            <msink:sourceLink direction="with" ref="{E39AD910-6FAE-4AAC-89D9-F73E1183C4C8}"/>
            <msink:sourceLink direction="with" ref="{7654AFA2-4E51-4A30-A827-B15B74661B75}"/>
          </msink:context>
        </emma:interpretation>
      </emma:emma>
    </inkml:annotationXML>
    <inkml:trace contextRef="#ctx0" brushRef="#br0">45 0 573 0,'0'0'177'16,"-14"7"-6"-16,-7 6-136 0,18 30-26 16,0 15-9-16,3 21 5 15,0 13-1-15,2 23 0 16,4 22-2-16,7 13 3 16,1 8 1-16,3 2-3 15,0 12 4-15,7 11-5 16,-1 4-5-16,10-3 5 15,-4-4 1-15,6 12-1 16,0 3-5-16,0 7 5 16,-1 0 1-16,-3 2-1 15,-4 0 8-15,-2 3-8 16,-3-2-2-16,-5-6 0 16,-2 1 0-16,-4-12 0 0,-2-9 0 15,3-14 0-15,-3-9 0 16,4-5 0-16,3-15 0 15,7-19 0-15,6-17 0 16,4-18-8-16,11-3-33 16,-12-38-32-16,25-12-105 15,-11-25-11-15,-8-25-13 16,-9-26-17-16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818.36853" units="1/cm"/>
          <inkml:channelProperty channel="Y" name="resolution" value="2273.90698" units="1/cm"/>
          <inkml:channelProperty channel="F" name="resolution" value="7.0953E-7" units="1/dev"/>
          <inkml:channelProperty channel="T" name="resolution" value="1" units="1/dev"/>
        </inkml:channelProperties>
      </inkml:inkSource>
      <inkml:timestamp xml:id="ts0" timeString="2014-04-28T13:12:40.640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F231CC59-B8CF-47EE-A11B-BC20E2D2412F}" emma:medium="tactile" emma:mode="ink">
          <msink:context xmlns:msink="http://schemas.microsoft.com/ink/2010/main" type="inkDrawing" rotatedBoundingBox="7562,12113 8271,17529 8142,17546 7433,12130" semanticType="verticalRange" shapeName="Line">
            <msink:sourceLink direction="with" ref="{E39AD910-6FAE-4AAC-89D9-F73E1183C4C8}"/>
            <msink:sourceLink direction="with" ref="{7654AFA2-4E51-4A30-A827-B15B74661B75}"/>
          </msink:context>
        </emma:interpretation>
      </emma:emma>
    </inkml:annotationXML>
    <inkml:trace contextRef="#ctx0" brushRef="#br0">54 43 402 0,'0'0'175'15,"-8"-17"-31"-15,-13-10-37 16,21 27-30-16,0 0-29 16,0 0-18-16,-21 1-12 15,21 28-7-15,-4 12-7 16,4 18 0-16,2 15-7 15,7 13 4-15,2 13-2 0,6 22 0 16,4 17-1-16,3 9 2 16,4 2 1-1,4 11-4-15,2 15 5 16,3 15-1-16,1 9 0 16,1 11 0-16,-2 5 3 0,-4 3-2 15,-2 8-2-15,-2 12 0 16,-3-8 0-16,-4 0 0 15,-3-12 0-15,3-6 0 16,-5-10 0-16,1-10 0 16,-3-9 0-16,3-26 0 15,-5-9 0-15,3-9 0 16,-7-6 0-16,-1-18 0 16,0-18 0-16,0-5 0 15,1-16 0-15,-4-9 0 16,13-7 0-16,-12-34-43 15,32 1-95-15,-14-28-51 0,4-12-9 16,-1-22-21-16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818.36853" units="1/cm"/>
          <inkml:channelProperty channel="Y" name="resolution" value="2273.90698" units="1/cm"/>
          <inkml:channelProperty channel="F" name="resolution" value="7.0953E-7" units="1/dev"/>
          <inkml:channelProperty channel="T" name="resolution" value="1" units="1/dev"/>
        </inkml:channelProperties>
      </inkml:inkSource>
      <inkml:timestamp xml:id="ts0" timeString="2014-04-28T13:12:10.07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325B17E1-2D28-4F97-ABD8-BDFF19862ADA}" emma:medium="tactile" emma:mode="ink">
          <msink:context xmlns:msink="http://schemas.microsoft.com/ink/2010/main" type="writingRegion" rotatedBoundingBox="4794,2885 19921,3633 19207,18068 4079,17320"/>
        </emma:interpretation>
      </emma:emma>
    </inkml:annotationXML>
    <inkml:traceGroup>
      <inkml:annotationXML>
        <emma:emma xmlns:emma="http://www.w3.org/2003/04/emma" version="1.0">
          <emma:interpretation id="{5194FA17-D96C-45AD-A1A1-7AAA2007ED9F}" emma:medium="tactile" emma:mode="ink">
            <msink:context xmlns:msink="http://schemas.microsoft.com/ink/2010/main" type="paragraph" rotatedBoundingBox="4807,2828 16970,3523 16749,7395 4586,67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83A528-99A7-4C67-B182-5714D58B1261}" emma:medium="tactile" emma:mode="ink">
              <msink:context xmlns:msink="http://schemas.microsoft.com/ink/2010/main" type="line" rotatedBoundingBox="4807,2828 16970,3523 16749,7395 4586,6700"/>
            </emma:interpretation>
          </emma:emma>
        </inkml:annotationXML>
        <inkml:traceGroup>
          <inkml:annotationXML>
            <emma:emma xmlns:emma="http://www.w3.org/2003/04/emma" version="1.0">
              <emma:interpretation id="{C54D1C0E-133E-403B-A609-B089E55442FC}" emma:medium="tactile" emma:mode="ink">
                <msink:context xmlns:msink="http://schemas.microsoft.com/ink/2010/main" type="inkWord" rotatedBoundingBox="5051,3556 5458,4702 4872,4910 4465,3765"/>
              </emma:interpretation>
            </emma:emma>
          </inkml:annotationXML>
          <inkml:trace contextRef="#ctx0" brushRef="#br0">-7689 434 539 0,'-27'27'170'0,"-4"3"2"0,-7-5-126 15,14 20-33-15,1-2 2 16,10 4-6-16,-3-6 2 16,10-4-3-16,-2-12 7 15,8-6-5-15,0-19 2 16,0 0-9-16,0-30-3 15,0-10 0-15,0-18 0 16,0-5 0-16,0-25 0 16,-3-10 0-16,1-5 0 15,0 1 0-15,2-1 0 16,2 10 0-16,7 14 0 0,9 15 0 16,5 24 0-16,10 24 0 15,7 16 0-15,1 23 0 16,7 37 0-16,-3 16 0 15,-1 16 0-15,-5 6 0 16,-4 4 0-16,-8-2 0 16,-6-5 0-16,-7-9 0 15,-3-22 0-15,-5-13 0 16,2-8 0-16,-4-11 0 16,5-1-5-16,-6-7-17 15,8 13-16-15,-11-17-14 16,12 29-30-16,-14-26-65 15,2-1-33-15,-8-5-10 0,-8-14-5 16</inkml:trace>
          <inkml:trace contextRef="#ctx0" brushRef="#br0" timeOffset="250.021">-7901 463 633 0,'-10'-27'183'16,"10"27"-2"-16,-2-27-155 15,21 18-26-15,14 0 0 16,16 7 0-16,6-1 0 0,6 3 0 16,4 4 0-16,3 2 0 15,-4 7 0-15,-14-9-10 16,8 24-91-1,-20-21-81-15,-14-3-1 0,-24-4-24 16,0 0-9-16</inkml:trace>
        </inkml:traceGroup>
        <inkml:traceGroup>
          <inkml:annotationXML>
            <emma:emma xmlns:emma="http://www.w3.org/2003/04/emma" version="1.0">
              <emma:interpretation id="{5AFCCD7C-C674-4BF8-9A9A-7795876EFE70}" emma:medium="tactile" emma:mode="ink">
                <msink:context xmlns:msink="http://schemas.microsoft.com/ink/2010/main" type="inkWord" rotatedBoundingBox="7105,3461 7181,4779 6478,4820 6402,3501"/>
              </emma:interpretation>
            </emma:emma>
          </inkml:annotationXML>
          <inkml:trace contextRef="#ctx0" brushRef="#br0" timeOffset="2218.904">-5883 27 485 0,'0'22'185'0,"0"10"-7"0,-7-8-91 15,7 36-51-15,-10 0-17 16,8 16-1-16,-6 6-9 16,7 6-6-16,-3-2-2 15,4-1-2-15,0-8 2 16,0-6-1-16,4-12 2 15,1-10-2-15,-2-16 0 16,-3-10 0-16,0-23 0 16,-8 0 0-16,-11-26 0 15,-3-14 0-15,-11-12 0 16,-4-11 0-16,-3-13 0 16,-3-12 0-16,9-16 0 15,6-2 0-15,13-4 0 0,15 0 0 16,8 1 0-1,21 7 0-15,13 6 0 16,7 15 0-16,5 22 0 16,-4 16 0-16,-3 14 0 0,-5 14 0 15,-4 15 0-15,-8 28 0 16,-3 14 0-16,-10 23 0 16,-4 16 0-16,-5 9 0 15,-6 3 0-15,-2 1 0 16,-5-8 0-16,-11-14 0 15,-3-8 0-15,-1-24 0 16,-3-12 0-16,0-22 0 16,1-8 0-16,-2-18 0 15,5-12 0-15,1-3 0 16,6-2 0-16,9-2 0 16,3 5 0-16,7 8 0 15,19 12 0-15,4 14 0 0,13 14 0 16,1 18 0-16,8 12 0 15,1 12 0-15,-3 10 0 16,-4 4 0-16,-7 3 0 16,-4-2 0-16,-16-6 0 15,-3-2 0-15,-16-6 0 16,0-5 0-16,-22-13 0 16,-8-7 0-16,-14-16 0 15,-11-7 0-15,-15-9 0 16,-9-16 0-16,-7-8 0 15,2-4 0-15,6-5 0 16,11 2 0-16,13 10 0 16,19-4 0-16,50 27-77 0,20-2-115 15,27 6-10-15,15 11-18 16,11 4-17-16</inkml:trace>
        </inkml:traceGroup>
        <inkml:traceGroup>
          <inkml:annotationXML>
            <emma:emma xmlns:emma="http://www.w3.org/2003/04/emma" version="1.0">
              <emma:interpretation id="{BD90AF8F-D9A6-49D8-994F-7803194B799E}" emma:medium="tactile" emma:mode="ink">
                <msink:context xmlns:msink="http://schemas.microsoft.com/ink/2010/main" type="inkWord" rotatedBoundingBox="9917,3120 16970,3523 16749,7395 9696,6992"/>
              </emma:interpretation>
            </emma:emma>
          </inkml:annotationXML>
          <inkml:trace contextRef="#ctx0" brushRef="#br0" timeOffset="16989.2061">193 145 438 0,'0'0'163'0,"0"0"-9"16,-19 9-114-16,19 35-14 16,0 2-10-16,2 24 1 15,-1 9-6-15,6 15-2 16,-3 1 2-16,6 9 0 15,-8-11 2-15,5 0-2 16,-5-15 1-16,2-7-4 0,-4-16-2 16,2-12 6-16,-2-17-3 15,0-26 2-15,-14 3 1 16,3-19-3-16,-8-23 2 16,0-9-4-16,-5-11-1 15,1-8-6-15,-4-11 0 16,1-5 0-16,4-5 0 15,4-4 0-15,11-2 0 16,2-1-3-16,7 5-2 16,14 6 1-16,13 14 4 15,8 6-5-15,4 21 6 16,3 15-4-16,4 19 1 16,-2 11 1-16,-1 19-1 0,-2 13 2 15,-8 12-3-15,-7 4 4 16,-7 5-5-16,-7 2 6 15,-10-1-4 1,-4-4 4-16,-13-8-3 0,-6-4 4 16,-8-11-2-16,-3-6 2 15,-3-10-1-15,0-4-1 16,2-7 0-16,4-2-1 16,4-4 0-16,6-5-2 15,17 9 0-15,0 0-1 16,0 0-1-16,0 0 1 15,29 11 6-15,0 19-6 16,4 10 7-16,2 12-3 0,1 9 6 16,-1 8-2-16,-4 4 3 15,0-1-1-15,-6-8-7 16,2-4 0 0,-4-16 0-16,-2-9 0 0,6-13 0 15,-6-24-39-15,23 2-109 16,-15-20-33-16,-1 1-8 15,2 3-23-15,-3-1-5 16</inkml:trace>
          <inkml:trace contextRef="#ctx0" brushRef="#br0" timeOffset="17473.6128">1302-93 463 0,'0'-35'179'0,"0"7"-12"16,0 28-105-16,-4-32-34 16,4 32 4-16,-35 0-3 15,14 22-9 1,-15 12 1-16,3 29-8 0,-8 14-4 16,8 20-9-16,-6 4 0 15,18 17 0-15,4 5 0 16,14 15 0-16,8-1 0 15,25-6 0-15,17-13 0 16,12-9 0-16,11-11 0 16,2-14 0-16,3-14 0 15,-1-21 0-15,-7-19 0 16,-12-10 0-16,-11-8 0 16,-12-12 0-16,-4 4 0 15,-22-16-40-15,19 4-136 16,-16-8-17-16,1 2-4 15,-7-7-27-15</inkml:trace>
          <inkml:trace contextRef="#ctx0" brushRef="#br0" timeOffset="17786.1238">1812 140 669 0,'-11'-18'190'15,"1"4"-26"-15,10 14-164 16,0 23 0-16,2 18 0 0,2 12 0 16,2 9 0-16,3 8 0 15,-3 5 0-15,2 3 0 16,-2-5 0-16,2-5 0 15,-8-11 0-15,10 8-26 16,-16-26-129-16,2 0-27 16,2-11-11-16,-2-9-20 15,4-5-10-15</inkml:trace>
          <inkml:trace contextRef="#ctx0" brushRef="#br0" timeOffset="18083.0141">2190 974 698 0,'17'25'192'16,"0"2"-59"-16,9 13-133 15,-5 9 0-15,4 10 0 16,-2 2 0-16,-1 2 0 15,-7 0 0-15,-7-4 0 16,-6-5 0-16,-6-6 0 16,-14-8 0-16,-15-10 0 15,-4-3 0-15,-13-20-2 0,6 4-23 16,-10-12-30-16,27-11-122 16,-6-3-2-16,8-9-20 15,24 7-13 1</inkml:trace>
          <inkml:trace contextRef="#ctx0" brushRef="#br0" timeOffset="18692.4232">2694 602 404 0,'0'-17'187'0,"3"-1"-8"16,11-19-85-16,16 21-38 16,-17-23-12-16,30 16-9 15,-18-14-11-15,16 12-24 16,-5-7 0-16,4 11 0 15,-6 3 0-15,1 9 0 16,-3 9 0-16,-6 2 0 16,-5 17 0-16,-4 10 0 15,-7 6 0-15,-3 1 0 0,-7 4 0 16,-1 5 0-16,-14 0 0 16,-7-2 0-16,-3-2 0 15,-12 2 0 1,-1 1 0-16,-1 3 0 0,-1 2 0 15,2 0 0-15,5 2 0 16,8 1 0-16,2-4 0 16,11 0 0-16,9-6 0 15,3-3 0-15,9-8 0 16,15-1 0-16,6-5 0 16,9-2 0-16,4-3 0 15,7-3 0-15,-2-2 0 16,1-5 0-16,-1-3 0 0,-9-3 0 15,-2-4 0 1,-6 0 0-16,-4-5 0 16,-6-2 0-16,0 4 0 15,-21 3 0-15,25-6-162 0,-25 6-33 16,0 0-5-16,0 10-24 16,0-10-6-16</inkml:trace>
          <inkml:trace contextRef="#ctx0" brushRef="#br0" timeOffset="19067.4496">3513-87 605 0,'23'-41'178'0,"2"21"-6"0,-11 1-142 16,21 20-8-16,-7 18-6 15,11 28-16-15,-5 23 0 16,4 18 0-16,-4 14 0 16,-1 11 0-16,-6 4 0 15,-7 7 0-15,-12 0 0 16,-3 0 0-16,-10-10 0 15,-11-10 0-15,-7-7 0 16,-8-9 0-16,-4-8 0 16,-2-9 0-16,-3-17 0 0,-5-19 0 15,16 4-2-15,-25-20-182 16,24-6-8-16,3-8-14 16,8-5-9-1,19 0-9-15</inkml:trace>
          <inkml:trace contextRef="#ctx0" brushRef="#br0" timeOffset="74494.7153">4039 1025 531 0,'19'10'176'0,"0"10"-11"0,18 22-126 15,-17 6-23-15,12 20 2 16,-14 1 1-16,5 16-7 16,-15 5-6-16,-5 4-9 15,-3 9-23-15,-29-26-71 16,-13 4-67-16,-9-12-13 15,-9-18-18-15,3-16-13 16</inkml:trace>
          <inkml:trace contextRef="#ctx0" brushRef="#br0" timeOffset="71589.3236">-2748 235 559 0,'-13'-46'180'16,"3"-3"-6"-16,18 14-139 15,-6-14-11-15,23 11-4 16,3-5-2-16,16 11-11 16,8 7-1-16,14 14-6 15,7 11 0-15,6 13 0 16,12 24 0-16,1 22 0 16,0 15 0-16,-1 13 0 15,-5 15 0-15,-6 9 0 16,-11 9 0-16,-10 3 0 15,-15 4 0-15,-17-4 0 16,-13-4 0-16,-12-6 0 16,-14-8 0-16,-13-6 0 0,-23-17 0 15,-7-13 0-15,-13-20 0 16,-5-13 0-16,-10-17 0 16,-3-9 0-16,-1-10 0 15,0-17 0-15,6-11 0 16,7-6 0-16,20 1 0 15,5-15-16-15,47 30-97 16,7-12-76-16,30 9-4 16,28 7-26-16,27 5-2 15</inkml:trace>
          <inkml:trace contextRef="#ctx0" brushRef="#br0" timeOffset="71072.6663">-2332 172 512 0,'0'0'185'0,"-19"-12"-5"16,19 12-94-16,-12 22-55 15,3 18-12-15,4 23-9 0,-3 12-10 16,7 13 0-16,-5 17 0 15,4 12 0-15,0 3 0 16,0-1 0 0,2-5 0-16,0-19-16 0,16 2-34 15,-16-36-27-15,23-9-98 16,-15-29-13-16,-8-23-10 16,18-12-14-16</inkml:trace>
          <inkml:trace contextRef="#ctx0" brushRef="#br0" timeOffset="71869.5859">-1513 592 551 0,'0'-19'193'0,"0"19"-7"16,11-38-98-16,8 38-83 0,2-5-5 16,10 5 0-16,6 0 0 15,7 0 0-15,5 5 0 16,1-1 0-16,6 5 0 16,-13-9-3-16,17 22-85 15,-35-17-98-15,6 11-4 16,-14 1-16-16,-11 2-11 15</inkml:trace>
          <inkml:trace contextRef="#ctx0" brushRef="#br0" timeOffset="72072.7171">-1385 799 635 0,'0'0'182'16,"27"-16"-29"-16,16 16-117 15,-7 0-19-15,16 6-17 16,-2-1 0-16,4 7 0 16,-2 1 0-16,-10-7-28 15,15 20-121-15,-27-17-33 16,-8-3-15-16,-7 0-15 16,-15-6-12-16</inkml:trace>
          <inkml:trace contextRef="#ctx0" brushRef="#br0" timeOffset="73275.9019">-222-511 553 0,'-31'-26'175'16,"-6"6"-3"-16,-10 0-140 0,13 17-13 16,-6 1-1-16,5 8-5 15,-4 10-6-15,0 13 1 16,-1 0-2-16,3 11 4 16,-3-2-4-16,5 11-2 15,0-5-4-15,6 6 0 16,0-6 0-16,8 2 0 15,4 2 0-15,4 4 0 16,8 5 0-16,5 3 0 0,0 2 0 16,5 4 0-16,8 2 0 15,4 0 0 1,4 3 0-16,-2-1 0 16,3-3 0-16,-1-4 0 0,2 1 0 15,-4 6 0-15,2 2 0 16,-3 8 0-16,-1 1 0 15,0 0 0-15,-3 3 0 16,0 1 0-16,-1-2 0 16,-3-12 0-16,-2-3 0 15,-4-13 0-15,-4-5 0 16,0-11 0-16,-3-6 0 0,-8-7 0 16,-5-9 0-1,-3-3 0-15,-4-6 0 16,-2-1 0-16,-1-6 0 15,2-1 0-15,0 0 0 0,7 0 0 16,0 0 0-16,17 0 0 16,-18 0 0-16,18 0 0 15,0 0 0-15,0 0 0 16,18-3 0-16,-18 3 0 16,28-3 0-16,-14 1 0 15,0 2 0-15,-14 0 0 16,23 0 0-16,-23 0 0 15,14 14 0-15,-11-1 0 16,-1 8 0-16,0 8 0 16,-2 6 0-16,0 5 0 15,0 8 0-15,-4 4 0 16,1 0 0-16,0 0 0 0,0 0 0 16,-2-2 0-16,2-4 0 15,-1-4 0-15,0-1 0 16,2-2 0-16,1-3 0 15,-4 0 0-15,3 2 0 16,2 3 0-16,-3 3 0 16,3 4 0-16,0 2 0 15,0 6 0-15,0 1 0 16,0 4 0-16,0-3 0 16,5 3 0-16,1-3 0 15,6-3 0-15,0-2 0 16,5-2 0-16,2-4 0 15,7-3 0-15,2-3 0 0,5-6 0 16,0-6 0-16,4-9 0 16,-2-5 0-16,1-13 0 15,-6-2 0-15,0-14 0 16,-4-13 0-16,-3-1 0 16,-2-6 0-16,-7-9 0 15,9 9-117-15,-11 14-81 16,-12 20-17-16</inkml:trace>
        </inkml:traceGroup>
      </inkml:traceGroup>
    </inkml:traceGroup>
    <inkml:traceGroup>
      <inkml:annotationXML>
        <emma:emma xmlns:emma="http://www.w3.org/2003/04/emma" version="1.0">
          <emma:interpretation id="{C208D495-6D9A-4FE9-9FD7-BA5FD1C5B992}" emma:medium="tactile" emma:mode="ink">
            <msink:context xmlns:msink="http://schemas.microsoft.com/ink/2010/main" type="paragraph" rotatedBoundingBox="4747,5309 17287,5929 17020,11319 4480,106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C03D0F-0012-45E9-89D1-7FFC4E7040AA}" emma:medium="tactile" emma:mode="ink">
              <msink:context xmlns:msink="http://schemas.microsoft.com/ink/2010/main" type="line" rotatedBoundingBox="4950,5319 17287,5929 17192,7838 4856,7228"/>
            </emma:interpretation>
          </emma:emma>
        </inkml:annotationXML>
        <inkml:traceGroup>
          <inkml:annotationXML>
            <emma:emma xmlns:emma="http://www.w3.org/2003/04/emma" version="1.0">
              <emma:interpretation id="{E60DACD4-9774-48DF-A544-0B6C1FF71CB1}" emma:medium="tactile" emma:mode="ink">
                <msink:context xmlns:msink="http://schemas.microsoft.com/ink/2010/main" type="inkWord" rotatedBoundingBox="4937,5721 7483,5982 7374,7040 4828,6778"/>
              </emma:interpretation>
            </emma:emma>
          </inkml:annotationXML>
          <inkml:trace contextRef="#ctx0" brushRef="#br0" timeOffset="8176.2426">-7710 1956 90 0,'9'7'95'15,"-9"-7"-49"-15,0 0-29 16,0 0-8-16,0 0 0 16,0 0 10-16,0 0 9 15,0 0 12-15,0 0 9 16,0 0 9-16,-3-12 5 0,3 12 3 16,0 0-2-16,0 0-2 15,0 0-8-15,0 0-7 16,0 0-10-16,-6 14-7 15,6-14-6-15,-4 37-2 16,2-9-7-16,2 15-1 16,0 12 0-16,12 12-5 15,-6 9 2-15,5 15-1 16,-3 1 1-16,5 4-3 16,-4-10-6-16,6-2-2 15,-6-12 0-15,2-10 0 16,-2-19 0-16,2-14 0 15,-5-6 0-15,-6-23 0 0,14 18 0 16,-14-18 0-16,0 0 0 16,7-16-20-16,11 12-110 0,-16-26-54 15,2-4-4-15,-2-10-25 16,4-5-6-16</inkml:trace>
          <inkml:trace contextRef="#ctx0" brushRef="#br0" timeOffset="8879.4085">-6157 2294 646 0,'4'-30'185'16,"5"2"-5"-16,-17-9-168 15,21 7-12-15,8 1 0 16,8 1 0-16,9 6 0 0,3 8 0 15,5 8 0-15,3 6 0 16,3 7 0-16,-4 12 0 16,-2 7 0-16,-6 7 0 15,-4 4 0-15,-12-1 0 16,-5 4 0-16,-10-4 0 16,-9 0 0-16,-3 2 0 15,-15 1 0-15,-13-1 0 16,-13 1 0-16,-8 2 0 15,-10-1 0-15,2 1 0 16,0-3 0-16,6 2 0 16,11-4 0-16,14-1 0 15,15-4 0-15,14 0 0 0,22-3 0 16,12-3 0-16,10-2 0 16,2-3 0-16,4-4 0 15,2-6 0-15,-5-4 0 16,-1-3 0-16,-7-3 0 15,-4-2 0-15,-1-7 0 16,0-1 0-16,-1-1 0 16,1 5 0-16,2 0 0 15,3 4 0-15,4 2 0 16,-1 0 0-16,-1 3 0 16,-2 5 0-16,-5 0 0 15,-8 0 0-15,-4 4 0 16,-22-12-24-16,0 0-161 0,-20-4-15 15,-13-6-11-15,-14-2-26 16</inkml:trace>
        </inkml:traceGroup>
        <inkml:traceGroup>
          <inkml:annotationXML>
            <emma:emma xmlns:emma="http://www.w3.org/2003/04/emma" version="1.0">
              <emma:interpretation id="{7B43FDBC-9940-45CE-96B2-9460F20D0B55}" emma:medium="tactile" emma:mode="ink">
                <msink:context xmlns:msink="http://schemas.microsoft.com/ink/2010/main" type="inkWord" rotatedBoundingBox="12950,5715 17287,5929 17192,7838 12855,7624">
                  <msink:destinationLink direction="with" ref="{8D784AF7-B708-4563-92F8-4E5731835AC7}"/>
                </msink:context>
              </emma:interpretation>
            </emma:emma>
          </inkml:annotationXML>
          <inkml:trace contextRef="#ctx0" brushRef="#br0" timeOffset="20645.6554">486 2392 545 0,'-21'0'177'0,"-1"18"-12"0,-10 10-120 16,24 31-27-16,-7 9-12 16,8 13 2-16,6 8-11 15,1 3 5-15,6-4 0 16,5-2-1-16,3-21 4 16,5-10-1-16,-4-20 6 15,2-15-5-15,-17-20 3 16,16 0 1-16,-16-18-5 15,-5-16 4-15,-13-15-4 0,-5-13-4 16,-4-18 0-16,-4-8 0 16,-2-8 0-16,6-5 0 15,9 1 0 1,9 0 0-16,9 3 0 0,20 10 0 16,16 18 0-16,14 15 0 15,10 16 0-15,6 19 0 16,2 19 0-16,-1 9 0 15,-5 23 0-15,-10 14 0 16,-13 9 0-16,-10 1 0 16,-12 2 0-16,-9 1 0 15,-8-13 0-15,-3-2 0 16,-18-14 0-16,-4-6 0 0,-11-10 0 16,-3-6 0-1,-5-8 0-15,-2-4 0 16,-5-7 0-16,7-4 0 15,5 1 0-15,6 2 0 0,12 5 0 16,21 7 0-16,0 0 0 16,0 30 0-16,13 11 0 15,15 8 0-15,7 12 0 16,3 2 0-16,3 4 0 16,1-1 0-16,-2-6 0 15,1-8 0-15,-2-7 0 16,-3-15-16-16,5 4-24 15,-17-20-131-15,7-4-7 16,-2-4-16-16,-6-6-13 16,0 0-10-16</inkml:trace>
          <inkml:trace contextRef="#ctx0" brushRef="#br0" timeOffset="20989.4174">1429 2105 496 0,'0'0'149'0,"-14"15"3"16,-10 14-135-16,10 28-10 0,-10 12 11 15,6 36 5-15,-16 2 6 16,23 25 2-16,-12-11 7 16,25 26-8-1,3-14-8-15,23 9-11 0,5-23-11 16,19-15 0-16,1-18 0 16,4-15 0-16,-3-14 0 15,-9-30-2-15,9-13-152 16,-21-28-29-16,-10-24-7 15,-7-14-18-15,-11-12-13 16</inkml:trace>
          <inkml:trace contextRef="#ctx0" brushRef="#br0" timeOffset="21473.8254">1823 2396 638 0,'0'-23'179'16,"0"23"-7"-16,32 3-159 15,-5 7-14-15,8 5 0 16,0-1 3-16,9-1 6 0,-5-6 1 15,6 2-5-15,-12-9-4 16,3 0 0 0,-11-6 0-16,-1 2 0 15,-24 4 0-15,24-15 0 0,-24 15 0 16,0 0 0-16,3 25 0 16,-3 11 0-16,-8 16 0 15,-2 10 0-15,3 9 0 16,2 4 0-16,-3 7 0 15,1 5 0-15,5-6 0 16,2-10 0-16,0-8 0 16,0-1 0-16,0-10 0 15,2-4 0-15,0-9 0 0,3-7 0 16,-2-10 0-16,-3-1 0 16,8-2 0-1,-8-19-50-15,0-10-138 16,-3-8-4-16,-2 0-17 0,-3-10-16 15</inkml:trace>
          <inkml:trace contextRef="#ctx0" brushRef="#br0" timeOffset="21692.5911">1918 3086 730 0,'0'0'192'0,"16"-28"-91"15,15 28-101 1,8-3 0-16,8 3 0 16,5 0 0-16,0 0 0 15,12 11-5-15,-26-6-176 0,11 4-9 16,-8 0-11-16,-11-2-20 16,-3 4-4-16</inkml:trace>
          <inkml:trace contextRef="#ctx0" brushRef="#br0" timeOffset="21947.5909">2570 3180 711 0,'16'21'189'0,"-12"-5"-66"0,4 16-123 16,-1 10 0-16,-2 17 0 15,0 11 0-15,-5 5 0 16,1 4 0-16,-1-2 0 16,0-1 0-16,-13-16-7 15,12 3-60-15,-26-33-119 16,9-13 1-16,-2-17-20 16,-4-20-5-16</inkml:trace>
          <inkml:trace contextRef="#ctx0" brushRef="#br0" timeOffset="22567.6231">2969 2509 592 0,'0'-31'182'0,"10"-12"-46"16,24 29-82-16,-16-14-13 15,21 17-23-15,-5-4-18 0,11 12 0 16,-2 3 0-16,5 9 0 15,-2 14 0-15,-5 13 0 16,-6 15 0 0,-7 9 0-16,-6 10 0 0,-11 0 0 15,-6 2 0-15,-5-5 0 16,-12-9 0-16,-9-7 0 16,-8-15 0-16,-1-15 0 15,-3-10 0-15,1-9 0 16,4-2 0-16,4-7 0 15,6-6 0-15,18 13 0 16,-1-21 0-16,14 16 0 16,14 5 0-16,9 6 0 0,9 12 0 15,5 10 0-15,-3 6 0 16,3 7 0-16,-13 5 0 16,-6 2 0-1,-14-3 0-15,-9 2 0 0,-8-6 0 16,-12 0 0-16,-19-12 0 15,-7-7 0-15,-13-14 0 16,-4-8 0-16,-8-6 0 16,3-12 0-16,-2-6 0 15,3-10 0-15,24 11 0 16,-7-14-90-16,31 15-96 16,11-2-4-16,27 3-21 0,14-3-9 15</inkml:trace>
          <inkml:trace contextRef="#ctx0" brushRef="#br0" timeOffset="22880.1758">3656 2048 563 0,'44'0'185'0,"4"17"2"0,-3 5-118 16,11 48-50-16,-12 12-19 15,9 34 0 1,-20 6 0-16,1 14 0 16,-16 6 0-16,-10 11 0 0,-8 1 0 15,-14 1 0-15,-13-10 0 16,-13-24 0-16,10 6-38 15,-30-38-156-15,0-23-6 16,-8-29-19-16,-3-35-14 16</inkml:trace>
          <inkml:trace contextRef="#ctx0" brushRef="#br0" timeOffset="75135.3791">4455 3181 622 0,'0'0'189'0,"0"0"-12"0,0 0-142 16,19 13-35-16,4 19 0 16,0 21 0-16,-2 13 0 15,-4 9 0-15,-5 16 0 16,-12-9-15-16,-2 24-79 16,-30-14-85-16,-13-10-6 15,-9-12-18-15,-7-18-15 16</inkml:trace>
        </inkml:traceGroup>
      </inkml:traceGroup>
      <inkml:traceGroup>
        <inkml:annotationXML>
          <emma:emma xmlns:emma="http://www.w3.org/2003/04/emma" version="1.0">
            <emma:interpretation id="{8D6D1FEF-F759-4150-A878-1E8984BDADBE}" emma:medium="tactile" emma:mode="ink">
              <msink:context xmlns:msink="http://schemas.microsoft.com/ink/2010/main" type="line" rotatedBoundingBox="4645,7379 16929,8062 16746,11370 4461,10687"/>
            </emma:interpretation>
          </emma:emma>
        </inkml:annotationXML>
        <inkml:traceGroup>
          <inkml:annotationXML>
            <emma:emma xmlns:emma="http://www.w3.org/2003/04/emma" version="1.0">
              <emma:interpretation id="{3078290C-A080-491B-9EA3-412035CD0984}" emma:medium="tactile" emma:mode="ink">
                <msink:context xmlns:msink="http://schemas.microsoft.com/ink/2010/main" type="inkWord" rotatedBoundingBox="12828,8018 16919,8245 16774,10859 12682,10632"/>
              </emma:interpretation>
            </emma:emma>
          </inkml:annotationXML>
          <inkml:trace contextRef="#ctx0" brushRef="#br0" timeOffset="24027.6668">254 4755 646 0,'0'0'179'15,"-15"13"-15"-15,13 21-152 0,2 27-16 16,11 22 2-16,4 14-3 16,5 8 2-16,-3 2 0 15,1 1 2-15,-5-13 3 16,-3-16 3-16,0-24 0 16,-10-23 8-16,0-32-2 15,-12 7-7-15,-3-17-4 16,-7-21 0-16,-1-8 0 15,-6-17 0-15,0-7 0 16,2-15 0-16,6-5 0 16,5-4 0-16,6-2 0 15,9 4 0-15,2 2 0 16,18 10 0-16,8 9 0 0,11 21 0 16,3 12 0-16,5 10 0 15,2 16 0-15,-3 6 0 16,-5 22 0-16,-5 10 0 15,-8 10 0-15,-10 9 0 16,-11 7 0-16,-6 0 0 16,-2-7 0-16,-13 0 0 15,-2-11 0-15,-9-10 0 16,3-10 0-16,-2-12 0 16,-2-9 0-16,6-15 0 15,-3-2 0-15,7-4 0 16,2 1 0-16,15 20 0 0,-9-18 0 15,9 18 0-15,20 35 0 16,9 10 0-16,6 8 0 16,7 12 0-16,6-2 0 15,3 5 0-15,3-8 0 16,-4-7 0-16,-1-14 0 16,-5-14 0-16,-7-16 0 15,4-2-41-15,-20-7-133 16,7-16 1-16,-8-2-21 15,-4-1-18-15,-3 3-12 16</inkml:trace>
          <inkml:trace contextRef="#ctx0" brushRef="#br0" timeOffset="24332.6298">1281 4500 477 0,'-34'17'176'0,"4"28"-8"15,-3 26-91-15,-7 21-60 16,15 25 6-16,-8 7 3 0,15 20 0 15,1-11 3-15,17 12-25 16,1-13-4-16,23-3 0 16,9-30 0-1,15-14 0-15,8-25 0 0,4-14 0 16,6-12 0-16,-16-38-68 16,10-8-116-16,-7-24-7 15,-7-6-16-15,-13-10-16 16</inkml:trace>
          <inkml:trace contextRef="#ctx0" brushRef="#br0" timeOffset="24660.7804">1656 4840 688 0,'0'0'184'0,"-18"13"-33"16,18 20-151-16,0 16 0 15,0 12 0-15,0 7 0 16,0 5 0-16,10 4 0 16,2-2 0-16,7-10 0 15,3-7 0-15,4-18 0 16,4-10 0-16,-2-14 0 15,2-10 0-15,-3-6 0 16,0-17 0-16,5-7 0 16,-15-33-40-16,2 7-140 15,2-11-12-15,1-2-13 0,-4-3-16 16</inkml:trace>
          <inkml:trace contextRef="#ctx0" brushRef="#br0" timeOffset="24926.4221">2000 4999 683 0,'-11'29'190'0,"7"18"-40"16,-19-2-150-16,23 24 0 16,2 4 0-16,6 12 0 15,0 11 0-15,3 6 0 0,0 6 0 16,3-4 0-16,-1-8 0 15,1-8 0-15,1-8 0 16,-9-18 0-16,11-5 0 16,-17-39-123-16,0-18-62 15,10-4-12-15,-2-26-14 16,-2-9-14-16</inkml:trace>
          <inkml:trace contextRef="#ctx0" brushRef="#br0" timeOffset="25145.186">2356 5764 734 0,'0'0'198'0,"6"37"-107"16,-8-5-91-16,5 11 0 15,8 4 0-15,2 10 0 16,-2 7 0-16,-5-7 0 15,13 20-13-15,-16-28-180 16,-3-10-1-16,-4-16-17 16,4-23-16-16</inkml:trace>
          <inkml:trace contextRef="#ctx0" brushRef="#br0" timeOffset="25754.5824">3137 4865 572 0,'-23'-7'185'0,"-10"7"0"0,18 12-124 15,-38 0-41-15,13 23-20 16,-18 1 0 0,6 16 0-16,0 7 0 15,5 8 0-15,8 3 0 0,16 2 0 16,15-2 0-16,11-7 0 15,22-11 0-15,15-6 0 16,9-16 0-16,8-8 0 16,3-13 0-16,-5-9 0 15,-3-20 0-15,-4-10 0 16,-7-11 0-16,-11-15 0 16,-10-2 0-16,-10-5 0 15,-5 7 0-15,-5 4 0 16,-11 14 0-16,-10 18 0 15,1 19 0-15,-5 14 0 16,2 24 0-16,4 15 0 16,7 11 0-16,6 18 0 0,6 1 0 15,2 7 0-15,13 7 0 16,3 1 0-16,5-2 0 16,-1-9 0-16,0-3 0 15,-4-17 0-15,1-5 0 16,-10-27 0-16,8 3-36 15,-17-37-146-15,0 0-4 16,-9-20-18-16,8-25-14 16</inkml:trace>
          <inkml:trace contextRef="#ctx0" brushRef="#br0" timeOffset="26098.3511">3570 4378 650 0,'14'-6'189'16,"1"12"-9"-16,18 39-176 15,-14 19-4-15,13 30 0 16,-9 28 0-16,8 28 0 15,-8 13 0-15,0 13 0 16,-13 9 0-16,-6 3 0 0,-4-7 0 16,-18-10 0-16,-5-27 0 15,-10-16 0-15,-4-16 0 16,-9-16 0-16,0-16 0 16,-18-41-14-16,-3 0-176 15,8-23-9-15,3-16-18 16,4-9-15-16</inkml:trace>
          <inkml:trace contextRef="#ctx0" brushRef="#br0" timeOffset="75697.9044">4039 6165 538 0,'0'19'191'0,"5"-3"-11"0,9 25-102 15,-5-23-48 1,17 17-24-16,-13-2-6 16,10 13 0-16,-11 3 0 0,1 18 0 15,-9 4 0-15,-6 6 0 16,-17 7 0-16,-14-7 0 15,-9 5 0-15,-38-19-140 16,3-17-53-16,-10-28-11 16,-2-36-21-16</inkml:trace>
          <inkml:trace contextRef="#ctx0" brushRef="#br0" timeOffset="11395.1695">-7768 5411 524 0,'-12'-20'178'0,"4"5"0"16,-14-14-118-16,22 29-21 15,0 0-10-15,25-2-14 16,-8 13-15-16,12 19 0 16,6 14 0-16,-2 1 0 15,7 8 0-15,-1 4 0 16,-4-7 0-16,0-9 0 16,-2-10 0-16,-3-19 0 15,3-12-2-15,-8-17-21 16,14-7-21-16,-17-28-12 15,18 12-22-15,-25-29-7 0,20 30-3 16,-29-23 10-16,18 28 11 16,-24-7 30-16,1 18 33 15,-1 6 32-15,-14-2 34 16,14 19 12-16,-27-11 6 16,26 18 0-16,-26-9-8 15,27 17-10-15,-19-9-13 16,19 27-11-16,-5-4-21 15,5 16-17-15,2 3 0 0,8 17 0 16,0 15 0 0,1 18 0-16,7 8 0 15,-5 9 0-15,4 0 0 16,-1-4 0-16,1-2 0 0,-1-11 0 16,-2-19 0-16,-3-17 0 15,-1-20 0-15,-7-12 0 16,3-13 0-16,-6-17 0 15,19 5-78-15,-14-22-106 16,1-12-5-16,7-6-23 16,3-7-14-16</inkml:trace>
          <inkml:trace contextRef="#ctx0" brushRef="#br0" timeOffset="3453.3441">-6532 4801 524 0,'0'0'176'15,"-16"-2"-9"-15,16 2-122 0,-3 32-17 16,0 3-2-16,8 23-2 16,-5 5-8-16,9 17 1 15,-7-2-17-15,4 12 0 16,-6-8 0-16,4 2 0 15,-4-5 0-15,0-4 0 16,0-6 0-16,0 8 0 16,0 6 0-16,0 9 0 15,0 7 0-15,3 5 0 16,1 2 0-16,6 7 0 16,-2 0 0-16,1-1 0 15,1-10 0-15,-4-9 0 16,0-13 0-16,-2-15 0 0,-1-13 0 15,-3-19 0 1,0-33 0-16,-7-21 0 16,-2-28-142-16,6-21-55 15,1-11-12-15</inkml:trace>
          <inkml:trace contextRef="#ctx0" brushRef="#br0" timeOffset="12301.4635">-5595 5360 541 0,'-6'-30'192'16,"-8"-5"-12"-16,4 18-91 16,-21-22-68-16,13 17-21 15,-15-4 0-15,1 8 0 16,-12 10 0-16,-3 8 0 15,-9 3 0-15,1 20 0 0,-2 9 0 16,8 5 0-16,7 16 0 16,17 0 0-16,17 11 0 15,12-6 0 1,25 4 0-16,11-8 0 0,12-4 0 16,5-9 0-16,3-11 0 15,-8-12 0-15,-4-13 0 16,-9-12 0-16,-7-22 0 15,-10-10 0-15,-7-10 0 16,-5-12 0-16,-10-7 0 16,0 1 0-16,0 2 0 15,-10 10 0-15,-1 11 0 0,1 12 0 16,1 14 0-16,9 18 0 16,-10 11 0-1,10 23 0-15,0 15 0 16,8 6 0-16,3 12 0 0,2 8 0 15,5 17 0-15,-1 2 0 16,-3 9 0-16,2 0 0 16,-2-2 0-16,-3-2 0 15,-3-2 0-15,-3-10 0 16,1-12 0-16,-1-12 0 16,-2-9 0-16,0-8 0 15,2-7 0-15,-4-9 0 16,5-1 0-16,-6-29 0 15,17 19-159-15,-17-19-37 0,4-16-15 16,1-19-21-16,-5-18 7 16</inkml:trace>
          <inkml:trace contextRef="#ctx0" brushRef="#br0" timeOffset="9504.4383">-7983 3646 544 0,'-17'-7'190'0,"17"7"-13"0,0 0-80 16,17 0-82-16,13 7-15 15,5 4 0-15,12 5 0 16,2 3 0-16,5 4 0 16,4 1 0-16,-5 2 0 15,1 4 0-15,-12 5 0 16,-3-3 0-16,-6 8 0 15,-8 1 0-15,-4 9 0 16,-4 11 0-16,1 8 0 16,-6 6 0-16,3 3 0 0,-3 4 0 15,4 0 0 1,-2-5 0-16,2-2 0 16,-5-17 0-16,-1-12 0 15,2-11 0-15,-7-16 0 0,3-3 0 16,-10-24-51-16,4-13-122 15,-4-2-15-15,-9-6-10 16,-5-6-19-16</inkml:trace>
          <inkml:trace contextRef="#ctx0" brushRef="#br0" timeOffset="9754.4548">-7708 4358 608 0,'-17'-27'188'16,"11"8"-5"-16,4-19-139 0,19 23-44 15,16-2 0-15,15 8 0 16,9 2 0-16,10 7 0 16,4 0 0-16,0 0 0 15,8 18 0-15,-23-18-118 16,7-2-67-16,-9-9-10 15,-9-5-18-15,-8-2-12 16</inkml:trace>
          <inkml:trace contextRef="#ctx0" brushRef="#br0" timeOffset="10457.6523">-5861 3762 644 0,'0'-25'186'16,"4"5"-2"-16,-6-5-175 15,2 25-9-15,11-21 0 16,7 17 0-16,-3 4 0 0,6 0 0 16,3 11 0-16,1 7 0 15,0 3 0-15,-1 6 0 16,-3 4 0-16,-8 4 0 16,-3 0 0-16,-8 0 0 15,-2-3 0-15,-12-5 0 16,-6 1 0-16,-3-8 0 15,0-6 0-15,1-2 0 16,4-8 0-16,16-4 0 16,-14 0 0-16,14 0 0 15,13-2 0-15,10 2 0 16,9 0 0-16,3 9 0 16,9 8 0-16,0 7 0 0,1 8 0 15,1 8 0-15,-5 4 0 16,-6 6 0-1,-12-5 0-15,-5 5 0 16,-17-6 0-16,-1-1 0 0,-15-8 0 16,-11-3 0-16,-7-12 0 15,-7-3 0-15,-4-10 0 16,-3-7 0-16,-4-8 0 16,-6-14 0-16,1-7 0 15,3-1 0-15,2-4 0 16,7 0 0-16,18 20 0 15,-5-13-32-15,31 27-159 16,31 22-14-16,13 7-16 0,12 6-20 16</inkml:trace>
        </inkml:traceGroup>
      </inkml:traceGroup>
    </inkml:traceGroup>
    <inkml:traceGroup>
      <inkml:annotationXML>
        <emma:emma xmlns:emma="http://www.w3.org/2003/04/emma" version="1.0">
          <emma:interpretation id="{84995F86-774C-40BA-AF64-A3CEBD0F379B}" emma:medium="tactile" emma:mode="ink">
            <msink:context xmlns:msink="http://schemas.microsoft.com/ink/2010/main" type="paragraph" rotatedBoundingBox="4363,11572 19386,11238 19446,13912 4422,142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9AD910-6FAE-4AAC-89D9-F73E1183C4C8}" emma:medium="tactile" emma:mode="ink">
              <msink:context xmlns:msink="http://schemas.microsoft.com/ink/2010/main" type="line" rotatedBoundingBox="4363,11572 19386,11238 19446,13912 4422,14247">
                <msink:destinationLink direction="with" ref="{DFE8BD37-BBC5-4529-AA8E-50A38B5A71EC}"/>
                <msink:destinationLink direction="with" ref="{C8FEBEB0-35AC-444A-95ED-42D62CE8A348}"/>
                <msink:destinationLink direction="with" ref="{F231CC59-B8CF-47EE-A11B-BC20E2D2412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34B325D-422C-4249-8375-64F17A652A14}" emma:medium="tactile" emma:mode="ink">
                <msink:context xmlns:msink="http://schemas.microsoft.com/ink/2010/main" type="inkWord" rotatedBoundingBox="4379,12322 8832,12223 8859,13436 4406,13535">
                  <msink:destinationLink direction="with" ref="{C3CF2623-CE0D-4AB6-A3A9-412A1DBAC729}"/>
                </msink:context>
              </emma:interpretation>
            </emma:emma>
          </inkml:annotationXML>
          <inkml:trace contextRef="#ctx0" brushRef="#br0" timeOffset="33551.8666">-4268 8658 454 0,'-13'-43'188'0,"-6"2"-14"15,-1 14-59-15,-20-8-76 0,14 27-10 16,-18 0-7-16,6 20-20 15,-8 14-2-15,5 20 0 16,3 6 0-16,8 12 0 16,10 2 0-16,15 8 0 15,12 2 0-15,20 5 0 16,16-9 0-16,16-4 0 16,6-14 0-16,9-8 0 15,-1-18 0-15,4-19 0 16,-4-13 0-16,-5-30 0 15,0-9 0-15,-16-20-19 16,10 7-169-16,-4 1-9 16,-11 7-18-16</inkml:trace>
          <inkml:trace contextRef="#ctx0" brushRef="#br0" timeOffset="31645.5533">-8234 9009 547 0,'0'0'172'0,"-12"19"-6"15,12 24-140-15,0 12-25 0,5 11 5 16,0 3-5-16,3 6 4 15,-2-6-4-15,5-3 9 16,-7-17 0-16,5-7 6 16,-9-28 1-16,0-14 1 15,0-8 1-15,1-22-11 16,-4-27-8-16,-2-11 0 16,-5-13 0-16,1-9 0 15,0-8 0-15,4-2 0 16,5-3 0-16,0 7 0 15,5 9 0-15,11 15 0 16,8 14 0-16,1 23 0 0,13 22 0 16,5 20 0-16,11 34 0 15,2 27 0-15,6 29 0 16,0 18 0-16,1 16 0 16,-3-2 0-16,-5-7 0 15,-9-7 0-15,-7-21 0 16,-12-17-5-16,-7-20-3 15,-13-30-22-15,7-2-62 16,-14-25-89-16,-24-7 1 16,-5-16-23-16,-15-5-13 15</inkml:trace>
          <inkml:trace contextRef="#ctx0" brushRef="#br0" timeOffset="31879.9077">-8193 9157 617 0,'-12'-27'195'0,"10"3"-8"16,2-19-163-16,10 32-24 16,15 3 0-16,15 8 0 15,13 0 0-15,10 1 0 16,27 25-24-16,-17-14-141 15,20-4-27-15,-4-6-12 16,-13-2-18-16</inkml:trace>
          <inkml:trace contextRef="#ctx0" brushRef="#br0" timeOffset="32911.2083">-6364 8802 488 0,'-14'17'170'0,"-2"0"-8"16,2 13-128-16,14 10-30 0,0 12 5 15,8 8-5-15,3-4 4 16,3 5-5-16,-1-9 0 16,2-6 6-16,-7-13 0 15,4-9 5-15,-12-24-1 16,0 0 2-16,0-27 1 16,-8-4-4-16,-8-16 1 15,0-3-5-15,-8-9-6 16,1-6 0-16,-3-5-3 15,5-5-1-15,1 0-1 16,7-1 0-16,7 0-2 16,6 7 2-16,2 12 4 15,14 15-3-15,9 18 2 0,6 24 0 16,2 11-1-16,6 26 2 16,0 9-3-16,-3 12 3 15,-1 1-4-15,-6-1 4 16,-7-6 3-16,-9-6-2 15,-9-8 6-15,-4-13-4 16,-16-7 6-16,-1-5-7 16,-11-10 8-16,-4-3-7 15,1-3-6-15,2-5 4 16,0-5-4-16,9 0 1 16,20 13-6-16,-16-22 5 15,16 22-8-15,36-2 5 0,10 6 7 16,12 12-9-16,11 11 9 15,1 8-6-15,2 14 7 16,-4 5-4-16,-8 2 7 16,-14 8 0-16,-22-4-4 15,-15 2 7-15,-11-10-4 16,-19-4-1-16,-17-13-4 16,-15-5 0-16,-17-14 0 15,-7-9 0-15,-8-7 0 16,-4-6 0-16,2-7 0 15,2-6 0-15,14-3 0 16,9-6 0-16,32 17-26 16,0-33-85-16,35 18-75 0,32-2-10 15,32-2-17-15,24 6-13 16</inkml:trace>
        </inkml:traceGroup>
        <inkml:traceGroup>
          <inkml:annotationXML>
            <emma:emma xmlns:emma="http://www.w3.org/2003/04/emma" version="1.0">
              <emma:interpretation id="{0CE3DB44-7560-47FD-9F60-A1B9576883F2}" emma:medium="tactile" emma:mode="ink">
                <msink:context xmlns:msink="http://schemas.microsoft.com/ink/2010/main" type="inkWord" rotatedBoundingBox="12471,11392 19386,11238 19446,13912 12530,14066"/>
              </emma:interpretation>
            </emma:emma>
          </inkml:annotationXML>
          <inkml:trace contextRef="#ctx0" brushRef="#br0" timeOffset="51323.6466">714 8100 423 0,'-5'-18'187'0,"5"18"-4"15,-41-46-81-15,41 46-32 16,-51-29-22-16,23 22-38 16,-23-9-10-16,1 16 0 15,-10 0 0-15,-6 0 0 16,-3 11 0-16,-4 10 0 15,-5 5 0-15,4 4 0 16,6 8 0-16,11-2 0 16,10 4 0-16,15 3 0 0,16 1 0 15,16-8 0 1,27 4 0-16,19-5 0 16,20-7 0-16,15 2 0 15,14-6 0-15,8-2 0 0,-1 1 0 16,-3 0 0-16,-7 6 0 15,-10 2 0-15,-14 14 0 16,-16 7 0-16,-17 5 0 16,-14 8 0-16,-15 2 0 15,-6 5 0-15,-14-2 0 16,-9 1 0-16,-8-7 0 16,-6-7 0-16,-5-15 0 0,-9-7 0 15,-5-19 0 1,-5-12 0-16,-2-14 0 15,-6-19 0-15,1-10 0 16,4-7 0-16,6 0 0 16,4-6 0-16,29 24 0 0,-6-18-86 15,29 24-106-15,15 8-4 16,30 9-22-16,20 5-8 16</inkml:trace>
          <inkml:trace contextRef="#ctx0" brushRef="#br0" timeOffset="51729.918">1557 7519 610 0,'-39'21'191'0,"-12"9"-10"0,-4 28-140 15,-12 3-41 1,5 25 0-16,-8 10 0 15,6 26 0-15,8 13 0 16,10 9 0-16,21 3 0 0,15-2 0 16,20 4 0-16,33-3 0 15,22-10 0-15,16-22 0 16,15-14 0-16,2-19 0 16,6-12 0-16,-10-23 0 15,3 1-36-15,-40-35-150 16,0-14-5-16,-20-25-15 15,-10-14-12-15</inkml:trace>
          <inkml:trace contextRef="#ctx0" brushRef="#br0" timeOffset="52026.8167">2027 8071 698 0,'-19'15'196'15,"7"16"-67"-15,-11 16-129 16,15 22 0-16,5 19 0 16,2 10 0-16,1 6 0 15,0 5 0-15,0 2 0 16,6-6 0-16,2-13 0 15,-3-23 0-15,6-8 0 16,-11-32-18-16,24-2-142 0,-24-27-28 16,11-10-12-16,-4-25-16 15,0-18-1 1</inkml:trace>
          <inkml:trace contextRef="#ctx0" brushRef="#br0" timeOffset="52495.5908">2254 8118 732 0,'14'-20'195'0,"0"-10"-99"0,15 10-96 16,7 1 0-16,5 6 0 0,10 4 0 16,1 4 0-16,3 5 0 15,-3 10 0-15,0 7 0 16,-2 6 0-16,-13 7 0 15,-8 5 0 1,-8 4 0-16,-11 2 0 0,-10 0 0 16,-4 7 0-16,-15-3 0 15,-11 2 0-15,-6-1 0 16,-7 0 0-16,-6 1 0 16,0-1 0-16,3-4 0 15,3 3 0-15,6-6 0 16,8-2 0-16,8-2 0 15,11-5 0-15,10-3 0 0,6-2 0 16,11-6 0-16,8 1 0 16,4-2 0-1,4-6 0-15,5 0 0 16,-4-1 0-16,0-5 0 0,1 1 0 16,-5-7 0-16,-3 0 0 15,1 0 0-15,-8 0 0 16,7 4 0-16,-27-4-39 15,15 0-152-15,-15 0-5 16,24 24-16-16,-16-7-17 16</inkml:trace>
          <inkml:trace contextRef="#ctx0" brushRef="#br0" timeOffset="52793.475">3069 8952 737 0,'26'31'198'0,"-14"-14"-110"16,11 14-88-16,-12 8 0 16,-1 8 0-16,-7 12 0 15,-3 7 0-15,-7 3 0 16,-13 3 0-16,0 4 0 15,-18-15 0-15,19 5-157 16,-23-14-39-16,3-10-14 16,2-10-16-16,3-18-8 15</inkml:trace>
          <inkml:trace contextRef="#ctx0" brushRef="#br0" timeOffset="53573.7668">3393 8360 583 0,'-14'-47'185'15,"10"2"-6"-15,-13-12-138 0,24 26-11 16,-1-10-25-16,16 14-5 16,3-3 0-16,15 14 0 15,5 5 0-15,7 11 0 16,8 7 0-1,-4 14 0-15,2 13 0 0,-8 11 0 16,-7 8 0-16,-12 5 0 16,-8 2 0-16,-20-3 0 15,-3-6 0-15,-17-10 0 16,-12-10 0-16,-4-5 0 16,-7-18 0-16,-1-8 0 15,1-2 0-15,5-9 0 16,8-5 0-16,7 4 0 0,20 12 0 15,-5-19 0-15,23 14 0 16,22 5 0-16,10 13 0 16,10 9 0-1,7 8 0-15,5 7 0 0,2 7 0 16,-8 3 0-16,-12 9 0 16,-15-3 0-16,-15-1 0 15,-14-1 0-15,-10-6 0 16,-18-3 0-16,-14-7 0 15,-9-5 0-15,-14-8 0 16,-8-9 0-16,-7-4 0 16,1-9 0-16,0 0 0 15,4-9 0-15,13 0 0 0,4-5 0 16,28 10 0-16,3-15-16 16,42 19-177-16,21 0-6 15,19 3-16 1,12 5-16-16</inkml:trace>
          <inkml:trace contextRef="#ctx0" brushRef="#br0" timeOffset="53839.4035">4298 9122 714 0,'-9'15'192'16,"9"9"-75"-16,8 18-117 16,4 10 0-16,1 11 0 15,1 2 0-15,-2 4 0 0,-1-1 0 16,-5-13 0-16,2-3 0 16,-10-30-54-16,2 0-123 15,0-22-17-15,0 0-6 16,-6-39-24-16</inkml:trace>
          <inkml:trace contextRef="#ctx0" brushRef="#br0" timeOffset="54136.298">4839 8071 704 0,'0'0'191'16,"0"0"-63"-16,12 18-128 15,-9 32 0-15,3 22 0 16,2 19 0-16,2 8 0 16,-4 17 0-16,3-4 0 15,-5 4 0-15,0-7 0 16,-4-18 0-16,0-23 0 15,0-11 0-15,-17-31 0 16,19-2-174-16,-2-24-17 16,-8 2-11-16,2-10-18 0,6-15-11 15</inkml:trace>
          <inkml:trace contextRef="#ctx0" brushRef="#br0" timeOffset="54776.9557">5359 8146 563 0,'-3'34'195'0,"-11"-15"-2"0,7 19-121 15,-17-8-72-15,16 16 0 16,-6-4 0-16,7 13 0 16,1 1 0-16,6 3 0 15,0 3 0-15,10-8 0 16,13-4 0-16,6-7 0 15,4-5 0-15,9-13 0 16,1-8 0-16,4-7 0 16,-5-14 0-16,1-9 0 0,-3-22 0 15,-3-11 0-15,-3-13 0 16,-4-14 0-16,-3-4 0 16,-6 1 0-1,-4 3 0-15,-5 8 0 0,-2 13 0 16,-8 17 0-16,-2 18 0 15,0 17 0-15,-6 16 0 16,-2 23 0-16,0 15 0 16,1 16 0-16,1 8 0 15,4 11 0-15,0 0 0 16,2 4 0-16,0 0 0 16,0-7 0-16,0-9 0 15,0-6 0-15,0-9 0 0,0-10 0 16,2-11 0-16,-2-8 0 15,6-9 0 1,-6-24 0-16,18 6-63 16,-18-29-126-16,7-18-8 0,-5-21-14 15,2-13-8-15</inkml:trace>
          <inkml:trace contextRef="#ctx0" brushRef="#br0" timeOffset="55089.4715">6085 7885 677 0,'17'-12'195'16,"-2"10"-44"-16,28 21-151 16,-23 16 0-16,2 21 0 15,2 25 0-15,-3 26 0 0,-2 14 0 16,-5 14 0-16,-6 4 0 15,-7 10 0-15,-1 4 0 16,-13-1 0-16,-10-15 0 16,-4-15 0-16,-8-10 0 15,-6-18 0-15,-5-9 0 16,-9-25 0-16,9-4 0 16,-24-31-172-16,21-9-20 15,0-15-14-15,13-1-13 16,7-2-10-16</inkml:trace>
          <inkml:trace contextRef="#ctx0" brushRef="#br0" timeOffset="76510.4501">6632 9144 656 0,'9'-35'185'0,"7"17"-10"16,-16 18-168-16,31 0-7 16,-6 39 0-16,2 23 0 0,-3 18 0 15,-9 15 0-15,-1 21 0 16,-17-2-27-16,3 26-109 15,-17-19-47 1,-16-23-6-16,0-22-21 0,-5-27-7 16</inkml:trace>
        </inkml:traceGroup>
      </inkml:traceGroup>
    </inkml:traceGroup>
    <inkml:traceGroup>
      <inkml:annotationXML>
        <emma:emma xmlns:emma="http://www.w3.org/2003/04/emma" version="1.0">
          <emma:interpretation id="{DAAF8656-F800-4B92-AF22-1C6900093F6E}" emma:medium="tactile" emma:mode="ink">
            <msink:context xmlns:msink="http://schemas.microsoft.com/ink/2010/main" type="paragraph" rotatedBoundingBox="4619,13378 19215,14029 19045,17839 4449,171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A6FB0A-3EEF-4924-B037-B3EE3B2E7F3F}" emma:medium="tactile" emma:mode="ink">
              <msink:context xmlns:msink="http://schemas.microsoft.com/ink/2010/main" type="inkBullet" rotatedBoundingBox="4557,14784 4703,14791 4681,15290 4534,15284"/>
            </emma:interpretation>
          </emma:emma>
        </inkml:annotationXML>
        <inkml:trace contextRef="#ctx0" brushRef="#br0" timeOffset="44292.0266">-8083 10950 648 0,'0'0'0'0,"7"106"-14"0,-1-3-13 16,2-25 33-16,2-5-8 16,7-15-18-16,-9-24-39 0,19-4-47 15,2-7-70-15,-16-34-4 16</inkml:trace>
      </inkml:traceGroup>
      <inkml:traceGroup>
        <inkml:annotationXML>
          <emma:emma xmlns:emma="http://www.w3.org/2003/04/emma" version="1.0">
            <emma:interpretation id="{7654AFA2-4E51-4A30-A827-B15B74661B75}" emma:medium="tactile" emma:mode="ink">
              <msink:context xmlns:msink="http://schemas.microsoft.com/ink/2010/main" type="line" rotatedBoundingBox="4808,13386 19215,14029 19045,17839 4638,17196">
                <msink:destinationLink direction="with" ref="{DFE8BD37-BBC5-4529-AA8E-50A38B5A71EC}"/>
                <msink:destinationLink direction="with" ref="{C8FEBEB0-35AC-444A-95ED-42D62CE8A348}"/>
                <msink:destinationLink direction="with" ref="{F231CC59-B8CF-47EE-A11B-BC20E2D2412F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BF64B19-79CE-4F1B-845E-F44844681EBB}" emma:medium="tactile" emma:mode="ink">
                <msink:context xmlns:msink="http://schemas.microsoft.com/ink/2010/main" type="inkWord" rotatedBoundingBox="4774,14149 9265,14349 9206,15673 4715,15472"/>
              </emma:interpretation>
            </emma:emma>
          </inkml:annotationXML>
          <inkml:trace contextRef="#ctx0" brushRef="#br0" timeOffset="45745.2325">-6272 10648 516 0,'-14'-45'185'0,"11"9"-2"15,3-12-77-15,20 21-79 0,12-1-21 16,17 13-6-16,11 5-15 31,14 17-24-31,-3 8 1 16,6 16-3-16,-11 5 3 16,-2 18-4-16,-64-54 42 0,45 50-40 0,-7 14-4 15,-24-12 42-15,-9-1 2 16,-5-14 4-16,-11-2-2 15,-13-6 3-15,-9-12 0 16,-1-5 2-16,-6-9 0 16,5-3-1-16,0 0-2 15,6-10-1-15,14 4-2 16,15 6-3-16,0-18-2 0,19 18-1 16,17 2-2-1,9 15 1-15,9 12-2 16,2 6 4-16,4 8-3 15,-4 9 6-15,-6 1 5 0,-10 3 4 16,-16-11 7-16,-10 5 1 16,-14-16 6-16,-11 2-4 15,-24-13 8-15,0 1-9 16,-22-13 0-16,3 1-7 16,-9-12-3-16,-3 0-3 15,-2 0-6-15,3-12-9 16,19 6-29-16,-11-21-63 15,39 5-84-15,18 4-20 16,14-7-15-16</inkml:trace>
          <inkml:trace contextRef="#ctx0" brushRef="#br0" timeOffset="46854.6665">-4138 10680 370 0,'0'0'200'0,"0"0"-21"15,-21 0-133-15,34 9-28 0,7 2-2 16,13 7-7 0,7 4-9-16,6-3 0 15,11 3-3-15,3-8 3 16,3-4-2-16,-4-5 3 0,-4-5-1 15,-10-15-5-15,-3-2-9 16,-15-15-16-16,1 10-22 16,-28-24-21-16,10 20-10 15,-26-22-5-15,16 24-1 16,-22-12 8-16,20 18 19 16,-23-4 30-16,25 22 42 15,-17-1 37-15,17 1 24 16,-2 37 6-16,-11-2 7 15,23 40-2-15,-16-1-9 16,19 31-8-16,-20-7-11 16,18 24-16-16,-11-12-9 15,5 7-8-15,-2-5-9 0,10-10-4 16,-3-19-3-16,5-11-5 16,4-13-2-16,-1-13 0 15,0-8-11-15,-2-22-20 16,19 13-83-16,-8-25-76 15,-27-4-15-15,25-16-17 16</inkml:trace>
          <inkml:trace contextRef="#ctx0" brushRef="#br0" timeOffset="44854.5575">-7878 10705 552 0,'-2'-27'183'0,"2"-3"-4"0,17 9-112 16,4-13-57-16,20 6 2 15,0 1-11-15,7 8 4 16,6 13-5 0,-4 6-3-16,1 6 1 0,-16 26-44 31,9 26 3-31,-25-12-3 16,3 23 5-16,-22-17-2 15,2 17-2-15,-2-69 45 0,-13 53-38 16,-5 7-2-16,-8-20 49 15,-10-14 3-15,1 5 0 16,-2-10-4-16,6 5 3 0,2-2-7 16,4 3 3-16,6 2 0 15,9 1-5-15,8 4 1 16,2 3-6 0,12 1 9-16,7 0-5 0,6-5 8 15,5 2-5-15,2-12 4 16,9 5 2-16,-6-16 4 15,6-1 3-15,-9-8-3 16,9 0 2-16,-8-3-1 16,2 0-2-16,-7-6-2 15,2 3-2-15,-6-3-3 16,0 4-1-16,-3-2-1 16,-6 4-3-16,1-2-2 0,-16 2-9 15,23 0-19-15,-23 0-59 16,7-6-102-16,-7 6-13 15,0 0-20-15</inkml:trace>
          <inkml:trace contextRef="#ctx0" brushRef="#br0" timeOffset="46370.2625">-4395 10499 735 0,'0'0'0'0,"-5"18"-8"0,21 43-20 15,13 20 37-15,-12 13 1 16,7 10-2-16,-4 7 7 16,4 6-9-16,-10-9-1 15,4-11-3-15,-5-19-7 16,-3-26-14-16,11-6-27 0,-18-28-73 15,-3-18-62 1,20-16-18-16</inkml:trace>
        </inkml:traceGroup>
        <inkml:traceGroup>
          <inkml:annotationXML>
            <emma:emma xmlns:emma="http://www.w3.org/2003/04/emma" version="1.0">
              <emma:interpretation id="{FC6A5AF1-16F7-48CA-B715-ED96123F645E}" emma:medium="tactile" emma:mode="ink">
                <msink:context xmlns:msink="http://schemas.microsoft.com/ink/2010/main" type="inkWord" rotatedBoundingBox="12516,13730 19215,14029 19045,17839 12346,17540"/>
              </emma:interpretation>
            </emma:emma>
          </inkml:annotationXML>
          <inkml:trace contextRef="#ctx0" brushRef="#br0" timeOffset="63372.245">3282 10580 364 0,'-34'-8'189'16,"0"3"-5"-16,9 7-69 15,-25-6-44-15,24 11-19 16,-18-7-12-16,12 18-32 16,-6-4-8-16,12 14 0 15,0 6 0-15,10 7 0 16,13 5 0-16,3 1 0 0,16 4 0 15,7-5 0-15,12-5 0 16,5-11 0-16,5-8 0 16,0-15 0-1,1-7 0-15,-2-29 0 0,-5-1 0 16,-8-20 0-16,4 2 0 16,-14-11-11-16,-3 7 5 15,-9-5 1-15,-2 11-1 16,-7 11 6-16,-5 11-4 15,5 24 9-15,-27-12 1 16,15 19 0-16,-3 22-2 16,6 22-1-16,4 15 2 0,5 20-4 15,0 7 1-15,0 10-2 16,12 8 0 0,-3 4 0-16,2-2 0 15,2-6 0-15,-5-12-4 16,-2-15-10-16,8-1-26 0,-17-36-76 15,3-7-63-15,0-18-10 16,0-18-16-16,0-14-12 16</inkml:trace>
          <inkml:trace contextRef="#ctx0" brushRef="#br0" timeOffset="63622.2533">3632 11425 542 0,'0'0'198'0,"0"35"-12"0,0-17-89 15,12 25-97-15,-12 7 0 16,10 15 0-16,-3 6 0 16,-1 4 0-16,2 1 0 15,-5-7 0-15,8 7 0 16,-11-35-49-16,17 15-60 15,-5-32-79-15,-12-24-2 16,0 0-25-16,17-6 4 16</inkml:trace>
          <inkml:trace contextRef="#ctx0" brushRef="#br0" timeOffset="63934.78">4245 10689 657 0,'0'0'189'0,"0"0"-12"16,-10 16-177-16,10 16 0 15,0 15 0-15,5 16 0 16,-2 12 0-16,2 11 0 15,1 3 0-15,-1 2 0 16,1 2 0-16,-3-12 0 16,4-11 0-16,-7-18 0 0,11 0-35 15,-17-35-113-15,6-17-39 16,0 0-7-16,9-20-21 16,0-15-8-16</inkml:trace>
          <inkml:trace contextRef="#ctx0" brushRef="#br0" timeOffset="64481.6736">4514 10712 649 0,'10'-40'192'0,"2"5"-10"15,29 12-182-15,-24-1 0 0,12 6 0 16,4 8 0-16,1 10 0 15,1 12 0-15,-1 18 0 16,-1 16 0-16,-7 16 0 16,-5 7 0-16,-6 7 0 15,-9 1 0-15,-6-3 0 16,-9-6 0-16,-10-8 0 16,-8-18 0-16,-3-8 0 15,-3-18 0-15,-4-9 0 16,3-7 0-16,1-7 0 15,6-9 0-15,7-7 0 16,11 2 0-16,9 0 0 0,8 6 0 16,13 7 0-16,18 8 0 15,1 5-7-15,12 16-9 16,-5 6 2 0,7 8 4-16,-13 4-2 15,0 2 10-15,-9 0-1 0,-9-1 12 16,-9 1-3-16,-10-6 9 15,-2 2-1-15,-8-7 0 16,-4 3-8-16,-15-9-6 16,0 2 0-16,-8-12 0 15,-2-4 0-15,-9-10 0 16,3 0 0-16,-9-10 0 16,5-15 0-16,3 4 0 0,3-10 0 15,12 14 0 1,-4-18-2-16,31 22-191 15,0 13-5-15,35-11-19 16,1 11-17-16</inkml:trace>
          <inkml:trace contextRef="#ctx0" brushRef="#br0" timeOffset="65028.579">5504 10171 480 0,'5'-22'179'0,"12"21"-14"15,6 26-106-15,-1 3-38 16,18 29 3-16,-11 7 3 16,11 29-5-16,-11 18-4 15,2 22 3-15,-17 2-14 16,-1 4-7-16,-13-5 0 15,-8 9 0-15,-14-4 0 16,-13-4 0-16,-6-16 0 0,-9-5 0 16,-10-12 0-16,-6-6 0 15,-2-8 0-15,-1-15 0 16,3-13 0-16,2-14 0 16,8 0 0-16,-8-30-59 15,21 3-132-15,8-14-8 16,5-5-24-16</inkml:trace>
          <inkml:trace contextRef="#ctx0" brushRef="#br0" timeOffset="61106.5122">538 10480 396 0,'-17'-23'179'16,"3"12"-16"-16,-5 9-72 15,-14-21-54-15,16 19-3 16,-20-12-2-16,10 15-9 15,-16-5-6-15,5 6-4 16,-9 1-4-16,1 15 0 0,-5-1-4 16,3 8-2-16,-4 4 4 15,5 6-5 1,3 2 1-16,5-1-3 16,4 1 0-16,12 0 0 0,8-1 0 15,9-2 0-15,6 0 0 16,4 0 0-16,16 1 0 15,7 1-2-15,11-2-2 16,9 0 1-16,7 5-2 16,11 1 3-16,13 2-3 15,3 2 3-15,6 4-4 16,-6 0 5-16,-1 3 2 16,-9 6-3-16,-9-1 4 15,-15-2-3-15,-17 5 5 16,-12-4-3-16,-18-1 5 15,-4 1-1-15,-26-7 2 16,-4-4 0-16,-19-12-7 0,-5-1 0 16,-11-15 0-16,0-5 0 15,-5-10 0-15,-2-17 0 16,-1-9 0-16,-2-9 0 16,13 5 0-16,1-21-22 15,33 23-72-15,-4-9-86 16,32 6-11-16,16 3-16 15,32 9-13-15</inkml:trace>
          <inkml:trace contextRef="#ctx0" brushRef="#br0" timeOffset="61607.5293">1360 10313 450 0,'-51'21'178'0,"0"8"-14"0,16 19-109 15,-27-13-10-15,23 24-10 16,-13-3-3-16,19 25-11 15,1 6-3-15,14 13-5 16,8 0-1-16,10 8-12 16,6-3 0-16,23-1 0 15,6-8 0-15,17-13 0 16,9-4-5-16,1-24-28 0,18 15-24 16,-22-44-59-16,10 7-65 15,-2-8-13-15,-14-15-13 16,-4-3-3-16</inkml:trace>
          <inkml:trace contextRef="#ctx0" brushRef="#br0" timeOffset="62090.9319">1804 10767 587 0,'-19'-3'181'0,"2"3"-8"16,4 14-130-16,-1 2-41 0,3 5 0 16,-2 4-1-16,4 6 0 15,1 1-3-15,1 4 1 16,3 0 0-16,4-1 0 15,0-1 0-15,11-6 1 16,6 1-2-16,2-4 2 16,9 2-2-16,6-5 2 15,0 2-3-15,6 1 4 16,1 2-4-16,-2-2 2 0,-5 2 7 16,-2 3-4-16,-10-1 7 15,-3 3-4 1,-12-1 7-16,-5 4-3 15,-11-5-3-15,-7 5-6 0,-11-2 0 16,0 2 0-16,-8-8 0 16,-2 2 0-16,-5-12 0 15,3-1 0-15,0-12 0 16,-3-6 0-16,4-1 0 16,-3-24 0-16,21 25-97 15,-6-27-88-15,7 7-10 16,13-6-13-16,6 4-17 15</inkml:trace>
          <inkml:trace contextRef="#ctx0" brushRef="#br0" timeOffset="62340.9348">1627 10729 694 0,'6'-40'190'16,"11"6"-51"-16,26 9-139 15,-5 8 0-15,11 0 0 0,20 12 0 16,-8-6-19 0,28 21-76-16,-28 0-86 15,11 3-12-15,-9 4-14 16,-11 1-12-16</inkml:trace>
          <inkml:trace contextRef="#ctx0" brushRef="#br0" timeOffset="62637.8281">2548 11625 585 0,'15'75'187'15,"-2"1"-4"-15,-6-26-133 0,2 22-37 16,-7-3-8-16,-2-6-5 16,-6-11 0-16,-9-9 0 15,-5-5 0-15,-7-8 0 16,-2-1 0-16,-15-23-39 15,17 0-121-15,-20-7-25 16,4-16-10-16,8-6-20 16,5-16-7-16</inkml:trace>
          <inkml:trace contextRef="#ctx0" brushRef="#br0" timeOffset="77854.2713">5949 10526 417 0,'-13'-27'171'0,"13"6"-9"16,5 6-106-16,-5-16-24 16,24 17 4-16,-7-9-5 0,26 17-2 15,-7-3-8-15,17 9-6 16,-3 6-5-16,10 19-3 15,-6 0 0-15,0 8-6 16,-5 7 4-16,-6-1-5 16,-11 3 5-16,-3-2-6 15,-10 1 6-15,-1-5-7 16,-7 0 1-16,-3-1 1 0,-5 2-2 16,-2-1 2-1,-1-1-1-15,-4-1 2 16,-9 1-2-16,-1 7 3 15,-11-3-2-15,-4 1 4 0,-7 4-3 16,-2 0 3-16,-3-3-3 16,-1 2 1-16,0-4 4 15,5 1-6-15,4-5 0 16,4-3 0-16,9-1 0 16,6 4 0-16,3-5 0 15,6 5 0-15,5 5 0 16,0 1 0-16,3 0 0 15,7 0 0-15,4-5 0 16,1 0 0-16,0-9 0 16,5-9 0-16,-2-8 0 15,4-10 0-15,-2 0 0 16,1-16 0-16,-2-1 0 0,-3-2 0 16,-5 0 0-16,-1 8 0 15,-10 11 0-15,0 0 0 16,0 0 0-16,-21 14 0 15,2 15 0-15,-3 10 0 16,0 6 0-16,-4 5 0 16,7 7 0-16,5 6 0 15,8 7 0-15,6 0 0 16,3 10 0-16,10 10 0 16,9 7 0-16,5 1 0 15,1 4 0-15,3-1 0 16,-3 4 0-16,0-4 0 15,-4-3 0-15,-3 2 0 0,-8-4 0 16,-4 3 0-16,-9-6 0 16,0-6 0-16,-21-2 0 15,-7-7 0-15,-9-8 0 16,-12-7 0-16,-4-14 0 16,-6-6 0-16,-1-13 0 15,-7-7 0-15,3-7 0 16,-3-10 0-16,1-6 0 15,0-10 0-15,6-7 0 16,-6-28 0-16,23 4-163 16,9-13-34-16,14-16-16 15,20-10-16-15</inkml:trace>
        </inkml:traceGroup>
      </inkml:traceGroup>
    </inkml:traceGroup>
    <inkml:traceGroup>
      <inkml:annotationXML>
        <emma:emma xmlns:emma="http://www.w3.org/2003/04/emma" version="1.0">
          <emma:interpretation id="{825C8B9F-B3C4-420A-9DD9-8F9675E626B2}" emma:medium="tactile" emma:mode="ink">
            <msink:context xmlns:msink="http://schemas.microsoft.com/ink/2010/main" type="paragraph" rotatedBoundingBox="4754,15713 9677,16087 9558,17654 4635,172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3EA589-2F7E-4A26-8EB3-87163FDB6391}" emma:medium="tactile" emma:mode="ink">
              <msink:context xmlns:msink="http://schemas.microsoft.com/ink/2010/main" type="line" rotatedBoundingBox="4754,15713 9677,16087 9558,17654 4635,17280"/>
            </emma:interpretation>
          </emma:emma>
        </inkml:annotationXML>
        <inkml:traceGroup>
          <inkml:annotationXML>
            <emma:emma xmlns:emma="http://www.w3.org/2003/04/emma" version="1.0">
              <emma:interpretation id="{A73CFBF4-2C45-430D-A503-9AD122E8C76A}" emma:medium="tactile" emma:mode="ink">
                <msink:context xmlns:msink="http://schemas.microsoft.com/ink/2010/main" type="inkWord" rotatedBoundingBox="8633,16008 9677,16087 9597,17148 8553,17069"/>
              </emma:interpretation>
            </emma:emma>
          </inkml:annotationXML>
          <inkml:trace contextRef="#ctx0" brushRef="#br0" timeOffset="49120.4062">-4004 12253 259 0,'-10'22'199'16,"10"29"-14"-16,-1 16-98 15,-6 0-65-15,11 23 2 0,-1 0-5 16,3 10-8 0,-1-1-7-16,2-2-4 15,-1-13-2-15,-2-17-8 16,9-1-15-16,-10-34-29 0,23-2-71 15,-3-25-63-15,-17-23-13 16,10-14-4-16</inkml:trace>
          <inkml:trace contextRef="#ctx0" brushRef="#br0" timeOffset="49667.3102">-3805 12350 394 0,'13'-17'200'0,"4"-13"-16"0,7-10-140 0,26 16-35 0,3 3-3 0,14 14-3 0,1 7-3 0,1 5-3 0,3 20-3 0,-11 19 0 0,-6 20 4 0,-13 5-3 0,-14 4-4 0,-13 0 8 0,-13 0-5 0,-6-10 8 0,-23-8-4 0,-8-14 7 0,-14-17 1 0,-3-13 2 0,-7-11 1 0,7-3-2 0,-2-14 2 0,13-3-3 0,11-10 1 0,13 7-7 0,17-1 1 0,17 7-4 0,21 9-1 0,12 8 0 0,12 17-3 0,5 12 3 0,4 15-4 0,-5 5 6 0,-4 11 2 0,-15 1-2 0,-8 2 4 0,-11-3-2 0,-18-8 10 0,-10-2-4 0,-10-13 11 0,-11 2-5 0,-18-20 0 0,-3 3 3 0,-18-21-1 0,-4 3-1 15,-12-9-2-15,3-8-3 0,-3-5-4 0,9 1-3 0,13 2-7 0,7-5-10 0,47 20-27 0,-23-11-83 0,43 11-72 0,30 13-17 16,16-3-17-16</inkml:trace>
          <inkml:trace contextRef="#ctx0" brushRef="#br0" timeOffset="47760.9629">-7780 12184 509 0,'0'0'0'0,"-30"2"163"0,-5 13-15 0,9 6-144 16,7 9-2-16,2 10-5 15,6 2 1-15,5 7-5 16,4-6 3-16,7 3-4 16,15-10 4-16,17 0-3 15,5-13 2-15,14 2-1 16,6-6 4-16,6-2-1 15,-1 6 2-15,-3 0 1 16,-6 6 2-16,-10 1-2 16,-7 8 5-16,-16 1-4 15,-7 4 6-15,-13-1 2 16,-5 1-3-16,-13-6 3 16,-11 0-3-16,-10-4 4 0,-7-6-7 15,-9-10 7-15,-5-3-10 16,-4-12-4-16,-4-6-15 15,19 2-45 1,-18-33-64-16,18-5-63 0,25-2-17 16,7-22-11-16</inkml:trace>
          <inkml:trace contextRef="#ctx0" brushRef="#br0" timeOffset="47964.0948">-7760 12095 476 0,'-17'-16'198'0,"14"-3"-9"16,6-2-171-16,46 6-12 16,14-1-8-16,16-1-17 0,26 17-49 15,-13-7-76-15,4 7-49 16,11 8-23-16,-24 7-4 15</inkml:trace>
          <inkml:trace contextRef="#ctx0" brushRef="#br0" timeOffset="48651.634">-5650 12186 351 0,'-10'-16'196'0,"-5"5"-11"16,-19-2-139-16,34 13-23 0,-36 11-6 16,15 9-8-16,-7 7 4 15,-1 13-11-15,-4 4 4 16,3 8-6-16,1 10 6 15,7 2-5-15,11-4-3 16,11 1 4-16,11-8-6 16,15-7 6-16,12-12-5 15,7-10 3-15,1-18-1 16,4-6 1-16,-7-23 3 16,-4-21-2-16,-7-11 2 15,-4-9-4-15,-9-2 6 16,-6-6-3-16,-9 2-6 15,-4 10 5-15,-1 10-5 0,-10 15 5 16,-5 17 0-16,2 11-2 16,-4 16 0-16,7 26-2 15,3 28 5-15,8 23-5 16,0 16 0-16,10 13-1 16,9 16-1-16,2 5 4 15,1 11-3-15,-1-6 5 16,-2-19 0-16,-1-12 3 15,-7-22 3-15,-1-9-1 16,-8-25-1-16,2-20-2 16,-4-34-12-16,0 0-38 15,9-39-135-15,5-8-14 16,-4-17-16-16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9472C67-3A51-45AF-9C48-92FBEBD2073D}" type="datetime8">
              <a:rPr lang="he-IL" smtClean="0"/>
              <a:t>11 אפריל 16</a:t>
            </a:fld>
            <a:endParaRPr lang="he-I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BB95A71-7B4C-4854-8D44-6BECC697072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111854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B54028B-EA2B-452F-B13E-DF0196134415}" type="datetime8">
              <a:rPr lang="he-IL" smtClean="0"/>
              <a:t>11 אפריל 16</a:t>
            </a:fld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B95A71-7B4C-4854-8D44-6BECC6970724}" type="slidenum">
              <a:rPr lang="he-IL" smtClean="0"/>
              <a:t>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08438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2292253-6C44-460D-A2DD-DCFCFCBC7DD9}" type="datetime8">
              <a:rPr lang="he-IL" smtClean="0"/>
              <a:t>11 אפריל 16</a:t>
            </a:fld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B95A71-7B4C-4854-8D44-6BECC6970724}" type="slidenum">
              <a:rPr lang="he-IL" smtClean="0"/>
              <a:t>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46425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D996748-755A-4902-B8B2-0F758578EE21}" type="datetime8">
              <a:rPr lang="he-IL" smtClean="0"/>
              <a:t>11 אפריל 16</a:t>
            </a:fld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B95A71-7B4C-4854-8D44-6BECC6970724}" type="slidenum">
              <a:rPr lang="he-IL" smtClean="0"/>
              <a:t>18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2926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FBAE-9047-4BA9-965A-A0CA160668FC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59037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FBAE-9047-4BA9-965A-A0CA160668FC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6804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FBAE-9047-4BA9-965A-A0CA160668FC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88132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847A-E4B5-4319-933D-741C133DF6B1}" type="slidenum">
              <a:rPr lang="he-IL" smtClean="0"/>
              <a:t>‹#›</a:t>
            </a:fld>
            <a:endParaRPr lang="he-IL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2" y="31772"/>
            <a:ext cx="12191999" cy="0"/>
          </a:xfrm>
          <a:prstGeom prst="line">
            <a:avLst/>
          </a:prstGeom>
          <a:ln w="889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2165370" y="0"/>
            <a:ext cx="23447" cy="6858000"/>
          </a:xfrm>
          <a:prstGeom prst="line">
            <a:avLst/>
          </a:prstGeom>
          <a:ln w="889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6775" y="0"/>
            <a:ext cx="23447" cy="6858000"/>
          </a:xfrm>
          <a:prstGeom prst="line">
            <a:avLst/>
          </a:prstGeom>
          <a:ln w="889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26775" y="6818489"/>
            <a:ext cx="12141779" cy="0"/>
          </a:xfrm>
          <a:prstGeom prst="line">
            <a:avLst/>
          </a:prstGeom>
          <a:ln w="889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121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847A-E4B5-4319-933D-741C133DF6B1}" type="slidenum">
              <a:rPr lang="he-IL" smtClean="0"/>
              <a:t>‹#›</a:t>
            </a:fld>
            <a:endParaRPr lang="he-IL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2" y="31772"/>
            <a:ext cx="12191999" cy="0"/>
          </a:xfrm>
          <a:prstGeom prst="line">
            <a:avLst/>
          </a:prstGeom>
          <a:ln w="889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2165370" y="0"/>
            <a:ext cx="23447" cy="6858000"/>
          </a:xfrm>
          <a:prstGeom prst="line">
            <a:avLst/>
          </a:prstGeom>
          <a:ln w="889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6775" y="0"/>
            <a:ext cx="23447" cy="6858000"/>
          </a:xfrm>
          <a:prstGeom prst="line">
            <a:avLst/>
          </a:prstGeom>
          <a:ln w="889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26775" y="6818489"/>
            <a:ext cx="12141779" cy="0"/>
          </a:xfrm>
          <a:prstGeom prst="line">
            <a:avLst/>
          </a:prstGeom>
          <a:ln w="889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55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847A-E4B5-4319-933D-741C133DF6B1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43373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847A-E4B5-4319-933D-741C133DF6B1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40363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847A-E4B5-4319-933D-741C133DF6B1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99625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847A-E4B5-4319-933D-741C133DF6B1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28538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847A-E4B5-4319-933D-741C133DF6B1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7685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847A-E4B5-4319-933D-741C133DF6B1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2148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FBAE-9047-4BA9-965A-A0CA160668FC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70980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847A-E4B5-4319-933D-741C133DF6B1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18464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847A-E4B5-4319-933D-741C133DF6B1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53761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847A-E4B5-4319-933D-741C133DF6B1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34035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847A-E4B5-4319-933D-741C133DF6B1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95599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847A-E4B5-4319-933D-741C133DF6B1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26056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FBAE-9047-4BA9-965A-A0CA160668FC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15681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FBAE-9047-4BA9-965A-A0CA160668FC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39973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FBAE-9047-4BA9-965A-A0CA160668FC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206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FBAE-9047-4BA9-965A-A0CA160668FC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2376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FBAE-9047-4BA9-965A-A0CA160668FC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66505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FBAE-9047-4BA9-965A-A0CA160668FC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9822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FBAE-9047-4BA9-965A-A0CA160668FC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0727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EFBAE-9047-4BA9-965A-A0CA160668FC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75719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hf hdr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 smtClean="0"/>
              <a:t>הרצאה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6847A-E4B5-4319-933D-741C133DF6B1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97503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60" r:id="rId12"/>
    <p:sldLayoutId id="2147483661" r:id="rId13"/>
  </p:sldLayoutIdLst>
  <p:hf hdr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18" Type="http://schemas.openxmlformats.org/officeDocument/2006/relationships/customXml" Target="../ink/ink9.xml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17" Type="http://schemas.openxmlformats.org/officeDocument/2006/relationships/image" Target="../media/image8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10" Type="http://schemas.openxmlformats.org/officeDocument/2006/relationships/customXml" Target="../ink/ink5.xml"/><Relationship Id="rId19" Type="http://schemas.openxmlformats.org/officeDocument/2006/relationships/image" Target="../media/image9.emf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4" Type="http://schemas.openxmlformats.org/officeDocument/2006/relationships/customXml" Target="../ink/ink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הרצאה 7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8146" y="3712029"/>
            <a:ext cx="7032171" cy="2111829"/>
          </a:xfrm>
        </p:spPr>
        <p:txBody>
          <a:bodyPr/>
          <a:lstStyle/>
          <a:p>
            <a:r>
              <a:rPr lang="he-IL" sz="2800" dirty="0"/>
              <a:t>שקילות והכלה של שאילתות גימום</a:t>
            </a:r>
          </a:p>
          <a:p>
            <a:pPr rtl="0"/>
            <a:r>
              <a:rPr lang="en-US" sz="2800" dirty="0"/>
              <a:t>Equivalence and Containment of</a:t>
            </a:r>
          </a:p>
          <a:p>
            <a:pPr rtl="0"/>
            <a:r>
              <a:rPr lang="en-US" sz="2800" dirty="0"/>
              <a:t>Conjunctive Queries</a:t>
            </a:r>
          </a:p>
          <a:p>
            <a:pPr rtl="0"/>
            <a:r>
              <a:rPr lang="en-US" sz="2800" dirty="0"/>
              <a:t>(i.e., select, project and join (SPJ) queries)</a:t>
            </a:r>
            <a:endParaRPr lang="he-IL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847A-E4B5-4319-933D-741C133DF6B1}" type="slidenum">
              <a:rPr lang="he-IL" smtClean="0"/>
              <a:t>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6328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דוגמה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f(x)=y, f(z)=w, f(u)=5, f(2)=2</a:t>
            </a:r>
            <a:endParaRPr lang="he-IL" dirty="0"/>
          </a:p>
          <a:p>
            <a:pPr lvl="1"/>
            <a:r>
              <a:rPr lang="he-IL" dirty="0"/>
              <a:t>שימו לב שהקבוע 2 חייב להיות ממופה לעצמו</a:t>
            </a:r>
          </a:p>
          <a:p>
            <a:r>
              <a:rPr lang="en-US" dirty="0"/>
              <a:t>f(R(x,u,z,2))=R(f(x),f(u),f(z),f(2))= R(y,5,w,2)</a:t>
            </a:r>
            <a:endParaRPr lang="he-IL" dirty="0"/>
          </a:p>
          <a:p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847A-E4B5-4319-933D-741C133DF6B1}" type="slidenum">
              <a:rPr lang="he-IL" smtClean="0"/>
              <a:t>10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1004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סימון כללי של חוק הורן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e-IL" dirty="0"/>
              <a:t>בצורה הכללית חוק הורן ייכתב באופן הבא:</a:t>
            </a:r>
          </a:p>
          <a:p>
            <a:pPr marL="0" indent="0" algn="ctr" rtl="0">
              <a:buNone/>
            </a:pPr>
            <a:r>
              <a:rPr lang="en-US" dirty="0"/>
              <a:t>H :- B</a:t>
            </a:r>
          </a:p>
          <a:p>
            <a:pPr lvl="1"/>
            <a:r>
              <a:rPr lang="en-US" dirty="0"/>
              <a:t>H</a:t>
            </a:r>
            <a:r>
              <a:rPr lang="he-IL" dirty="0"/>
              <a:t> הוא ראש החוק (כלומר אטום בודד)</a:t>
            </a:r>
          </a:p>
          <a:p>
            <a:pPr lvl="1"/>
            <a:r>
              <a:rPr lang="en-US" dirty="0"/>
              <a:t>B</a:t>
            </a:r>
            <a:r>
              <a:rPr lang="he-IL" dirty="0"/>
              <a:t> הוא גוף החוק (כלומר מספר כלשהו של אטומים)</a:t>
            </a:r>
          </a:p>
          <a:p>
            <a:r>
              <a:rPr lang="he-IL" u="sng" dirty="0"/>
              <a:t>הערה</a:t>
            </a:r>
            <a:r>
              <a:rPr lang="he-IL" dirty="0"/>
              <a:t>: </a:t>
            </a:r>
            <a:r>
              <a:rPr lang="en-US" dirty="0"/>
              <a:t>B</a:t>
            </a:r>
            <a:r>
              <a:rPr lang="he-IL" dirty="0"/>
              <a:t> יכול להיות ריק, כלומר גוף ללא אף אטום (במילים אחרות, גימום ריק של אטומים)</a:t>
            </a:r>
          </a:p>
          <a:p>
            <a:r>
              <a:rPr lang="he-IL" dirty="0"/>
              <a:t>זכרו שגימום ריק הוא </a:t>
            </a:r>
            <a:r>
              <a:rPr lang="en-US" b="1" dirty="0"/>
              <a:t>true</a:t>
            </a:r>
          </a:p>
          <a:p>
            <a:r>
              <a:rPr lang="he-IL" dirty="0"/>
              <a:t>אנו נתייחס ל- </a:t>
            </a:r>
            <a:r>
              <a:rPr lang="en-US" dirty="0"/>
              <a:t>B</a:t>
            </a:r>
            <a:r>
              <a:rPr lang="he-IL" dirty="0"/>
              <a:t> כאל קבוצה, כלומר אין שני אטומים זהים בגוף</a:t>
            </a:r>
          </a:p>
          <a:p>
            <a:r>
              <a:rPr lang="he-IL" dirty="0"/>
              <a:t>לכן, הסימון </a:t>
            </a:r>
            <a:r>
              <a:rPr lang="en-US" dirty="0"/>
              <a:t>a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∊B</a:t>
            </a:r>
            <a:r>
              <a:rPr lang="he-IL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e-IL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פירושו שהאטום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a</a:t>
            </a:r>
            <a:r>
              <a:rPr lang="he-IL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 שייך לגוף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B</a:t>
            </a:r>
            <a:endParaRPr lang="he-IL" dirty="0"/>
          </a:p>
          <a:p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847A-E4B5-4319-933D-741C133DF6B1}" type="slidenum">
              <a:rPr lang="he-IL" smtClean="0"/>
              <a:t>11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025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התוצאה של חוק הורן</a:t>
            </a:r>
            <a:br>
              <a:rPr lang="he-IL" dirty="0" smtClean="0"/>
            </a:br>
            <a:r>
              <a:rPr lang="he-IL" dirty="0" smtClean="0"/>
              <a:t>עבור מסד נתונים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e-IL" u="sng" dirty="0" smtClean="0"/>
              <a:t>הגדרה</a:t>
            </a:r>
            <a:r>
              <a:rPr lang="he-IL" dirty="0" smtClean="0"/>
              <a:t>: בהינתן מסד נתונים </a:t>
            </a:r>
            <a:r>
              <a:rPr lang="en-US" dirty="0" smtClean="0"/>
              <a:t>D</a:t>
            </a:r>
            <a:r>
              <a:rPr lang="he-IL" dirty="0" smtClean="0"/>
              <a:t> (קרי, קבוצה סופית של אטומים קרקעיים), </a:t>
            </a:r>
            <a:r>
              <a:rPr lang="he-IL" dirty="0" smtClean="0"/>
              <a:t>התוצאה של חוק </a:t>
            </a:r>
            <a:r>
              <a:rPr lang="he-IL" dirty="0" smtClean="0"/>
              <a:t>הורן  </a:t>
            </a:r>
            <a:r>
              <a:rPr lang="en-US" dirty="0" smtClean="0"/>
              <a:t>H :- B</a:t>
            </a:r>
            <a:r>
              <a:rPr lang="he-IL" dirty="0" smtClean="0"/>
              <a:t> </a:t>
            </a:r>
            <a:r>
              <a:rPr lang="he-IL" dirty="0" smtClean="0"/>
              <a:t> היא </a:t>
            </a:r>
            <a:r>
              <a:rPr lang="he-IL" dirty="0" smtClean="0"/>
              <a:t>הקבוצה</a:t>
            </a:r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r>
              <a:rPr lang="he-IL" u="sng" dirty="0" smtClean="0"/>
              <a:t>סימון</a:t>
            </a:r>
            <a:r>
              <a:rPr lang="he-IL" dirty="0" smtClean="0"/>
              <a:t>: בהינתן שאילתה </a:t>
            </a:r>
            <a:r>
              <a:rPr lang="he-IL" dirty="0"/>
              <a:t>(למשל, חוק הורן</a:t>
            </a:r>
            <a:r>
              <a:rPr lang="he-IL" dirty="0" smtClean="0"/>
              <a:t>) </a:t>
            </a:r>
            <a:r>
              <a:rPr lang="en-US" dirty="0" smtClean="0"/>
              <a:t>Q</a:t>
            </a:r>
            <a:r>
              <a:rPr lang="he-IL" dirty="0" smtClean="0"/>
              <a:t> ומסד </a:t>
            </a:r>
            <a:r>
              <a:rPr lang="en-US" dirty="0" smtClean="0"/>
              <a:t>D</a:t>
            </a:r>
            <a:r>
              <a:rPr lang="he-IL" dirty="0" smtClean="0"/>
              <a:t>, נסמן ע"י </a:t>
            </a:r>
            <a:r>
              <a:rPr lang="en-US" dirty="0" smtClean="0"/>
              <a:t>Q(D)</a:t>
            </a:r>
            <a:r>
              <a:rPr lang="he-IL" dirty="0" smtClean="0"/>
              <a:t> את תוצאת </a:t>
            </a:r>
            <a:r>
              <a:rPr lang="en-US" dirty="0" smtClean="0"/>
              <a:t>Q</a:t>
            </a:r>
            <a:r>
              <a:rPr lang="he-IL" dirty="0" smtClean="0"/>
              <a:t> עבור </a:t>
            </a:r>
            <a:r>
              <a:rPr lang="en-US" dirty="0" smtClean="0"/>
              <a:t>D</a:t>
            </a:r>
            <a:endParaRPr lang="he-IL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847A-E4B5-4319-933D-741C133DF6B1}" type="slidenum">
              <a:rPr lang="he-IL" smtClean="0"/>
              <a:t>12</a:t>
            </a:fld>
            <a:endParaRPr lang="he-IL" dirty="0"/>
          </a:p>
        </p:txBody>
      </p:sp>
      <p:grpSp>
        <p:nvGrpSpPr>
          <p:cNvPr id="13" name="Group 12"/>
          <p:cNvGrpSpPr/>
          <p:nvPr/>
        </p:nvGrpSpPr>
        <p:grpSpPr>
          <a:xfrm>
            <a:off x="2409323" y="3169920"/>
            <a:ext cx="7440529" cy="1625600"/>
            <a:chOff x="985520" y="3169920"/>
            <a:chExt cx="7244080" cy="1625600"/>
          </a:xfrm>
        </p:grpSpPr>
        <p:sp>
          <p:nvSpPr>
            <p:cNvPr id="7" name="TextBox 6"/>
            <p:cNvSpPr txBox="1"/>
            <p:nvPr/>
          </p:nvSpPr>
          <p:spPr>
            <a:xfrm>
              <a:off x="2633073" y="3169920"/>
              <a:ext cx="5471248" cy="156966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en-US" sz="32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g</a:t>
              </a:r>
              <a:r>
                <a:rPr lang="he-IL" sz="32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הוא מיפוי סימנים קרקעי כך שלכל אטום </a:t>
              </a:r>
              <a:r>
                <a:rPr lang="en-US" sz="32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b</a:t>
              </a:r>
              <a:r>
                <a:rPr lang="he-IL" sz="32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ששייך לגוף </a:t>
              </a:r>
              <a:r>
                <a:rPr lang="en-US" sz="32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B</a:t>
              </a:r>
              <a:r>
                <a:rPr lang="he-IL" sz="32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(כלומר, </a:t>
              </a:r>
              <a:r>
                <a:rPr lang="en-US" sz="32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b∊B</a:t>
              </a:r>
              <a:r>
                <a:rPr lang="he-IL" sz="32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) מתקיים </a:t>
              </a:r>
              <a:r>
                <a:rPr lang="en-US" sz="32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g(b)∊D</a:t>
              </a:r>
              <a:endParaRPr lang="he-IL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58643" y="3568923"/>
              <a:ext cx="1077685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32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g(H)</a:t>
              </a:r>
              <a:endParaRPr lang="he-IL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0" name="Double Brace 9"/>
            <p:cNvSpPr/>
            <p:nvPr/>
          </p:nvSpPr>
          <p:spPr>
            <a:xfrm>
              <a:off x="985520" y="3190240"/>
              <a:ext cx="7244080" cy="1584960"/>
            </a:xfrm>
            <a:prstGeom prst="bracePair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2458720" y="3190240"/>
              <a:ext cx="10160" cy="16052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280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דוגמה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מהן התוצאות של הפעלת כ"א מהחוקים הבאים על </a:t>
            </a:r>
            <a:r>
              <a:rPr lang="en-US" dirty="0"/>
              <a:t>D</a:t>
            </a:r>
            <a:r>
              <a:rPr lang="he-IL" dirty="0"/>
              <a:t>? </a:t>
            </a:r>
          </a:p>
          <a:p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847A-E4B5-4319-933D-741C133DF6B1}" type="slidenum">
              <a:rPr lang="he-IL" smtClean="0"/>
              <a:t>13</a:t>
            </a:fld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2604408" y="2659522"/>
            <a:ext cx="7434943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</a:t>
            </a:r>
            <a:r>
              <a:rPr lang="en-US" sz="32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 R(x,y) :- T(x,z), T(z,y), T(z,w).</a:t>
            </a:r>
          </a:p>
          <a:p>
            <a:pPr algn="l" rtl="0"/>
            <a:endParaRPr lang="he-IL" sz="3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rtl="0"/>
            <a:endParaRPr lang="en-US" sz="3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rtl="0"/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</a:t>
            </a:r>
            <a:r>
              <a:rPr lang="en-US" sz="32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 R(v,u) :- T(v,w), T(w,u).</a:t>
            </a:r>
          </a:p>
          <a:p>
            <a:pPr algn="l" rtl="0"/>
            <a:endParaRPr lang="en-US" sz="3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rtl="0"/>
            <a:endParaRPr lang="en-US" sz="3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rtl="0"/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D={T(1,2), T(2,3), T(3,2)}</a:t>
            </a:r>
            <a:endParaRPr lang="he-IL" sz="3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348120" y="2469600"/>
              <a:ext cx="8547840" cy="43873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5520" y="2452680"/>
                <a:ext cx="8569800" cy="441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08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סופיות החישוב והתוצאה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e-IL" dirty="0"/>
              <a:t>המסד </a:t>
            </a:r>
            <a:r>
              <a:rPr lang="en-US" dirty="0"/>
              <a:t>D</a:t>
            </a:r>
            <a:r>
              <a:rPr lang="he-IL" dirty="0"/>
              <a:t> סופי ולכן יש בו מספר סופי של קבועים</a:t>
            </a:r>
          </a:p>
          <a:p>
            <a:r>
              <a:rPr lang="he-IL" dirty="0"/>
              <a:t>לפי ההגדרה </a:t>
            </a:r>
            <a:r>
              <a:rPr lang="he-IL" dirty="0">
                <a:hlinkClick r:id="rId2" action="ppaction://hlinksldjump"/>
              </a:rPr>
              <a:t>משקף 12</a:t>
            </a:r>
            <a:r>
              <a:rPr lang="he-IL" dirty="0"/>
              <a:t>, </a:t>
            </a:r>
            <a:r>
              <a:rPr lang="he-IL" dirty="0" smtClean="0"/>
              <a:t>מספיק </a:t>
            </a:r>
            <a:r>
              <a:rPr lang="he-IL" dirty="0"/>
              <a:t>לבדוק את כל המיפויים </a:t>
            </a:r>
            <a:r>
              <a:rPr lang="he-IL" dirty="0" smtClean="0"/>
              <a:t>מהסימנים בגוף </a:t>
            </a:r>
            <a:r>
              <a:rPr lang="he-IL" dirty="0"/>
              <a:t>החוק לקבועים </a:t>
            </a:r>
            <a:r>
              <a:rPr lang="he-IL" dirty="0" smtClean="0"/>
              <a:t>במסד</a:t>
            </a:r>
            <a:endParaRPr lang="he-IL" dirty="0"/>
          </a:p>
          <a:p>
            <a:pPr lvl="1"/>
            <a:r>
              <a:rPr lang="he-IL" dirty="0"/>
              <a:t>יש מספר סופי של מיפויים כאלה</a:t>
            </a:r>
          </a:p>
          <a:p>
            <a:r>
              <a:rPr lang="he-IL" dirty="0"/>
              <a:t>לכן, התוצאה (של חוק הורן בהינתן מסד </a:t>
            </a:r>
            <a:r>
              <a:rPr lang="en-US" dirty="0"/>
              <a:t>D</a:t>
            </a:r>
            <a:r>
              <a:rPr lang="he-IL" dirty="0"/>
              <a:t>) </a:t>
            </a:r>
            <a:r>
              <a:rPr lang="he-IL" dirty="0" smtClean="0"/>
              <a:t>היא סופית וניתנת </a:t>
            </a:r>
            <a:r>
              <a:rPr lang="he-IL" dirty="0"/>
              <a:t>לחישוב בזמן </a:t>
            </a:r>
            <a:r>
              <a:rPr lang="he-IL" dirty="0" smtClean="0"/>
              <a:t>סופי </a:t>
            </a:r>
          </a:p>
          <a:p>
            <a:pPr lvl="1"/>
            <a:r>
              <a:rPr lang="he-IL" dirty="0" smtClean="0"/>
              <a:t>כאן </a:t>
            </a:r>
            <a:r>
              <a:rPr lang="he-IL" dirty="0"/>
              <a:t>משתמשים </a:t>
            </a:r>
            <a:r>
              <a:rPr lang="he-IL" dirty="0" smtClean="0"/>
              <a:t>גם בעובדה </a:t>
            </a:r>
            <a:r>
              <a:rPr lang="he-IL" dirty="0"/>
              <a:t>שתנאי </a:t>
            </a:r>
            <a:r>
              <a:rPr lang="he-IL" dirty="0" smtClean="0"/>
              <a:t>הבטיחות (</a:t>
            </a:r>
            <a:r>
              <a:rPr lang="he-IL" dirty="0" smtClean="0">
                <a:hlinkClick r:id="rId3" action="ppaction://hlinksldjump"/>
              </a:rPr>
              <a:t>שקף 7</a:t>
            </a:r>
            <a:r>
              <a:rPr lang="he-IL" dirty="0" smtClean="0"/>
              <a:t>) </a:t>
            </a:r>
            <a:r>
              <a:rPr lang="he-IL" dirty="0"/>
              <a:t>מתקיים</a:t>
            </a:r>
          </a:p>
          <a:p>
            <a:pPr lvl="2"/>
            <a:r>
              <a:rPr lang="he-IL" dirty="0" smtClean="0"/>
              <a:t>כי, </a:t>
            </a:r>
            <a:r>
              <a:rPr lang="he-IL" dirty="0"/>
              <a:t>לפי </a:t>
            </a:r>
            <a:r>
              <a:rPr lang="he-IL" dirty="0" smtClean="0"/>
              <a:t>הנאמר לעיל, אפשר למפות את </a:t>
            </a:r>
            <a:r>
              <a:rPr lang="he-IL" dirty="0"/>
              <a:t>המשתנים בגוף החוק </a:t>
            </a:r>
            <a:r>
              <a:rPr lang="he-IL" dirty="0" smtClean="0"/>
              <a:t>רק למספר סופי של קבועים</a:t>
            </a:r>
          </a:p>
          <a:p>
            <a:pPr lvl="2"/>
            <a:r>
              <a:rPr lang="he-IL" dirty="0" smtClean="0"/>
              <a:t>ולפי תנאי הבטיחות, בראש החוק אין משתנים שאינם בגוף (אילו היו כאלה, אז היו אינסוף אפשרויות למפות אותם בהנחה שיש אינסוף קבועים אפשריים) </a:t>
            </a:r>
          </a:p>
          <a:p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847A-E4B5-4319-933D-741C133DF6B1}" type="slidenum">
              <a:rPr lang="he-IL" smtClean="0"/>
              <a:t>14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0036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שאילתה בלתי תלויה בתחום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e-IL" dirty="0" smtClean="0"/>
              <a:t>לפי הנאמר בשקף הקודם, צריך להבדיל בין</a:t>
            </a:r>
          </a:p>
          <a:p>
            <a:pPr lvl="1"/>
            <a:r>
              <a:rPr lang="he-IL" dirty="0" smtClean="0"/>
              <a:t>הקבועים שמופיעים בפועל במסד או בחוק עצמו</a:t>
            </a:r>
          </a:p>
          <a:p>
            <a:pPr lvl="2"/>
            <a:r>
              <a:rPr lang="he-IL" dirty="0" smtClean="0"/>
              <a:t>מספרם סופי</a:t>
            </a:r>
          </a:p>
          <a:p>
            <a:pPr lvl="1"/>
            <a:r>
              <a:rPr lang="he-IL" dirty="0" smtClean="0"/>
              <a:t>לבין הקבועים שיכולים להופיע במסד, כלומר שייכים לתחום (</a:t>
            </a:r>
            <a:r>
              <a:rPr lang="en-US" dirty="0" smtClean="0"/>
              <a:t>domain</a:t>
            </a:r>
            <a:r>
              <a:rPr lang="he-IL" dirty="0" smtClean="0"/>
              <a:t>) שעליו מוגדר המסד</a:t>
            </a:r>
          </a:p>
          <a:p>
            <a:pPr lvl="2"/>
            <a:r>
              <a:rPr lang="he-IL" dirty="0" smtClean="0"/>
              <a:t>מספרם של קבועים אלה הוא בדרך כלל אינסופי</a:t>
            </a:r>
          </a:p>
          <a:p>
            <a:r>
              <a:rPr lang="he-IL" dirty="0" smtClean="0"/>
              <a:t>תנאי הבטיחות מבטיח לא רק את סופיות החישוב והתוצאה, אלא גם שהתוצאה היא </a:t>
            </a:r>
            <a:r>
              <a:rPr lang="he-IL" i="1" dirty="0" smtClean="0"/>
              <a:t>בלתי תלויה בתחום</a:t>
            </a:r>
          </a:p>
          <a:p>
            <a:pPr lvl="1"/>
            <a:r>
              <a:rPr lang="he-IL" dirty="0" smtClean="0"/>
              <a:t>כלומר, תוצאת השאילתה אינה תלויה בתחום עליו מוגדר המסד אלא רק בקבועים שמופיעים בפועל</a:t>
            </a:r>
            <a:r>
              <a:rPr lang="he-IL" dirty="0"/>
              <a:t> במסד </a:t>
            </a:r>
            <a:r>
              <a:rPr lang="he-IL" dirty="0" smtClean="0"/>
              <a:t>או בחוק עצמו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847A-E4B5-4319-933D-741C133DF6B1}" type="slidenum">
              <a:rPr lang="he-IL" smtClean="0"/>
              <a:t>15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4382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 1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מהי התוצאה של הפעלת חוק עם גוף ריק על מסד </a:t>
            </a:r>
            <a:r>
              <a:rPr lang="en-US" dirty="0" smtClean="0"/>
              <a:t>D</a:t>
            </a:r>
            <a:r>
              <a:rPr lang="he-IL" dirty="0" smtClean="0"/>
              <a:t>?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847A-E4B5-4319-933D-741C133DF6B1}" type="slidenum">
              <a:rPr lang="he-IL" smtClean="0"/>
              <a:t>16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0403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שקילות והכלה</a:t>
            </a:r>
            <a:endParaRPr lang="he-IL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847A-E4B5-4319-933D-741C133DF6B1}" type="slidenum">
              <a:rPr lang="he-IL" smtClean="0"/>
              <a:t>17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090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שקילות והכלה של שאילתות</a:t>
            </a:r>
            <a:br>
              <a:rPr lang="he-IL" dirty="0" smtClean="0"/>
            </a:br>
            <a:r>
              <a:rPr lang="he-IL" sz="3600" dirty="0"/>
              <a:t>(שכ"א מייצרת קבוצה של אטומים קרקעיים)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e-IL" u="sng" dirty="0" smtClean="0"/>
              <a:t>הגדרה</a:t>
            </a:r>
            <a:r>
              <a:rPr lang="he-IL" dirty="0" smtClean="0"/>
              <a:t>:  שאילתות </a:t>
            </a:r>
            <a:r>
              <a:rPr lang="en-US" dirty="0" smtClean="0"/>
              <a:t>Q</a:t>
            </a:r>
            <a:r>
              <a:rPr lang="en-US" baseline="-25000" dirty="0" smtClean="0"/>
              <a:t>1</a:t>
            </a:r>
            <a:r>
              <a:rPr lang="he-IL" dirty="0" smtClean="0"/>
              <a:t> ו- </a:t>
            </a:r>
            <a:r>
              <a:rPr lang="en-US" dirty="0" smtClean="0"/>
              <a:t>Q</a:t>
            </a:r>
            <a:r>
              <a:rPr lang="en-US" baseline="-25000" dirty="0" smtClean="0"/>
              <a:t>2</a:t>
            </a:r>
            <a:r>
              <a:rPr lang="he-IL" dirty="0" smtClean="0"/>
              <a:t> הן </a:t>
            </a:r>
            <a:r>
              <a:rPr lang="he-IL" i="1" dirty="0" smtClean="0"/>
              <a:t>שקולות</a:t>
            </a:r>
            <a:r>
              <a:rPr lang="he-IL" dirty="0" smtClean="0"/>
              <a:t> אם לכל מסד נתונים </a:t>
            </a:r>
            <a:r>
              <a:rPr lang="en-US" dirty="0" smtClean="0"/>
              <a:t>D</a:t>
            </a:r>
            <a:r>
              <a:rPr lang="he-IL" dirty="0" smtClean="0"/>
              <a:t> מתקיים ש- </a:t>
            </a:r>
            <a:r>
              <a:rPr lang="en-US" dirty="0" smtClean="0"/>
              <a:t>Q</a:t>
            </a:r>
            <a:r>
              <a:rPr lang="en-US" baseline="-25000" dirty="0" smtClean="0"/>
              <a:t>1</a:t>
            </a:r>
            <a:r>
              <a:rPr lang="en-US" dirty="0" smtClean="0"/>
              <a:t>(D)=Q</a:t>
            </a:r>
            <a:r>
              <a:rPr lang="en-US" baseline="-25000" dirty="0" smtClean="0"/>
              <a:t>2</a:t>
            </a:r>
            <a:r>
              <a:rPr lang="en-US" dirty="0" smtClean="0"/>
              <a:t>(D)</a:t>
            </a:r>
          </a:p>
          <a:p>
            <a:r>
              <a:rPr lang="he-IL" dirty="0" smtClean="0"/>
              <a:t>שקילות תסומן ע"י </a:t>
            </a:r>
            <a:r>
              <a:rPr lang="en-US" dirty="0" smtClean="0"/>
              <a:t>Q</a:t>
            </a:r>
            <a:r>
              <a:rPr lang="en-US" baseline="-25000" dirty="0" smtClean="0"/>
              <a:t>1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≡</a:t>
            </a:r>
            <a:r>
              <a:rPr lang="en-US" dirty="0" smtClean="0"/>
              <a:t>Q</a:t>
            </a:r>
            <a:r>
              <a:rPr lang="en-US" baseline="-25000" dirty="0" smtClean="0"/>
              <a:t>2</a:t>
            </a:r>
            <a:endParaRPr lang="he-IL" baseline="-25000" dirty="0" smtClean="0"/>
          </a:p>
          <a:p>
            <a:r>
              <a:rPr lang="he-IL" u="sng" dirty="0" smtClean="0"/>
              <a:t>הגדרה</a:t>
            </a:r>
            <a:r>
              <a:rPr lang="he-IL" dirty="0" smtClean="0"/>
              <a:t>: שאילתה </a:t>
            </a:r>
            <a:r>
              <a:rPr lang="en-US" dirty="0"/>
              <a:t>Q</a:t>
            </a:r>
            <a:r>
              <a:rPr lang="en-US" baseline="-25000" dirty="0"/>
              <a:t>1</a:t>
            </a:r>
            <a:r>
              <a:rPr lang="he-IL" dirty="0"/>
              <a:t> </a:t>
            </a:r>
            <a:r>
              <a:rPr lang="he-IL" i="1" dirty="0" smtClean="0"/>
              <a:t>מכילה</a:t>
            </a:r>
            <a:r>
              <a:rPr lang="he-IL" dirty="0" smtClean="0"/>
              <a:t> את </a:t>
            </a:r>
            <a:r>
              <a:rPr lang="en-US" dirty="0"/>
              <a:t>Q</a:t>
            </a:r>
            <a:r>
              <a:rPr lang="en-US" baseline="-25000" dirty="0"/>
              <a:t>2</a:t>
            </a:r>
            <a:r>
              <a:rPr lang="he-IL" dirty="0"/>
              <a:t> </a:t>
            </a:r>
            <a:r>
              <a:rPr lang="he-IL" dirty="0" smtClean="0"/>
              <a:t>אם לכל מסד נתונים </a:t>
            </a:r>
            <a:r>
              <a:rPr lang="en-US" dirty="0" smtClean="0"/>
              <a:t>D</a:t>
            </a:r>
            <a:r>
              <a:rPr lang="he-IL" dirty="0" smtClean="0"/>
              <a:t> מתקיים ש- </a:t>
            </a:r>
            <a:r>
              <a:rPr lang="en-US" dirty="0" smtClean="0"/>
              <a:t>Q</a:t>
            </a:r>
            <a:r>
              <a:rPr lang="en-US" baseline="-25000" dirty="0" smtClean="0"/>
              <a:t>1</a:t>
            </a:r>
            <a:r>
              <a:rPr lang="en-US" dirty="0" smtClean="0"/>
              <a:t>(D)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⊇</a:t>
            </a:r>
            <a:r>
              <a:rPr lang="en-US" dirty="0" smtClean="0"/>
              <a:t>Q</a:t>
            </a:r>
            <a:r>
              <a:rPr lang="en-US" baseline="-25000" dirty="0" smtClean="0"/>
              <a:t>2</a:t>
            </a:r>
            <a:r>
              <a:rPr lang="en-US" dirty="0" smtClean="0"/>
              <a:t>(D)</a:t>
            </a:r>
            <a:endParaRPr lang="he-IL" dirty="0" smtClean="0"/>
          </a:p>
          <a:p>
            <a:r>
              <a:rPr lang="he-IL" dirty="0" smtClean="0"/>
              <a:t>הכלה תסומן ע"י </a:t>
            </a:r>
            <a:r>
              <a:rPr lang="en-US" dirty="0" smtClean="0"/>
              <a:t>Q</a:t>
            </a:r>
            <a:r>
              <a:rPr lang="en-US" baseline="-25000" dirty="0" smtClean="0"/>
              <a:t>1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⊇</a:t>
            </a:r>
            <a:r>
              <a:rPr lang="en-US" dirty="0" smtClean="0"/>
              <a:t>Q</a:t>
            </a:r>
            <a:r>
              <a:rPr lang="en-US" baseline="-25000" dirty="0" smtClean="0"/>
              <a:t>2</a:t>
            </a:r>
            <a:endParaRPr lang="he-IL" baseline="-25000" dirty="0" smtClean="0"/>
          </a:p>
          <a:p>
            <a:r>
              <a:rPr lang="he-IL" dirty="0" smtClean="0"/>
              <a:t>מההגדרות נובע ש- </a:t>
            </a:r>
          </a:p>
          <a:p>
            <a:pPr marL="0" indent="0" algn="ctr" rtl="0">
              <a:buNone/>
            </a:pPr>
            <a:r>
              <a:rPr lang="en-US" dirty="0"/>
              <a:t>Q</a:t>
            </a:r>
            <a:r>
              <a:rPr lang="en-US" baseline="-25000" dirty="0"/>
              <a:t>1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≡</a:t>
            </a:r>
            <a:r>
              <a:rPr lang="en-US" dirty="0" smtClean="0"/>
              <a:t>Q</a:t>
            </a:r>
            <a:r>
              <a:rPr lang="en-US" baseline="-25000" dirty="0" smtClean="0"/>
              <a:t>2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⇔ </a:t>
            </a:r>
            <a:r>
              <a:rPr lang="en-US" dirty="0"/>
              <a:t>Q</a:t>
            </a:r>
            <a:r>
              <a:rPr lang="en-US" baseline="-25000" dirty="0"/>
              <a:t>1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⊇</a:t>
            </a:r>
            <a:r>
              <a:rPr lang="en-US" dirty="0" smtClean="0"/>
              <a:t>Q</a:t>
            </a:r>
            <a:r>
              <a:rPr lang="en-US" baseline="-25000" dirty="0" smtClean="0"/>
              <a:t>2 </a:t>
            </a:r>
            <a:r>
              <a:rPr lang="en-US" dirty="0" smtClean="0"/>
              <a:t>&amp; Q</a:t>
            </a:r>
            <a:r>
              <a:rPr lang="en-US" baseline="-25000" dirty="0" smtClean="0"/>
              <a:t>2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⊇</a:t>
            </a:r>
            <a:r>
              <a:rPr lang="en-US" dirty="0" smtClean="0"/>
              <a:t>Q</a:t>
            </a:r>
            <a:r>
              <a:rPr lang="en-US" baseline="-25000" dirty="0" smtClean="0"/>
              <a:t>1</a:t>
            </a:r>
            <a:endParaRPr lang="he-IL" baseline="-25000" dirty="0"/>
          </a:p>
          <a:p>
            <a:pPr marL="0" indent="0" algn="ctr" rtl="0">
              <a:buNone/>
            </a:pPr>
            <a:endParaRPr lang="he-IL" baseline="-25000" dirty="0"/>
          </a:p>
          <a:p>
            <a:pPr marL="0" indent="0" algn="ctr">
              <a:buNone/>
            </a:pPr>
            <a:endParaRPr lang="he-IL" dirty="0"/>
          </a:p>
          <a:p>
            <a:endParaRPr lang="en-US" dirty="0"/>
          </a:p>
          <a:p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847A-E4B5-4319-933D-741C133DF6B1}" type="slidenum">
              <a:rPr lang="he-IL" smtClean="0"/>
              <a:t>18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3596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דוגמה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איזה הכלות מתקיימות בין השאילתות הבאות (שמבוטאות ע"י חוקי הורן)?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847A-E4B5-4319-933D-741C133DF6B1}" type="slidenum">
              <a:rPr lang="he-IL" smtClean="0"/>
              <a:t>19</a:t>
            </a:fld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2604408" y="3269119"/>
            <a:ext cx="7434943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</a:t>
            </a:r>
            <a:r>
              <a:rPr lang="en-US" sz="32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 R(x,y) :- T(x,z), T(z,y), T(z,w).</a:t>
            </a:r>
          </a:p>
          <a:p>
            <a:pPr algn="l" rtl="0"/>
            <a:endParaRPr lang="he-IL" sz="3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rtl="0"/>
            <a:endParaRPr lang="en-US" sz="3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rtl="0"/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</a:t>
            </a:r>
            <a:r>
              <a:rPr lang="en-US" sz="32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 R(v,u) :- T(v,w), T(w,u).</a:t>
            </a:r>
          </a:p>
          <a:p>
            <a:pPr algn="l" rtl="0"/>
            <a:endParaRPr lang="he-IL" sz="3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754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חוקי הורן</a:t>
            </a:r>
            <a:endParaRPr lang="he-IL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847A-E4B5-4319-933D-741C133DF6B1}" type="slidenum">
              <a:rPr lang="he-IL" smtClean="0"/>
              <a:t>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6517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הומומורפיזם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e-IL" dirty="0"/>
              <a:t>נתונים שני חוקי הורן:</a:t>
            </a:r>
          </a:p>
          <a:p>
            <a:pPr lvl="1"/>
            <a:r>
              <a:rPr lang="en-US" dirty="0"/>
              <a:t>Q</a:t>
            </a:r>
            <a:r>
              <a:rPr lang="en-US" baseline="-25000" dirty="0"/>
              <a:t>1</a:t>
            </a:r>
            <a:r>
              <a:rPr lang="en-US" dirty="0"/>
              <a:t>:  H</a:t>
            </a:r>
            <a:r>
              <a:rPr lang="en-US" baseline="-25000" dirty="0"/>
              <a:t>1</a:t>
            </a:r>
            <a:r>
              <a:rPr lang="en-US" dirty="0"/>
              <a:t>:-B</a:t>
            </a:r>
            <a:r>
              <a:rPr lang="en-US" baseline="-25000" dirty="0"/>
              <a:t>1</a:t>
            </a:r>
            <a:r>
              <a:rPr lang="he-IL" dirty="0"/>
              <a:t> </a:t>
            </a:r>
          </a:p>
          <a:p>
            <a:pPr lvl="1"/>
            <a:r>
              <a:rPr lang="en-US" dirty="0"/>
              <a:t>Q</a:t>
            </a:r>
            <a:r>
              <a:rPr lang="en-US" baseline="-25000" dirty="0"/>
              <a:t>2</a:t>
            </a:r>
            <a:r>
              <a:rPr lang="en-US" dirty="0"/>
              <a:t>:  H</a:t>
            </a:r>
            <a:r>
              <a:rPr lang="en-US" baseline="-25000" dirty="0"/>
              <a:t>2</a:t>
            </a:r>
            <a:r>
              <a:rPr lang="en-US" dirty="0"/>
              <a:t>:-B</a:t>
            </a:r>
            <a:r>
              <a:rPr lang="en-US" baseline="-25000" dirty="0"/>
              <a:t>2</a:t>
            </a:r>
            <a:r>
              <a:rPr lang="he-IL" dirty="0"/>
              <a:t> </a:t>
            </a:r>
          </a:p>
          <a:p>
            <a:r>
              <a:rPr lang="he-IL" u="sng" dirty="0"/>
              <a:t>הגדרה</a:t>
            </a:r>
            <a:r>
              <a:rPr lang="he-IL" dirty="0"/>
              <a:t>: מיפוי </a:t>
            </a:r>
            <a:r>
              <a:rPr lang="en-US" dirty="0"/>
              <a:t>h</a:t>
            </a:r>
            <a:r>
              <a:rPr lang="he-IL" dirty="0"/>
              <a:t> מהסימנים של </a:t>
            </a:r>
            <a:r>
              <a:rPr lang="en-US" dirty="0"/>
              <a:t>Q</a:t>
            </a:r>
            <a:r>
              <a:rPr lang="en-US" baseline="-25000" dirty="0"/>
              <a:t>1</a:t>
            </a:r>
            <a:r>
              <a:rPr lang="he-IL" dirty="0"/>
              <a:t> אל הסימנים של </a:t>
            </a:r>
            <a:r>
              <a:rPr lang="en-US" dirty="0"/>
              <a:t>Q</a:t>
            </a:r>
            <a:r>
              <a:rPr lang="en-US" baseline="-25000" dirty="0"/>
              <a:t>2</a:t>
            </a:r>
            <a:r>
              <a:rPr lang="he-IL" dirty="0"/>
              <a:t> נקרא </a:t>
            </a:r>
            <a:r>
              <a:rPr lang="he-IL" i="1" dirty="0"/>
              <a:t>הומומורפיזם </a:t>
            </a:r>
            <a:r>
              <a:rPr lang="he-IL" dirty="0"/>
              <a:t>אם הוא מיפוי </a:t>
            </a:r>
            <a:r>
              <a:rPr lang="he-IL"/>
              <a:t>סימנים (כלומר, ממפה קבוע לעצמו) ובנוסף </a:t>
            </a:r>
            <a:r>
              <a:rPr lang="he-IL" dirty="0"/>
              <a:t>מקיים את שני התנאים הבאים:</a:t>
            </a:r>
          </a:p>
          <a:p>
            <a:pPr lvl="1"/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h(H</a:t>
            </a:r>
            <a:r>
              <a:rPr 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)=H</a:t>
            </a:r>
            <a:r>
              <a:rPr 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endParaRPr lang="en-US" baseline="-25000" dirty="0"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pPr lvl="1"/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h(B</a:t>
            </a:r>
            <a:r>
              <a:rPr 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1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)⊆B</a:t>
            </a:r>
            <a:r>
              <a:rPr 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2</a:t>
            </a:r>
            <a:r>
              <a:rPr lang="he-IL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, כלומר לכל אטום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b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∊B</a:t>
            </a:r>
            <a:r>
              <a:rPr 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he-IL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e-IL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מתקיים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h(b)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∊B</a:t>
            </a:r>
            <a:r>
              <a:rPr 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endParaRPr lang="he-IL" baseline="-25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he-IL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כלומר, ראש לראש ואטום בגוף לאטום בגוף</a:t>
            </a:r>
          </a:p>
          <a:p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847A-E4B5-4319-933D-741C133DF6B1}" type="slidenum">
              <a:rPr lang="he-IL" smtClean="0"/>
              <a:t>20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7701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מינוח וסימון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נדבר בקיצור על "הומומורפיזם מ- </a:t>
            </a:r>
            <a:r>
              <a:rPr lang="en-US" dirty="0"/>
              <a:t>Q</a:t>
            </a:r>
            <a:r>
              <a:rPr lang="en-US" baseline="-25000" dirty="0"/>
              <a:t>1</a:t>
            </a:r>
            <a:r>
              <a:rPr lang="he-IL" dirty="0"/>
              <a:t> </a:t>
            </a:r>
            <a:r>
              <a:rPr lang="he-IL" dirty="0" smtClean="0"/>
              <a:t>ל- </a:t>
            </a:r>
            <a:r>
              <a:rPr lang="en-US" dirty="0" smtClean="0"/>
              <a:t>Q</a:t>
            </a:r>
            <a:r>
              <a:rPr lang="en-US" baseline="-25000" dirty="0" smtClean="0"/>
              <a:t>2</a:t>
            </a:r>
            <a:r>
              <a:rPr lang="he-IL" dirty="0" smtClean="0"/>
              <a:t>" במקום "הומומורפיזם מהסימנים </a:t>
            </a:r>
            <a:r>
              <a:rPr lang="he-IL" dirty="0"/>
              <a:t>של </a:t>
            </a:r>
            <a:r>
              <a:rPr lang="en-US" dirty="0"/>
              <a:t>Q</a:t>
            </a:r>
            <a:r>
              <a:rPr lang="en-US" baseline="-25000" dirty="0"/>
              <a:t>1</a:t>
            </a:r>
            <a:r>
              <a:rPr lang="he-IL" dirty="0"/>
              <a:t> לסימנים של </a:t>
            </a:r>
            <a:r>
              <a:rPr lang="en-US" dirty="0" smtClean="0"/>
              <a:t>Q</a:t>
            </a:r>
            <a:r>
              <a:rPr lang="en-US" baseline="-25000" dirty="0" smtClean="0"/>
              <a:t>2</a:t>
            </a:r>
            <a:r>
              <a:rPr lang="he-IL" dirty="0" smtClean="0"/>
              <a:t>"</a:t>
            </a:r>
            <a:endParaRPr lang="he-IL" dirty="0"/>
          </a:p>
          <a:p>
            <a:r>
              <a:rPr lang="he-IL" dirty="0" smtClean="0"/>
              <a:t>הומומורפיזם </a:t>
            </a:r>
            <a:r>
              <a:rPr lang="en-US" dirty="0" smtClean="0"/>
              <a:t>h</a:t>
            </a:r>
            <a:r>
              <a:rPr lang="he-IL" dirty="0" smtClean="0"/>
              <a:t> מ- </a:t>
            </a:r>
            <a:r>
              <a:rPr lang="en-US" dirty="0"/>
              <a:t>Q</a:t>
            </a:r>
            <a:r>
              <a:rPr lang="en-US" baseline="-25000" dirty="0"/>
              <a:t>1</a:t>
            </a:r>
            <a:r>
              <a:rPr lang="he-IL" dirty="0"/>
              <a:t> ל- </a:t>
            </a:r>
            <a:r>
              <a:rPr lang="en-US" dirty="0" smtClean="0"/>
              <a:t>Q</a:t>
            </a:r>
            <a:r>
              <a:rPr lang="en-US" baseline="-25000" dirty="0" smtClean="0"/>
              <a:t>2</a:t>
            </a:r>
            <a:r>
              <a:rPr lang="he-IL" baseline="-25000" dirty="0" smtClean="0"/>
              <a:t> </a:t>
            </a:r>
            <a:r>
              <a:rPr lang="he-IL" dirty="0" smtClean="0"/>
              <a:t>יסומן על ידי</a:t>
            </a:r>
          </a:p>
          <a:p>
            <a:pPr marL="0" indent="0" algn="ctr">
              <a:buNone/>
            </a:pPr>
            <a:r>
              <a:rPr lang="en-US" dirty="0" smtClean="0"/>
              <a:t>h : Q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→ Q</a:t>
            </a:r>
            <a:r>
              <a:rPr lang="en-US" baseline="-25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847A-E4B5-4319-933D-741C133DF6B1}" type="slidenum">
              <a:rPr lang="he-IL" smtClean="0"/>
              <a:t>21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7666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תנאי מספיק להכלה בין חוקי הורן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u="sng" dirty="0"/>
              <a:t>למה 1</a:t>
            </a:r>
            <a:r>
              <a:rPr lang="he-IL" dirty="0"/>
              <a:t>: אם יש הומומורפיזם מ- </a:t>
            </a:r>
            <a:r>
              <a:rPr lang="en-US" dirty="0"/>
              <a:t>Q</a:t>
            </a:r>
            <a:r>
              <a:rPr lang="en-US" baseline="-25000" dirty="0"/>
              <a:t>1</a:t>
            </a:r>
            <a:r>
              <a:rPr lang="he-IL" dirty="0"/>
              <a:t> ל- </a:t>
            </a:r>
            <a:r>
              <a:rPr lang="en-US" dirty="0"/>
              <a:t>Q</a:t>
            </a:r>
            <a:r>
              <a:rPr lang="en-US" baseline="-25000" dirty="0"/>
              <a:t>2</a:t>
            </a:r>
            <a:r>
              <a:rPr lang="he-IL" dirty="0"/>
              <a:t> אז </a:t>
            </a:r>
            <a:r>
              <a:rPr lang="en-US" dirty="0"/>
              <a:t>Q</a:t>
            </a:r>
            <a:r>
              <a:rPr lang="en-US" baseline="-25000" dirty="0"/>
              <a:t>1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⊇</a:t>
            </a:r>
            <a:r>
              <a:rPr lang="en-US" dirty="0"/>
              <a:t>Q</a:t>
            </a:r>
            <a:r>
              <a:rPr lang="en-US" baseline="-25000" dirty="0"/>
              <a:t>2 </a:t>
            </a:r>
            <a:endParaRPr lang="he-IL" dirty="0"/>
          </a:p>
          <a:p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847A-E4B5-4319-933D-741C133DF6B1}" type="slidenum">
              <a:rPr lang="he-IL" smtClean="0"/>
              <a:t>22</a:t>
            </a:fld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2604408" y="2659522"/>
            <a:ext cx="7434943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</a:t>
            </a:r>
            <a:r>
              <a:rPr lang="en-US" sz="32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 R(x,y) :- T(x,z), T(z,y), T(z,w).</a:t>
            </a:r>
          </a:p>
          <a:p>
            <a:pPr algn="l" rtl="0"/>
            <a:endParaRPr lang="he-IL" sz="3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rtl="0"/>
            <a:endParaRPr lang="en-US" sz="3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rtl="0"/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</a:t>
            </a:r>
            <a:r>
              <a:rPr lang="en-US" sz="32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 R(v,u) :- T(v,w), T(w,u).</a:t>
            </a:r>
          </a:p>
          <a:p>
            <a:pPr algn="l" rtl="0"/>
            <a:endParaRPr lang="en-US" sz="3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rtl="0"/>
            <a:endParaRPr lang="en-US" sz="3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rtl="0"/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D={T(1,2), T(2,3), …}</a:t>
            </a:r>
            <a:endParaRPr lang="he-IL" sz="3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383760" y="3115440"/>
              <a:ext cx="11735640" cy="35769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8640" y="3106800"/>
                <a:ext cx="11760120" cy="359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118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הוכחה של למה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e-IL" dirty="0"/>
              <a:t>הצורה הכללית של שני החוקים היא</a:t>
            </a:r>
          </a:p>
          <a:p>
            <a:pPr lvl="1"/>
            <a:r>
              <a:rPr lang="en-US" dirty="0"/>
              <a:t>Q</a:t>
            </a:r>
            <a:r>
              <a:rPr lang="en-US" baseline="-25000" dirty="0"/>
              <a:t>1</a:t>
            </a:r>
            <a:r>
              <a:rPr lang="en-US" dirty="0"/>
              <a:t>:  H</a:t>
            </a:r>
            <a:r>
              <a:rPr lang="en-US" baseline="-25000" dirty="0"/>
              <a:t>1</a:t>
            </a:r>
            <a:r>
              <a:rPr lang="en-US" dirty="0"/>
              <a:t>:-B</a:t>
            </a:r>
            <a:r>
              <a:rPr lang="en-US" baseline="-25000" dirty="0"/>
              <a:t>1</a:t>
            </a:r>
            <a:r>
              <a:rPr lang="he-IL" dirty="0"/>
              <a:t> </a:t>
            </a:r>
          </a:p>
          <a:p>
            <a:pPr lvl="1"/>
            <a:r>
              <a:rPr lang="en-US" dirty="0"/>
              <a:t>Q</a:t>
            </a:r>
            <a:r>
              <a:rPr lang="en-US" baseline="-25000" dirty="0"/>
              <a:t>2</a:t>
            </a:r>
            <a:r>
              <a:rPr lang="en-US" dirty="0"/>
              <a:t>:  H</a:t>
            </a:r>
            <a:r>
              <a:rPr lang="en-US" baseline="-25000" dirty="0"/>
              <a:t>2</a:t>
            </a:r>
            <a:r>
              <a:rPr lang="en-US" dirty="0"/>
              <a:t>:-B</a:t>
            </a:r>
            <a:r>
              <a:rPr lang="en-US" baseline="-25000" dirty="0"/>
              <a:t>2</a:t>
            </a:r>
            <a:r>
              <a:rPr lang="he-IL" dirty="0"/>
              <a:t> </a:t>
            </a:r>
          </a:p>
          <a:p>
            <a:r>
              <a:rPr lang="he-IL" dirty="0"/>
              <a:t>נתון שיש הומומורפיזם </a:t>
            </a:r>
            <a:r>
              <a:rPr lang="en-US" dirty="0"/>
              <a:t>h</a:t>
            </a:r>
            <a:r>
              <a:rPr lang="he-IL" dirty="0"/>
              <a:t> מ- </a:t>
            </a:r>
            <a:r>
              <a:rPr lang="en-US" dirty="0"/>
              <a:t>Q</a:t>
            </a:r>
            <a:r>
              <a:rPr lang="en-US" baseline="-25000" dirty="0"/>
              <a:t>1</a:t>
            </a:r>
            <a:r>
              <a:rPr lang="he-IL" dirty="0"/>
              <a:t> ל- </a:t>
            </a:r>
            <a:r>
              <a:rPr lang="en-US" dirty="0"/>
              <a:t>Q</a:t>
            </a:r>
            <a:r>
              <a:rPr lang="en-US" baseline="-25000" dirty="0"/>
              <a:t>2</a:t>
            </a:r>
          </a:p>
          <a:p>
            <a:r>
              <a:rPr lang="he-IL" dirty="0"/>
              <a:t>יהי </a:t>
            </a:r>
            <a:r>
              <a:rPr lang="en-US" dirty="0"/>
              <a:t>D</a:t>
            </a:r>
            <a:r>
              <a:rPr lang="he-IL" dirty="0"/>
              <a:t> מסד נתונים</a:t>
            </a:r>
          </a:p>
          <a:p>
            <a:r>
              <a:rPr lang="he-IL" dirty="0"/>
              <a:t>נניח ש- </a:t>
            </a:r>
            <a:r>
              <a:rPr lang="en-US" dirty="0"/>
              <a:t>g</a:t>
            </a:r>
            <a:r>
              <a:rPr lang="he-IL" dirty="0"/>
              <a:t> מיפוי סימנים קרקעי שממפה כל אטום ב- </a:t>
            </a:r>
            <a:r>
              <a:rPr lang="en-US" dirty="0"/>
              <a:t>B</a:t>
            </a:r>
            <a:r>
              <a:rPr lang="en-US" baseline="-25000" dirty="0"/>
              <a:t>2</a:t>
            </a:r>
            <a:r>
              <a:rPr lang="he-IL" dirty="0"/>
              <a:t> לאטום במסד </a:t>
            </a:r>
            <a:r>
              <a:rPr lang="en-US" dirty="0"/>
              <a:t>D</a:t>
            </a:r>
            <a:r>
              <a:rPr lang="he-IL" dirty="0"/>
              <a:t> </a:t>
            </a:r>
          </a:p>
          <a:p>
            <a:pPr lvl="1"/>
            <a:r>
              <a:rPr lang="he-IL" dirty="0"/>
              <a:t>לכן, </a:t>
            </a:r>
            <a:r>
              <a:rPr lang="en-US" dirty="0"/>
              <a:t>g(H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he-IL" dirty="0"/>
              <a:t> בתוצאה </a:t>
            </a:r>
            <a:r>
              <a:rPr lang="en-US" dirty="0"/>
              <a:t>Q</a:t>
            </a:r>
            <a:r>
              <a:rPr lang="en-US" baseline="-25000" dirty="0"/>
              <a:t>2</a:t>
            </a:r>
            <a:r>
              <a:rPr lang="en-US" dirty="0"/>
              <a:t>(D)</a:t>
            </a:r>
          </a:p>
          <a:p>
            <a:r>
              <a:rPr lang="he-IL" dirty="0"/>
              <a:t>צריך להראות ש- </a:t>
            </a:r>
            <a:r>
              <a:rPr lang="en-US" dirty="0"/>
              <a:t>g(H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he-IL" dirty="0"/>
              <a:t> גם בתוצאה </a:t>
            </a:r>
            <a:r>
              <a:rPr lang="en-US" dirty="0"/>
              <a:t>Q</a:t>
            </a:r>
            <a:r>
              <a:rPr lang="en-US" baseline="-25000" dirty="0"/>
              <a:t>1</a:t>
            </a:r>
            <a:r>
              <a:rPr lang="en-US" dirty="0"/>
              <a:t>(D)</a:t>
            </a:r>
          </a:p>
          <a:p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847A-E4B5-4319-933D-741C133DF6B1}" type="slidenum">
              <a:rPr lang="he-IL" smtClean="0"/>
              <a:t>23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7918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הוכחה של למה 1 (המשך)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e-IL" dirty="0" smtClean="0"/>
              <a:t>נסתכל על ההרכבה </a:t>
            </a:r>
            <a:r>
              <a:rPr lang="en-US" dirty="0" smtClean="0"/>
              <a:t>g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⋅</a:t>
            </a:r>
            <a:r>
              <a:rPr lang="en-US" dirty="0" smtClean="0"/>
              <a:t>h</a:t>
            </a:r>
            <a:endParaRPr lang="en-US" dirty="0"/>
          </a:p>
          <a:p>
            <a:r>
              <a:rPr lang="he-IL" dirty="0" smtClean="0"/>
              <a:t>זהו מיפוי מהסימנים של </a:t>
            </a:r>
            <a:r>
              <a:rPr lang="en-US" dirty="0" smtClean="0"/>
              <a:t>Q</a:t>
            </a:r>
            <a:r>
              <a:rPr lang="en-US" baseline="-25000" dirty="0" smtClean="0"/>
              <a:t>1</a:t>
            </a:r>
            <a:r>
              <a:rPr lang="he-IL" dirty="0" smtClean="0"/>
              <a:t> לקבועים של </a:t>
            </a:r>
            <a:r>
              <a:rPr lang="en-US" dirty="0" smtClean="0"/>
              <a:t>D</a:t>
            </a:r>
            <a:r>
              <a:rPr lang="he-IL" dirty="0" smtClean="0"/>
              <a:t> (ולכן, הוא קרקעי)</a:t>
            </a:r>
          </a:p>
          <a:p>
            <a:r>
              <a:rPr lang="he-IL" dirty="0" smtClean="0"/>
              <a:t>ההרכבה </a:t>
            </a:r>
            <a:r>
              <a:rPr lang="en-US" dirty="0"/>
              <a:t>g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⋅</a:t>
            </a:r>
            <a:r>
              <a:rPr lang="en-US" dirty="0"/>
              <a:t>h</a:t>
            </a:r>
            <a:r>
              <a:rPr lang="he-IL" dirty="0" smtClean="0"/>
              <a:t> ממפה כל אטום בגוף </a:t>
            </a:r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r>
              <a:rPr lang="he-IL" baseline="-25000" dirty="0" smtClean="0"/>
              <a:t> </a:t>
            </a:r>
            <a:r>
              <a:rPr lang="he-IL" dirty="0" smtClean="0"/>
              <a:t>של </a:t>
            </a:r>
            <a:r>
              <a:rPr lang="en-US" dirty="0" smtClean="0"/>
              <a:t>Q</a:t>
            </a:r>
            <a:r>
              <a:rPr lang="en-US" baseline="-25000" dirty="0" smtClean="0"/>
              <a:t>1</a:t>
            </a:r>
            <a:r>
              <a:rPr lang="he-IL" dirty="0" smtClean="0"/>
              <a:t> לאטום של </a:t>
            </a:r>
            <a:r>
              <a:rPr lang="en-US" dirty="0" smtClean="0"/>
              <a:t>D</a:t>
            </a:r>
            <a:r>
              <a:rPr lang="he-IL" dirty="0" smtClean="0"/>
              <a:t>, כי </a:t>
            </a:r>
          </a:p>
          <a:p>
            <a:pPr lvl="1"/>
            <a:r>
              <a:rPr lang="en-US" dirty="0" smtClean="0"/>
              <a:t>h</a:t>
            </a:r>
            <a:r>
              <a:rPr lang="he-IL" dirty="0" smtClean="0"/>
              <a:t> ממפה כל אטום בגוף של </a:t>
            </a:r>
            <a:r>
              <a:rPr lang="en-US" dirty="0" smtClean="0"/>
              <a:t>Q</a:t>
            </a:r>
            <a:r>
              <a:rPr lang="en-US" baseline="-25000" dirty="0" smtClean="0"/>
              <a:t>1</a:t>
            </a:r>
            <a:r>
              <a:rPr lang="he-IL" dirty="0" smtClean="0"/>
              <a:t> לאטום בגוף של </a:t>
            </a:r>
            <a:r>
              <a:rPr lang="en-US" dirty="0" smtClean="0"/>
              <a:t>Q</a:t>
            </a:r>
            <a:r>
              <a:rPr lang="en-US" baseline="-25000" dirty="0" smtClean="0"/>
              <a:t>2</a:t>
            </a:r>
          </a:p>
          <a:p>
            <a:pPr lvl="1"/>
            <a:r>
              <a:rPr lang="he-IL" dirty="0" smtClean="0"/>
              <a:t>ו- </a:t>
            </a:r>
            <a:r>
              <a:rPr lang="en-US" dirty="0" smtClean="0"/>
              <a:t>g</a:t>
            </a:r>
            <a:r>
              <a:rPr lang="he-IL" dirty="0" smtClean="0"/>
              <a:t> ממפה כל אטום בגוף של </a:t>
            </a:r>
            <a:r>
              <a:rPr lang="en-US" dirty="0" smtClean="0"/>
              <a:t>Q</a:t>
            </a:r>
            <a:r>
              <a:rPr lang="en-US" baseline="-25000" dirty="0" smtClean="0"/>
              <a:t>2</a:t>
            </a:r>
            <a:r>
              <a:rPr lang="he-IL" dirty="0" smtClean="0"/>
              <a:t> לאטום במסד </a:t>
            </a:r>
            <a:r>
              <a:rPr lang="en-US" dirty="0" smtClean="0"/>
              <a:t>D</a:t>
            </a:r>
            <a:endParaRPr lang="he-IL" dirty="0" smtClean="0"/>
          </a:p>
          <a:p>
            <a:r>
              <a:rPr lang="he-IL" dirty="0" smtClean="0"/>
              <a:t>לכן, </a:t>
            </a:r>
            <a:r>
              <a:rPr lang="en-US" dirty="0"/>
              <a:t>g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⋅</a:t>
            </a:r>
            <a:r>
              <a:rPr lang="en-US" dirty="0" smtClean="0"/>
              <a:t>h(H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r>
              <a:rPr lang="he-IL" dirty="0" smtClean="0"/>
              <a:t> בתוצאה </a:t>
            </a:r>
            <a:r>
              <a:rPr lang="en-US" dirty="0"/>
              <a:t>Q</a:t>
            </a:r>
            <a:r>
              <a:rPr lang="en-US" baseline="-25000" dirty="0"/>
              <a:t>1</a:t>
            </a:r>
            <a:r>
              <a:rPr lang="en-US" dirty="0"/>
              <a:t>(D)</a:t>
            </a:r>
            <a:r>
              <a:rPr lang="he-IL" dirty="0" smtClean="0"/>
              <a:t>  </a:t>
            </a:r>
          </a:p>
          <a:p>
            <a:pPr lvl="1"/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847A-E4B5-4319-933D-741C133DF6B1}" type="slidenum">
              <a:rPr lang="he-IL" smtClean="0"/>
              <a:t>24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0392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הוכחה של למה 1 (סיום</a:t>
            </a:r>
            <a:r>
              <a:rPr lang="he-IL" dirty="0" smtClean="0"/>
              <a:t>)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e-IL" dirty="0"/>
              <a:t>לפי הגדרת הומומורפיזם </a:t>
            </a:r>
            <a:r>
              <a:rPr lang="en-US" dirty="0"/>
              <a:t>h(H</a:t>
            </a:r>
            <a:r>
              <a:rPr lang="en-US" baseline="-25000" dirty="0"/>
              <a:t>1</a:t>
            </a:r>
            <a:r>
              <a:rPr lang="en-US" dirty="0"/>
              <a:t>)=H</a:t>
            </a:r>
            <a:r>
              <a:rPr lang="en-US" baseline="-25000" dirty="0"/>
              <a:t>2</a:t>
            </a:r>
            <a:endParaRPr lang="en-US" dirty="0"/>
          </a:p>
          <a:p>
            <a:r>
              <a:rPr lang="he-IL" dirty="0"/>
              <a:t>ולכן </a:t>
            </a:r>
            <a:r>
              <a:rPr lang="en-US" dirty="0"/>
              <a:t>g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⋅</a:t>
            </a:r>
            <a:r>
              <a:rPr lang="en-US" dirty="0"/>
              <a:t>h(H</a:t>
            </a:r>
            <a:r>
              <a:rPr lang="en-US" baseline="-25000" dirty="0"/>
              <a:t>1</a:t>
            </a:r>
            <a:r>
              <a:rPr lang="en-US" dirty="0"/>
              <a:t>)=g(h(H</a:t>
            </a:r>
            <a:r>
              <a:rPr lang="en-US" baseline="-25000" dirty="0"/>
              <a:t>1</a:t>
            </a:r>
            <a:r>
              <a:rPr lang="en-US" dirty="0"/>
              <a:t>))=g(H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he-IL" dirty="0"/>
              <a:t> </a:t>
            </a:r>
          </a:p>
          <a:p>
            <a:pPr lvl="1"/>
            <a:r>
              <a:rPr lang="he-IL" dirty="0"/>
              <a:t>כלומר, ההרכבה </a:t>
            </a:r>
            <a:r>
              <a:rPr lang="en-US" dirty="0"/>
              <a:t>g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⋅</a:t>
            </a:r>
            <a:r>
              <a:rPr lang="en-US" dirty="0"/>
              <a:t>h</a:t>
            </a:r>
            <a:r>
              <a:rPr lang="he-IL" dirty="0"/>
              <a:t> מייצרת מהראש של </a:t>
            </a:r>
            <a:r>
              <a:rPr lang="en-US" dirty="0"/>
              <a:t>Q</a:t>
            </a:r>
            <a:r>
              <a:rPr lang="en-US" baseline="-25000" dirty="0"/>
              <a:t>1</a:t>
            </a:r>
            <a:r>
              <a:rPr lang="he-IL" dirty="0"/>
              <a:t> את אותו אטום קרקעי שהמיפוי </a:t>
            </a:r>
            <a:r>
              <a:rPr lang="en-US" dirty="0"/>
              <a:t>g</a:t>
            </a:r>
            <a:r>
              <a:rPr lang="he-IL" dirty="0"/>
              <a:t> מייצר מהראש של </a:t>
            </a:r>
            <a:r>
              <a:rPr lang="en-US" dirty="0"/>
              <a:t>Q</a:t>
            </a:r>
            <a:r>
              <a:rPr lang="en-US" baseline="-25000" dirty="0"/>
              <a:t>2</a:t>
            </a:r>
          </a:p>
          <a:p>
            <a:r>
              <a:rPr lang="he-IL" dirty="0"/>
              <a:t>הראנו (בשקף הקודם) ש- </a:t>
            </a:r>
            <a:r>
              <a:rPr lang="en-US" dirty="0"/>
              <a:t>g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⋅</a:t>
            </a:r>
            <a:r>
              <a:rPr lang="en-US" dirty="0"/>
              <a:t>h(H</a:t>
            </a:r>
            <a:r>
              <a:rPr lang="en-US" baseline="-25000" dirty="0"/>
              <a:t>1</a:t>
            </a:r>
            <a:r>
              <a:rPr lang="en-US" dirty="0"/>
              <a:t>)</a:t>
            </a:r>
            <a:r>
              <a:rPr lang="he-IL" dirty="0"/>
              <a:t> בתוצאה </a:t>
            </a:r>
            <a:r>
              <a:rPr lang="en-US" dirty="0"/>
              <a:t>Q</a:t>
            </a:r>
            <a:r>
              <a:rPr lang="en-US" baseline="-25000" dirty="0"/>
              <a:t>1</a:t>
            </a:r>
            <a:r>
              <a:rPr lang="en-US" dirty="0"/>
              <a:t>(D)</a:t>
            </a:r>
            <a:endParaRPr lang="he-IL" dirty="0"/>
          </a:p>
          <a:p>
            <a:pPr lvl="1"/>
            <a:r>
              <a:rPr lang="he-IL" dirty="0"/>
              <a:t>לכן נובע ש- </a:t>
            </a:r>
            <a:r>
              <a:rPr lang="en-US" dirty="0"/>
              <a:t>g(H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he-IL" dirty="0"/>
              <a:t> בתוצאה </a:t>
            </a:r>
            <a:r>
              <a:rPr lang="en-US" dirty="0"/>
              <a:t>Q</a:t>
            </a:r>
            <a:r>
              <a:rPr lang="en-US" baseline="-25000" dirty="0"/>
              <a:t>1</a:t>
            </a:r>
            <a:r>
              <a:rPr lang="en-US" dirty="0"/>
              <a:t>(D)</a:t>
            </a:r>
            <a:endParaRPr lang="he-IL" dirty="0"/>
          </a:p>
          <a:p>
            <a:pPr lvl="2"/>
            <a:r>
              <a:rPr lang="he-IL" dirty="0"/>
              <a:t>הוכחנו זאת למיפוי </a:t>
            </a:r>
            <a:r>
              <a:rPr lang="en-US" dirty="0"/>
              <a:t>g</a:t>
            </a:r>
            <a:r>
              <a:rPr lang="he-IL" dirty="0"/>
              <a:t> כלשהו שמייצר אטום בתוצאה </a:t>
            </a:r>
            <a:r>
              <a:rPr lang="en-US" dirty="0"/>
              <a:t>Q</a:t>
            </a:r>
            <a:r>
              <a:rPr lang="en-US" baseline="-25000" dirty="0"/>
              <a:t>2</a:t>
            </a:r>
            <a:r>
              <a:rPr lang="en-US" dirty="0"/>
              <a:t>(D)</a:t>
            </a:r>
            <a:endParaRPr lang="he-IL" dirty="0"/>
          </a:p>
          <a:p>
            <a:r>
              <a:rPr lang="he-IL" dirty="0"/>
              <a:t>לפיכך,</a:t>
            </a:r>
            <a:r>
              <a:rPr lang="en-US" dirty="0"/>
              <a:t>Q</a:t>
            </a:r>
            <a:r>
              <a:rPr lang="en-US" baseline="-25000" dirty="0"/>
              <a:t>1</a:t>
            </a:r>
            <a:r>
              <a:rPr lang="en-US" dirty="0"/>
              <a:t>(D)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⊇</a:t>
            </a:r>
            <a:r>
              <a:rPr lang="en-US" dirty="0"/>
              <a:t>Q</a:t>
            </a:r>
            <a:r>
              <a:rPr lang="en-US" baseline="-25000" dirty="0"/>
              <a:t>2</a:t>
            </a:r>
            <a:r>
              <a:rPr lang="en-US" dirty="0"/>
              <a:t>(D)</a:t>
            </a:r>
            <a:r>
              <a:rPr lang="en-US" baseline="-25000" dirty="0"/>
              <a:t> </a:t>
            </a:r>
          </a:p>
          <a:p>
            <a:r>
              <a:rPr lang="he-IL" dirty="0"/>
              <a:t>מכיוון שהראנו זאת ל- </a:t>
            </a:r>
            <a:r>
              <a:rPr lang="en-US" dirty="0"/>
              <a:t>D</a:t>
            </a:r>
            <a:r>
              <a:rPr lang="he-IL" dirty="0"/>
              <a:t> כשלהו, נובע ש- </a:t>
            </a:r>
            <a:r>
              <a:rPr lang="en-US" dirty="0"/>
              <a:t>Q</a:t>
            </a:r>
            <a:r>
              <a:rPr lang="en-US" baseline="-25000" dirty="0"/>
              <a:t>1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⊇</a:t>
            </a:r>
            <a:r>
              <a:rPr lang="en-US" dirty="0"/>
              <a:t>Q</a:t>
            </a:r>
            <a:r>
              <a:rPr lang="en-US" baseline="-25000" dirty="0"/>
              <a:t>2</a:t>
            </a:r>
            <a:endParaRPr lang="he-IL" dirty="0"/>
          </a:p>
          <a:p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847A-E4B5-4319-933D-741C133DF6B1}" type="slidenum">
              <a:rPr lang="he-IL" smtClean="0"/>
              <a:t>25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4636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תנאי הכרחי להכלה בין חוקי הורן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u="sng" dirty="0"/>
              <a:t>למה 2</a:t>
            </a:r>
            <a:r>
              <a:rPr lang="he-IL" dirty="0"/>
              <a:t>: אם </a:t>
            </a:r>
            <a:r>
              <a:rPr lang="en-US" dirty="0"/>
              <a:t>Q</a:t>
            </a:r>
            <a:r>
              <a:rPr lang="en-US" baseline="-25000" dirty="0"/>
              <a:t>1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⊇</a:t>
            </a:r>
            <a:r>
              <a:rPr lang="en-US" dirty="0"/>
              <a:t>Q</a:t>
            </a:r>
            <a:r>
              <a:rPr lang="en-US" baseline="-25000" dirty="0"/>
              <a:t>2 </a:t>
            </a:r>
            <a:r>
              <a:rPr lang="he-IL" dirty="0"/>
              <a:t> אז יש הומומורפיזם מ- </a:t>
            </a:r>
            <a:r>
              <a:rPr lang="en-US" dirty="0"/>
              <a:t>Q</a:t>
            </a:r>
            <a:r>
              <a:rPr lang="en-US" baseline="-25000" dirty="0"/>
              <a:t>1</a:t>
            </a:r>
            <a:r>
              <a:rPr lang="he-IL" dirty="0"/>
              <a:t> ל- </a:t>
            </a:r>
            <a:r>
              <a:rPr lang="en-US" dirty="0"/>
              <a:t>Q</a:t>
            </a:r>
            <a:r>
              <a:rPr lang="en-US" baseline="-25000" dirty="0"/>
              <a:t>2</a:t>
            </a:r>
            <a:r>
              <a:rPr lang="he-IL" dirty="0"/>
              <a:t> </a:t>
            </a:r>
          </a:p>
          <a:p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847A-E4B5-4319-933D-741C133DF6B1}" type="slidenum">
              <a:rPr lang="he-IL" smtClean="0"/>
              <a:t>26</a:t>
            </a:fld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2604408" y="2659522"/>
            <a:ext cx="7999424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</a:t>
            </a:r>
            <a:r>
              <a:rPr lang="en-US" sz="32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 R(x,y) :- T(x,z), T(z,y), T(z,w).</a:t>
            </a:r>
          </a:p>
          <a:p>
            <a:pPr algn="l" rtl="0"/>
            <a:endParaRPr lang="en-US" sz="3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rtl="0"/>
            <a:endParaRPr lang="en-US" sz="3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rtl="0"/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D={T(v</a:t>
            </a:r>
            <a:r>
              <a:rPr lang="en-US" sz="32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,w</a:t>
            </a:r>
            <a:r>
              <a:rPr lang="en-US" sz="32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), T(w</a:t>
            </a:r>
            <a:r>
              <a:rPr lang="en-US" sz="32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,u</a:t>
            </a:r>
            <a:r>
              <a:rPr lang="en-US" sz="32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r>
              <a:rPr lang="en-US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)} :Q</a:t>
            </a:r>
            <a:r>
              <a:rPr lang="en-US" sz="3200" baseline="-25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e-IL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</a:rPr>
              <a:t>המסד המאפיין של</a:t>
            </a:r>
            <a:endParaRPr lang="he-IL" sz="3200" dirty="0"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pPr algn="l" rtl="0"/>
            <a:endParaRPr lang="he-IL" sz="3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rtl="0"/>
            <a:endParaRPr lang="en-US" sz="3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rtl="0"/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</a:t>
            </a:r>
            <a:r>
              <a:rPr lang="en-US" sz="32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 R(v,u) :- T(v,w), T(w,u).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402120" y="2680560"/>
              <a:ext cx="10731240" cy="32623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9160" y="2665800"/>
                <a:ext cx="10748520" cy="329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153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הוכחה של למה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e-IL" dirty="0"/>
              <a:t>הצורה הכללית של שני החוקים היא</a:t>
            </a:r>
          </a:p>
          <a:p>
            <a:pPr lvl="1"/>
            <a:r>
              <a:rPr lang="en-US" dirty="0"/>
              <a:t>Q</a:t>
            </a:r>
            <a:r>
              <a:rPr lang="en-US" baseline="-25000" dirty="0"/>
              <a:t>1</a:t>
            </a:r>
            <a:r>
              <a:rPr lang="en-US" dirty="0"/>
              <a:t>:  H</a:t>
            </a:r>
            <a:r>
              <a:rPr lang="en-US" baseline="-25000" dirty="0"/>
              <a:t>1</a:t>
            </a:r>
            <a:r>
              <a:rPr lang="en-US" dirty="0"/>
              <a:t>:-B</a:t>
            </a:r>
            <a:r>
              <a:rPr lang="en-US" baseline="-25000" dirty="0"/>
              <a:t>1</a:t>
            </a:r>
            <a:r>
              <a:rPr lang="he-IL" dirty="0"/>
              <a:t> </a:t>
            </a:r>
          </a:p>
          <a:p>
            <a:pPr lvl="1"/>
            <a:r>
              <a:rPr lang="en-US" dirty="0"/>
              <a:t>Q</a:t>
            </a:r>
            <a:r>
              <a:rPr lang="en-US" baseline="-25000" dirty="0"/>
              <a:t>2</a:t>
            </a:r>
            <a:r>
              <a:rPr lang="en-US" dirty="0"/>
              <a:t>:  H</a:t>
            </a:r>
            <a:r>
              <a:rPr lang="en-US" baseline="-25000" dirty="0"/>
              <a:t>2</a:t>
            </a:r>
            <a:r>
              <a:rPr lang="en-US" dirty="0"/>
              <a:t>:-B</a:t>
            </a:r>
            <a:r>
              <a:rPr lang="en-US" baseline="-25000" dirty="0"/>
              <a:t>2</a:t>
            </a:r>
            <a:endParaRPr lang="he-IL" baseline="-25000" dirty="0"/>
          </a:p>
          <a:p>
            <a:pPr marL="228600" lvl="1">
              <a:spcBef>
                <a:spcPts val="1000"/>
              </a:spcBef>
            </a:pPr>
            <a:r>
              <a:rPr lang="he-IL" dirty="0"/>
              <a:t>מהגוף </a:t>
            </a:r>
            <a:r>
              <a:rPr lang="en-US" dirty="0"/>
              <a:t>B</a:t>
            </a:r>
            <a:r>
              <a:rPr lang="en-US" baseline="-25000" dirty="0"/>
              <a:t>2</a:t>
            </a:r>
            <a:r>
              <a:rPr lang="he-IL" dirty="0"/>
              <a:t> של </a:t>
            </a:r>
            <a:r>
              <a:rPr lang="en-US" dirty="0"/>
              <a:t>Q</a:t>
            </a:r>
            <a:r>
              <a:rPr lang="en-US" baseline="-25000" dirty="0"/>
              <a:t>2</a:t>
            </a:r>
            <a:r>
              <a:rPr lang="he-IL" dirty="0" smtClean="0"/>
              <a:t> </a:t>
            </a:r>
            <a:r>
              <a:rPr lang="he-IL" dirty="0"/>
              <a:t>מייצרים </a:t>
            </a:r>
            <a:r>
              <a:rPr lang="he-IL" i="1" dirty="0"/>
              <a:t>מסד מאפיין </a:t>
            </a:r>
            <a:r>
              <a:rPr lang="en-US" dirty="0"/>
              <a:t>D</a:t>
            </a:r>
            <a:r>
              <a:rPr lang="en-US" baseline="-25000" dirty="0"/>
              <a:t>0</a:t>
            </a:r>
            <a:r>
              <a:rPr lang="he-IL" dirty="0"/>
              <a:t> באופן הבא</a:t>
            </a:r>
          </a:p>
          <a:p>
            <a:pPr marL="685800" lvl="2">
              <a:spcBef>
                <a:spcPts val="1000"/>
              </a:spcBef>
            </a:pPr>
            <a:r>
              <a:rPr lang="he-IL" dirty="0"/>
              <a:t>מחלפים כל משתנה בקבוע ייחודי (ששונה מכל קבוע אחר, כולל הקבועים הרגילים)</a:t>
            </a:r>
          </a:p>
          <a:p>
            <a:pPr marL="685800" lvl="2">
              <a:spcBef>
                <a:spcPts val="1000"/>
              </a:spcBef>
            </a:pPr>
            <a:r>
              <a:rPr lang="he-IL" dirty="0"/>
              <a:t>הקבוע הייחודי יסומן ע"י הוספת אינדקס 0 למשתנה, כלומר </a:t>
            </a:r>
            <a:r>
              <a:rPr lang="en-US" dirty="0" smtClean="0"/>
              <a:t>x</a:t>
            </a:r>
            <a:r>
              <a:rPr lang="en-US" baseline="-25000" dirty="0" smtClean="0"/>
              <a:t>0</a:t>
            </a:r>
            <a:r>
              <a:rPr lang="he-IL" dirty="0" smtClean="0"/>
              <a:t> </a:t>
            </a:r>
            <a:r>
              <a:rPr lang="he-IL" dirty="0"/>
              <a:t>הוא הקבוע הייחודי עבור </a:t>
            </a:r>
            <a:r>
              <a:rPr lang="en-US" dirty="0" smtClean="0"/>
              <a:t>x</a:t>
            </a:r>
            <a:r>
              <a:rPr lang="he-IL" dirty="0" smtClean="0"/>
              <a:t> </a:t>
            </a:r>
            <a:r>
              <a:rPr lang="he-IL" dirty="0"/>
              <a:t>וכו'</a:t>
            </a:r>
          </a:p>
          <a:p>
            <a:pPr marL="228600" lvl="1">
              <a:spcBef>
                <a:spcPts val="1000"/>
              </a:spcBef>
            </a:pPr>
            <a:r>
              <a:rPr lang="he-IL" dirty="0"/>
              <a:t>לדוגמה, אם האטום </a:t>
            </a:r>
            <a:r>
              <a:rPr lang="en-US" dirty="0"/>
              <a:t>T(x,1,y)</a:t>
            </a:r>
            <a:r>
              <a:rPr lang="he-IL" dirty="0"/>
              <a:t> שייך ל-</a:t>
            </a:r>
            <a:r>
              <a:rPr lang="en-US" dirty="0"/>
              <a:t>B</a:t>
            </a:r>
            <a:r>
              <a:rPr lang="en-US" baseline="-25000" dirty="0"/>
              <a:t>2 </a:t>
            </a:r>
            <a:r>
              <a:rPr lang="he-IL" dirty="0"/>
              <a:t>, אז הוא עובר לאטום המאפיין </a:t>
            </a:r>
            <a:r>
              <a:rPr lang="en-US" dirty="0"/>
              <a:t>T(x</a:t>
            </a:r>
            <a:r>
              <a:rPr lang="en-US" baseline="-25000" dirty="0"/>
              <a:t>0</a:t>
            </a:r>
            <a:r>
              <a:rPr lang="en-US" dirty="0"/>
              <a:t>,1,y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  <a:p>
            <a:pPr marL="685800" lvl="2">
              <a:spcBef>
                <a:spcPts val="1000"/>
              </a:spcBef>
            </a:pPr>
            <a:r>
              <a:rPr lang="he-IL" dirty="0"/>
              <a:t>הקבועים הייחודים </a:t>
            </a:r>
            <a:r>
              <a:rPr lang="en-US" dirty="0"/>
              <a:t>x</a:t>
            </a:r>
            <a:r>
              <a:rPr lang="en-US" baseline="-25000" dirty="0"/>
              <a:t>0</a:t>
            </a:r>
            <a:r>
              <a:rPr lang="he-IL" dirty="0"/>
              <a:t> ו- </a:t>
            </a:r>
            <a:r>
              <a:rPr lang="en-US" dirty="0"/>
              <a:t>y</a:t>
            </a:r>
            <a:r>
              <a:rPr lang="en-US" baseline="-25000" dirty="0"/>
              <a:t>0</a:t>
            </a:r>
            <a:r>
              <a:rPr lang="he-IL" dirty="0"/>
              <a:t> שונים זה מזה, שונים מכל קבוע ייחודי אחר, וגם שונים מכל קבוע רגיל (למשל, 1) שמופיע באחד החוקים</a:t>
            </a:r>
          </a:p>
          <a:p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847A-E4B5-4319-933D-741C133DF6B1}" type="slidenum">
              <a:rPr lang="he-IL" smtClean="0"/>
              <a:t>27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279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781"/>
            <a:ext cx="10515600" cy="1325563"/>
          </a:xfrm>
        </p:spPr>
        <p:txBody>
          <a:bodyPr/>
          <a:lstStyle/>
          <a:p>
            <a:r>
              <a:rPr lang="he-IL" dirty="0"/>
              <a:t>הוכחה של למה 2 (המשך)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e-IL" dirty="0"/>
              <a:t>יהי </a:t>
            </a:r>
            <a:r>
              <a:rPr lang="en-US" dirty="0"/>
              <a:t>g</a:t>
            </a:r>
            <a:r>
              <a:rPr lang="he-IL" dirty="0"/>
              <a:t> מיפוי הסימנים שממפה כל משתנה של </a:t>
            </a:r>
            <a:r>
              <a:rPr lang="en-US" dirty="0"/>
              <a:t>Q</a:t>
            </a:r>
            <a:r>
              <a:rPr lang="en-US" baseline="-25000" dirty="0"/>
              <a:t>2</a:t>
            </a:r>
            <a:r>
              <a:rPr lang="he-IL" dirty="0"/>
              <a:t> לקבוע הייחודי המתאים לו</a:t>
            </a:r>
          </a:p>
          <a:p>
            <a:pPr lvl="1"/>
            <a:r>
              <a:rPr lang="he-IL" dirty="0"/>
              <a:t>כמובן ש- </a:t>
            </a:r>
            <a:r>
              <a:rPr lang="en-US" dirty="0"/>
              <a:t>g</a:t>
            </a:r>
            <a:r>
              <a:rPr lang="he-IL" dirty="0"/>
              <a:t> ממפה כל קבוע רגיל לעצמו</a:t>
            </a:r>
          </a:p>
          <a:p>
            <a:r>
              <a:rPr lang="he-IL" dirty="0"/>
              <a:t>ברור ש- </a:t>
            </a:r>
            <a:r>
              <a:rPr lang="en-US" dirty="0"/>
              <a:t>g</a:t>
            </a:r>
            <a:r>
              <a:rPr lang="he-IL" dirty="0"/>
              <a:t> ממפה כל אטום ב- </a:t>
            </a:r>
            <a:r>
              <a:rPr lang="en-US" dirty="0"/>
              <a:t>B</a:t>
            </a:r>
            <a:r>
              <a:rPr lang="en-US" baseline="-25000" dirty="0"/>
              <a:t>2</a:t>
            </a:r>
            <a:r>
              <a:rPr lang="he-IL" dirty="0"/>
              <a:t> לאטום במסד המאפיין </a:t>
            </a:r>
            <a:r>
              <a:rPr lang="en-US" dirty="0"/>
              <a:t>D</a:t>
            </a:r>
            <a:r>
              <a:rPr lang="en-US" baseline="-25000" dirty="0"/>
              <a:t>0</a:t>
            </a:r>
            <a:r>
              <a:rPr lang="he-IL" dirty="0"/>
              <a:t> (שנוצר מהגוף של </a:t>
            </a:r>
            <a:r>
              <a:rPr lang="en-US" dirty="0"/>
              <a:t>Q</a:t>
            </a:r>
            <a:r>
              <a:rPr lang="en-US" baseline="-25000" dirty="0"/>
              <a:t>2</a:t>
            </a:r>
            <a:r>
              <a:rPr lang="he-IL" dirty="0"/>
              <a:t>)</a:t>
            </a:r>
          </a:p>
          <a:p>
            <a:r>
              <a:rPr lang="he-IL" dirty="0"/>
              <a:t>לכן,</a:t>
            </a:r>
            <a:r>
              <a:rPr lang="en-US" dirty="0"/>
              <a:t>g </a:t>
            </a:r>
            <a:r>
              <a:rPr lang="he-IL" dirty="0"/>
              <a:t> מראה ש- </a:t>
            </a:r>
            <a:r>
              <a:rPr lang="en-US" dirty="0"/>
              <a:t>g(H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he-IL" dirty="0"/>
              <a:t> שייך לתוצאה </a:t>
            </a:r>
            <a:r>
              <a:rPr lang="en-US" dirty="0"/>
              <a:t>Q</a:t>
            </a:r>
            <a:r>
              <a:rPr lang="en-US" baseline="-25000" dirty="0"/>
              <a:t>2</a:t>
            </a:r>
            <a:r>
              <a:rPr lang="en-US" dirty="0"/>
              <a:t>(D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  <a:p>
            <a:r>
              <a:rPr lang="he-IL" dirty="0"/>
              <a:t>בגלל ההכלה </a:t>
            </a:r>
            <a:r>
              <a:rPr lang="en-US" dirty="0"/>
              <a:t>Q</a:t>
            </a:r>
            <a:r>
              <a:rPr lang="en-US" baseline="-25000" dirty="0"/>
              <a:t>1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⊇</a:t>
            </a:r>
            <a:r>
              <a:rPr lang="en-US" dirty="0"/>
              <a:t>Q</a:t>
            </a:r>
            <a:r>
              <a:rPr lang="en-US" baseline="-25000" dirty="0"/>
              <a:t>2</a:t>
            </a:r>
            <a:r>
              <a:rPr lang="he-IL" baseline="-25000" dirty="0"/>
              <a:t> </a:t>
            </a:r>
            <a:r>
              <a:rPr lang="he-IL" dirty="0"/>
              <a:t>נובע ש- </a:t>
            </a:r>
            <a:r>
              <a:rPr lang="en-US" dirty="0"/>
              <a:t>g(H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he-IL" dirty="0"/>
              <a:t> שייך גם לתוצאה </a:t>
            </a:r>
            <a:r>
              <a:rPr lang="en-US" dirty="0"/>
              <a:t>Q</a:t>
            </a:r>
            <a:r>
              <a:rPr lang="en-US" baseline="-25000" dirty="0"/>
              <a:t>1</a:t>
            </a:r>
            <a:r>
              <a:rPr lang="en-US" dirty="0"/>
              <a:t>(D</a:t>
            </a:r>
            <a:r>
              <a:rPr lang="en-US" baseline="-25000" dirty="0"/>
              <a:t>0</a:t>
            </a:r>
            <a:r>
              <a:rPr lang="en-US" dirty="0"/>
              <a:t>)</a:t>
            </a:r>
            <a:endParaRPr lang="he-IL" dirty="0"/>
          </a:p>
          <a:p>
            <a:pPr lvl="1"/>
            <a:r>
              <a:rPr lang="he-IL" dirty="0"/>
              <a:t>לפיכך, יש מיפוי סימנים </a:t>
            </a:r>
            <a:r>
              <a:rPr lang="en-US" dirty="0"/>
              <a:t>f</a:t>
            </a:r>
            <a:r>
              <a:rPr lang="he-IL" dirty="0"/>
              <a:t> שמראה זאת</a:t>
            </a:r>
          </a:p>
          <a:p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847A-E4B5-4319-933D-741C133DF6B1}" type="slidenum">
              <a:rPr lang="he-IL" smtClean="0"/>
              <a:t>28</a:t>
            </a:fld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2881193" y="1176251"/>
            <a:ext cx="642961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latin typeface="Arial" panose="020B0604020202020204" pitchFamily="34" charset="0"/>
                <a:cs typeface="Arial" panose="020B0604020202020204" pitchFamily="34" charset="0"/>
              </a:rPr>
              <a:t>ל-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g(H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he-IL" sz="3200" dirty="0">
                <a:latin typeface="Arial" panose="020B0604020202020204" pitchFamily="34" charset="0"/>
                <a:cs typeface="Arial" panose="020B0604020202020204" pitchFamily="34" charset="0"/>
              </a:rPr>
              <a:t> קוראים </a:t>
            </a:r>
            <a:r>
              <a:rPr lang="he-IL" sz="3200" i="1" dirty="0">
                <a:latin typeface="Arial" panose="020B0604020202020204" pitchFamily="34" charset="0"/>
                <a:cs typeface="Arial" panose="020B0604020202020204" pitchFamily="34" charset="0"/>
              </a:rPr>
              <a:t>הראש המאפיין </a:t>
            </a:r>
            <a:r>
              <a:rPr lang="he-IL" sz="3200" dirty="0">
                <a:latin typeface="Arial" panose="020B0604020202020204" pitchFamily="34" charset="0"/>
                <a:cs typeface="Arial" panose="020B0604020202020204" pitchFamily="34" charset="0"/>
              </a:rPr>
              <a:t>של</a:t>
            </a:r>
            <a:r>
              <a:rPr lang="he-IL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e-IL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09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הוכחה </a:t>
            </a:r>
            <a:r>
              <a:rPr lang="he-IL" dirty="0"/>
              <a:t>של למה 2 </a:t>
            </a:r>
            <a:r>
              <a:rPr lang="he-IL" dirty="0" smtClean="0"/>
              <a:t>(סיום)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כלומר, קיים מיפוי </a:t>
            </a:r>
            <a:r>
              <a:rPr lang="en-US" dirty="0" smtClean="0"/>
              <a:t>f</a:t>
            </a:r>
            <a:r>
              <a:rPr lang="he-IL" dirty="0" smtClean="0"/>
              <a:t> מהסימנים של </a:t>
            </a:r>
            <a:r>
              <a:rPr lang="en-US" dirty="0" smtClean="0"/>
              <a:t>Q</a:t>
            </a:r>
            <a:r>
              <a:rPr lang="en-US" baseline="-25000" dirty="0" smtClean="0"/>
              <a:t>1</a:t>
            </a:r>
            <a:r>
              <a:rPr lang="he-IL" baseline="-25000" dirty="0" smtClean="0"/>
              <a:t> </a:t>
            </a:r>
            <a:r>
              <a:rPr lang="he-IL" dirty="0" smtClean="0"/>
              <a:t>לסימנים של </a:t>
            </a:r>
            <a:r>
              <a:rPr lang="en-US" dirty="0" smtClean="0"/>
              <a:t>D</a:t>
            </a:r>
            <a:r>
              <a:rPr lang="en-US" baseline="-25000" dirty="0" smtClean="0"/>
              <a:t>0</a:t>
            </a:r>
            <a:r>
              <a:rPr lang="he-IL" dirty="0" smtClean="0"/>
              <a:t> כך ש-</a:t>
            </a:r>
          </a:p>
          <a:p>
            <a:pPr lvl="1"/>
            <a:r>
              <a:rPr lang="he-IL" dirty="0" smtClean="0"/>
              <a:t>לכל אטום </a:t>
            </a:r>
            <a:r>
              <a:rPr lang="en-US" dirty="0" smtClean="0"/>
              <a:t>b</a:t>
            </a:r>
            <a:r>
              <a:rPr lang="he-IL" dirty="0" smtClean="0"/>
              <a:t> ב- </a:t>
            </a:r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r>
              <a:rPr lang="he-IL" dirty="0" smtClean="0"/>
              <a:t> מתקיים ש- </a:t>
            </a:r>
            <a:r>
              <a:rPr lang="en-US" dirty="0" smtClean="0"/>
              <a:t>f(b)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∊D</a:t>
            </a:r>
            <a:r>
              <a:rPr lang="en-US" baseline="-25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r>
              <a:rPr lang="he-IL" baseline="-25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lvl="1"/>
            <a:r>
              <a:rPr lang="he-IL" dirty="0" smtClean="0"/>
              <a:t>וגם </a:t>
            </a:r>
            <a:r>
              <a:rPr lang="en-US" dirty="0" smtClean="0"/>
              <a:t>f(H</a:t>
            </a:r>
            <a:r>
              <a:rPr lang="en-US" baseline="-25000" dirty="0" smtClean="0"/>
              <a:t>1</a:t>
            </a:r>
            <a:r>
              <a:rPr lang="en-US" dirty="0" smtClean="0"/>
              <a:t>)=g(H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he-IL" dirty="0" smtClean="0"/>
          </a:p>
          <a:p>
            <a:r>
              <a:rPr lang="he-IL" dirty="0" smtClean="0"/>
              <a:t>נסתכל על ההרכבה </a:t>
            </a:r>
            <a:r>
              <a:rPr lang="en-US" dirty="0" smtClean="0"/>
              <a:t>g</a:t>
            </a:r>
            <a:r>
              <a:rPr lang="en-US" baseline="30000" dirty="0" smtClean="0"/>
              <a:t>-1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⋅f</a:t>
            </a:r>
            <a:endParaRPr lang="he-IL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he-IL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+mn-cs"/>
              </a:rPr>
              <a:t>קל להראות שהרכבה זו היא הומומורפיזם מהסימנים של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+mn-cs"/>
              </a:rPr>
              <a:t>Q</a:t>
            </a:r>
            <a:r>
              <a:rPr lang="en-US" baseline="-25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+mn-cs"/>
              </a:rPr>
              <a:t>1</a:t>
            </a:r>
            <a:r>
              <a:rPr lang="he-IL" baseline="-25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+mn-cs"/>
              </a:rPr>
              <a:t> </a:t>
            </a:r>
            <a:r>
              <a:rPr lang="he-IL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+mn-cs"/>
              </a:rPr>
              <a:t>לאלה של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+mn-cs"/>
              </a:rPr>
              <a:t>Q</a:t>
            </a:r>
            <a:r>
              <a:rPr lang="en-US" baseline="-25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+mn-cs"/>
              </a:rPr>
              <a:t>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847A-E4B5-4319-933D-741C133DF6B1}" type="slidenum">
              <a:rPr lang="he-IL" smtClean="0"/>
              <a:t>29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8307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תחביר (</a:t>
            </a:r>
            <a:r>
              <a:rPr lang="en-US" dirty="0" smtClean="0"/>
              <a:t>Syntax</a:t>
            </a:r>
            <a:r>
              <a:rPr lang="he-IL" dirty="0" smtClean="0"/>
              <a:t>)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שאילתה תיכתב כחוק הורן</a:t>
            </a:r>
          </a:p>
          <a:p>
            <a:pPr algn="r"/>
            <a:r>
              <a:rPr lang="he-IL" i="1" dirty="0" smtClean="0"/>
              <a:t>אטום</a:t>
            </a:r>
            <a:r>
              <a:rPr lang="he-IL" dirty="0" smtClean="0"/>
              <a:t> הוא מהצורה </a:t>
            </a:r>
            <a:r>
              <a:rPr lang="en-US" dirty="0" smtClean="0"/>
              <a:t>R(x,1,y)</a:t>
            </a:r>
            <a:r>
              <a:rPr lang="he-IL" dirty="0" smtClean="0"/>
              <a:t>, כאשר</a:t>
            </a:r>
          </a:p>
          <a:p>
            <a:pPr lvl="1"/>
            <a:r>
              <a:rPr lang="en-US" dirty="0" smtClean="0"/>
              <a:t>R</a:t>
            </a:r>
            <a:r>
              <a:rPr lang="he-IL" dirty="0" smtClean="0"/>
              <a:t> הוא שם של יחס (</a:t>
            </a:r>
            <a:r>
              <a:rPr lang="he-IL" i="1" dirty="0" smtClean="0"/>
              <a:t>פרדיקט</a:t>
            </a:r>
            <a:r>
              <a:rPr lang="he-IL" dirty="0" smtClean="0"/>
              <a:t>)</a:t>
            </a:r>
          </a:p>
          <a:p>
            <a:pPr lvl="1"/>
            <a:r>
              <a:rPr lang="he-IL" dirty="0" smtClean="0"/>
              <a:t>כל העמודות של היחס </a:t>
            </a:r>
            <a:r>
              <a:rPr lang="en-US" dirty="0" smtClean="0"/>
              <a:t>R</a:t>
            </a:r>
            <a:r>
              <a:rPr lang="he-IL" dirty="0" smtClean="0"/>
              <a:t> מופיעות באטום</a:t>
            </a:r>
          </a:p>
          <a:p>
            <a:pPr lvl="1"/>
            <a:r>
              <a:rPr lang="he-IL" dirty="0" smtClean="0"/>
              <a:t>בכל עמודה יש </a:t>
            </a:r>
            <a:r>
              <a:rPr lang="he-IL" i="1" dirty="0" smtClean="0"/>
              <a:t>סימן (</a:t>
            </a:r>
            <a:r>
              <a:rPr lang="en-US" i="1" dirty="0" smtClean="0"/>
              <a:t>symbol</a:t>
            </a:r>
            <a:r>
              <a:rPr lang="he-IL" i="1" dirty="0" smtClean="0"/>
              <a:t>), </a:t>
            </a:r>
            <a:r>
              <a:rPr lang="he-IL" dirty="0" smtClean="0"/>
              <a:t>שהוא </a:t>
            </a:r>
            <a:r>
              <a:rPr lang="he-IL" i="1" dirty="0" smtClean="0"/>
              <a:t>משתנה </a:t>
            </a:r>
            <a:r>
              <a:rPr lang="he-IL" dirty="0" smtClean="0"/>
              <a:t>או </a:t>
            </a:r>
            <a:r>
              <a:rPr lang="he-IL" i="1" dirty="0" smtClean="0"/>
              <a:t>קבוע</a:t>
            </a:r>
          </a:p>
          <a:p>
            <a:pPr lvl="2"/>
            <a:r>
              <a:rPr lang="he-IL" dirty="0" smtClean="0"/>
              <a:t>בדר"כ אותיות תציינה משתנים ומספרים יציינו קבועים</a:t>
            </a:r>
          </a:p>
          <a:p>
            <a:pPr lvl="2"/>
            <a:endParaRPr lang="he-IL" dirty="0" smtClean="0"/>
          </a:p>
          <a:p>
            <a:pPr lvl="1"/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847A-E4B5-4319-933D-741C133DF6B1}" type="slidenum">
              <a:rPr lang="he-IL" smtClean="0"/>
              <a:t>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2177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שאלה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מדוע חייבים לדרוש שהקבועים הייחודיים יהיו שונים זה מזה וגם מקבועים רגילים?</a:t>
            </a:r>
          </a:p>
          <a:p>
            <a:r>
              <a:rPr lang="he-IL" u="sng" dirty="0" smtClean="0"/>
              <a:t>תשובה</a:t>
            </a:r>
            <a:r>
              <a:rPr lang="he-IL" dirty="0" smtClean="0"/>
              <a:t>:</a:t>
            </a:r>
          </a:p>
          <a:p>
            <a:pPr lvl="1"/>
            <a:r>
              <a:rPr lang="he-IL" dirty="0" smtClean="0"/>
              <a:t>דרישה זו מבטיחה שהמיפוי </a:t>
            </a:r>
            <a:r>
              <a:rPr lang="en-US" dirty="0" smtClean="0"/>
              <a:t>g</a:t>
            </a:r>
            <a:r>
              <a:rPr lang="he-IL" dirty="0" smtClean="0"/>
              <a:t> הוא חד-חד-ערכי</a:t>
            </a:r>
          </a:p>
          <a:p>
            <a:pPr lvl="1"/>
            <a:r>
              <a:rPr lang="he-IL" dirty="0" smtClean="0"/>
              <a:t>בנוסף, מתקיים שהמיפוי </a:t>
            </a:r>
            <a:r>
              <a:rPr lang="en-US" dirty="0" smtClean="0"/>
              <a:t>g</a:t>
            </a:r>
            <a:r>
              <a:rPr lang="he-IL" dirty="0" smtClean="0"/>
              <a:t> הוא על כל הקבועים של המסד המאפיין</a:t>
            </a:r>
          </a:p>
          <a:p>
            <a:pPr lvl="1"/>
            <a:r>
              <a:rPr lang="he-IL" dirty="0" smtClean="0"/>
              <a:t>לפיכך, דרישה זו מבטיחה שהמיפוי ההופכי </a:t>
            </a:r>
            <a:r>
              <a:rPr lang="en-US" dirty="0" smtClean="0"/>
              <a:t>g</a:t>
            </a:r>
            <a:r>
              <a:rPr lang="en-US" baseline="30000" dirty="0" smtClean="0"/>
              <a:t>-1</a:t>
            </a:r>
            <a:r>
              <a:rPr lang="he-IL" dirty="0" smtClean="0"/>
              <a:t> מוגדר היטב</a:t>
            </a:r>
          </a:p>
          <a:p>
            <a:r>
              <a:rPr lang="he-IL" dirty="0" smtClean="0"/>
              <a:t>אבל זו תשובה חלקית בלבד, כפי שמוסבר בשקף הבא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847A-E4B5-4319-933D-741C133DF6B1}" type="slidenum">
              <a:rPr lang="he-IL" smtClean="0"/>
              <a:t>30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2864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לא מספיק רק לדרוש ש- </a:t>
            </a:r>
            <a:r>
              <a:rPr lang="en-US" dirty="0" smtClean="0"/>
              <a:t>g</a:t>
            </a:r>
            <a:r>
              <a:rPr lang="he-IL" dirty="0" smtClean="0"/>
              <a:t> חד-חד-ערכי ועל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e-IL" sz="2800" dirty="0" smtClean="0">
                <a:cs typeface="+mn-cs"/>
              </a:rPr>
              <a:t>המיפוי </a:t>
            </a:r>
            <a:r>
              <a:rPr lang="en-US" sz="2800" dirty="0" smtClean="0">
                <a:cs typeface="+mn-cs"/>
              </a:rPr>
              <a:t>g</a:t>
            </a:r>
            <a:r>
              <a:rPr lang="he-IL" sz="2800" dirty="0" smtClean="0">
                <a:cs typeface="+mn-cs"/>
              </a:rPr>
              <a:t> </a:t>
            </a:r>
            <a:r>
              <a:rPr lang="he-IL" sz="2800" dirty="0">
                <a:cs typeface="+mn-cs"/>
              </a:rPr>
              <a:t>הוא </a:t>
            </a:r>
            <a:r>
              <a:rPr lang="he-IL" sz="2800" dirty="0" smtClean="0">
                <a:cs typeface="+mn-cs"/>
              </a:rPr>
              <a:t>חד-חד-ערכי גם במקרה הבא</a:t>
            </a:r>
          </a:p>
          <a:p>
            <a:pPr lvl="1"/>
            <a:r>
              <a:rPr lang="he-IL" sz="2400" dirty="0" smtClean="0">
                <a:cs typeface="+mn-cs"/>
              </a:rPr>
              <a:t>נניח ש- 3 הוא קבוע שמופיע רק בחוק </a:t>
            </a:r>
            <a:r>
              <a:rPr lang="en-US" sz="2400" dirty="0" smtClean="0">
                <a:cs typeface="+mn-cs"/>
              </a:rPr>
              <a:t>Q</a:t>
            </a:r>
            <a:r>
              <a:rPr lang="en-US" sz="2400" baseline="-25000" dirty="0" smtClean="0">
                <a:cs typeface="+mn-cs"/>
              </a:rPr>
              <a:t>1</a:t>
            </a:r>
            <a:r>
              <a:rPr lang="he-IL" sz="2400" baseline="-25000" dirty="0" smtClean="0">
                <a:cs typeface="+mn-cs"/>
              </a:rPr>
              <a:t> </a:t>
            </a:r>
            <a:r>
              <a:rPr lang="he-IL" sz="2400" dirty="0" smtClean="0">
                <a:cs typeface="+mn-cs"/>
              </a:rPr>
              <a:t>(שאמור להיות המכיל), אבל אינו מופיע בחוק</a:t>
            </a:r>
            <a:r>
              <a:rPr lang="en-US" sz="2400" dirty="0" smtClean="0">
                <a:cs typeface="+mn-cs"/>
              </a:rPr>
              <a:t>Q</a:t>
            </a:r>
            <a:r>
              <a:rPr lang="en-US" sz="2400" baseline="-25000" dirty="0" smtClean="0">
                <a:cs typeface="+mn-cs"/>
              </a:rPr>
              <a:t>2 </a:t>
            </a:r>
            <a:r>
              <a:rPr lang="he-IL" sz="2400" baseline="-25000" dirty="0" smtClean="0">
                <a:cs typeface="+mn-cs"/>
              </a:rPr>
              <a:t> </a:t>
            </a:r>
            <a:r>
              <a:rPr lang="he-IL" sz="2400" dirty="0" smtClean="0">
                <a:cs typeface="+mn-cs"/>
              </a:rPr>
              <a:t>שממנו מייצרים את המסד המאפיין</a:t>
            </a:r>
          </a:p>
          <a:p>
            <a:pPr lvl="1"/>
            <a:r>
              <a:rPr lang="he-IL" sz="2400" dirty="0" smtClean="0">
                <a:cs typeface="+mn-cs"/>
              </a:rPr>
              <a:t>אם נמפה משתנה אחד ויחיד של </a:t>
            </a:r>
            <a:r>
              <a:rPr lang="en-US" sz="2400" dirty="0" smtClean="0">
                <a:cs typeface="+mn-cs"/>
              </a:rPr>
              <a:t>Q</a:t>
            </a:r>
            <a:r>
              <a:rPr lang="en-US" sz="2400" baseline="-25000" dirty="0" smtClean="0">
                <a:cs typeface="+mn-cs"/>
              </a:rPr>
              <a:t>2</a:t>
            </a:r>
            <a:r>
              <a:rPr lang="he-IL" sz="2400" dirty="0" smtClean="0">
                <a:cs typeface="+mn-cs"/>
              </a:rPr>
              <a:t>, נניח </a:t>
            </a:r>
            <a:r>
              <a:rPr lang="en-US" sz="2400" dirty="0" smtClean="0">
                <a:cs typeface="+mn-cs"/>
              </a:rPr>
              <a:t>x</a:t>
            </a:r>
            <a:r>
              <a:rPr lang="he-IL" sz="2400" dirty="0" smtClean="0">
                <a:cs typeface="+mn-cs"/>
              </a:rPr>
              <a:t>, לקבוע 3, אז עדיין המיפוי </a:t>
            </a:r>
            <a:r>
              <a:rPr lang="en-US" sz="2400" dirty="0" smtClean="0">
                <a:cs typeface="+mn-cs"/>
              </a:rPr>
              <a:t>g</a:t>
            </a:r>
            <a:r>
              <a:rPr lang="he-IL" sz="2400" dirty="0" smtClean="0">
                <a:cs typeface="+mn-cs"/>
              </a:rPr>
              <a:t> יהיה חד-חד-ערכי (וגם על)</a:t>
            </a:r>
          </a:p>
          <a:p>
            <a:pPr lvl="1"/>
            <a:r>
              <a:rPr lang="he-IL" sz="2400" dirty="0" smtClean="0">
                <a:cs typeface="+mn-cs"/>
              </a:rPr>
              <a:t>אבל במקרה זה </a:t>
            </a:r>
            <a:r>
              <a:rPr lang="en-US" sz="2400" dirty="0" smtClean="0">
                <a:cs typeface="+mn-cs"/>
              </a:rPr>
              <a:t>g</a:t>
            </a:r>
            <a:r>
              <a:rPr lang="en-US" sz="2400" baseline="30000" dirty="0" smtClean="0">
                <a:cs typeface="+mn-cs"/>
              </a:rPr>
              <a:t>-1</a:t>
            </a: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+mn-cs"/>
              </a:rPr>
              <a:t>⋅</a:t>
            </a:r>
            <a:r>
              <a:rPr lang="en-US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+mn-cs"/>
              </a:rPr>
              <a:t>f(3)=x</a:t>
            </a:r>
            <a:r>
              <a:rPr lang="he-IL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+mn-cs"/>
              </a:rPr>
              <a:t>, כלומר </a:t>
            </a:r>
            <a:r>
              <a:rPr lang="en-US" sz="2400" dirty="0">
                <a:cs typeface="+mn-cs"/>
              </a:rPr>
              <a:t>g</a:t>
            </a:r>
            <a:r>
              <a:rPr lang="en-US" sz="2400" baseline="30000" dirty="0">
                <a:cs typeface="+mn-cs"/>
              </a:rPr>
              <a:t>-1</a:t>
            </a: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+mn-cs"/>
              </a:rPr>
              <a:t>⋅</a:t>
            </a:r>
            <a:r>
              <a:rPr lang="en-US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+mn-cs"/>
              </a:rPr>
              <a:t>f</a:t>
            </a:r>
            <a:r>
              <a:rPr lang="he-IL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+mn-cs"/>
              </a:rPr>
              <a:t> ממפה קבוע למשתנה ולכן אינו מיפוי סימנים</a:t>
            </a:r>
          </a:p>
          <a:p>
            <a:r>
              <a:rPr lang="he-IL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+mn-cs"/>
              </a:rPr>
              <a:t>לכן, לא מספיק רק לדרוש שהמיפוי </a:t>
            </a: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+mn-cs"/>
              </a:rPr>
              <a:t>g</a:t>
            </a:r>
            <a:r>
              <a:rPr lang="he-IL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+mn-cs"/>
              </a:rPr>
              <a:t> הוא חד-חד-ערכי ועל</a:t>
            </a:r>
          </a:p>
          <a:p>
            <a:r>
              <a:rPr lang="he-IL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+mn-cs"/>
              </a:rPr>
              <a:t>צריך לדרוש שכל משתנה בגוף של </a:t>
            </a:r>
            <a:r>
              <a:rPr lang="en-US" sz="2800" dirty="0">
                <a:cs typeface="+mn-cs"/>
              </a:rPr>
              <a:t>Q</a:t>
            </a:r>
            <a:r>
              <a:rPr lang="en-US" sz="2800" baseline="-25000" dirty="0">
                <a:cs typeface="+mn-cs"/>
              </a:rPr>
              <a:t>2</a:t>
            </a:r>
            <a:r>
              <a:rPr lang="he-IL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+mn-cs"/>
              </a:rPr>
              <a:t> עובר לקבוע ייחודי ששונה מכל קבוע רגיל (כולל אלה </a:t>
            </a:r>
            <a:r>
              <a:rPr lang="he-IL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+mn-cs"/>
              </a:rPr>
              <a:t>שכלל אינם </a:t>
            </a:r>
            <a:r>
              <a:rPr lang="he-IL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+mn-cs"/>
              </a:rPr>
              <a:t>מופיעים </a:t>
            </a:r>
            <a:r>
              <a:rPr lang="he-IL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+mn-cs"/>
              </a:rPr>
              <a:t>ב- </a:t>
            </a:r>
            <a:r>
              <a:rPr lang="en-US" sz="2800" dirty="0" smtClean="0">
                <a:cs typeface="+mn-cs"/>
              </a:rPr>
              <a:t>Q</a:t>
            </a:r>
            <a:r>
              <a:rPr lang="en-US" sz="2800" baseline="-25000" dirty="0" smtClean="0">
                <a:cs typeface="+mn-cs"/>
              </a:rPr>
              <a:t>2</a:t>
            </a:r>
            <a:r>
              <a:rPr lang="he-IL" sz="2800" dirty="0" smtClean="0">
                <a:cs typeface="+mn-cs"/>
              </a:rPr>
              <a:t>, אבל מופיעים ב- </a:t>
            </a:r>
            <a:r>
              <a:rPr lang="en-US" sz="2800" dirty="0" smtClean="0">
                <a:cs typeface="+mn-cs"/>
              </a:rPr>
              <a:t>Q</a:t>
            </a:r>
            <a:r>
              <a:rPr lang="en-US" sz="2800" baseline="-25000" dirty="0" smtClean="0">
                <a:cs typeface="+mn-cs"/>
              </a:rPr>
              <a:t>1</a:t>
            </a:r>
            <a:r>
              <a:rPr lang="he-IL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+mn-cs"/>
              </a:rPr>
              <a:t>)</a:t>
            </a:r>
            <a:endParaRPr lang="he-IL" sz="2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+mn-cs"/>
            </a:endParaRPr>
          </a:p>
          <a:p>
            <a:pPr lvl="1"/>
            <a:r>
              <a:rPr lang="he-IL" sz="2400" dirty="0" smtClean="0">
                <a:cs typeface="+mn-cs"/>
              </a:rPr>
              <a:t>דרישה זו מבטיחה ש- </a:t>
            </a:r>
            <a:r>
              <a:rPr lang="en-US" sz="2400" dirty="0"/>
              <a:t>g</a:t>
            </a:r>
            <a:r>
              <a:rPr lang="en-US" sz="2400" baseline="30000" dirty="0"/>
              <a:t>-1</a:t>
            </a:r>
            <a:r>
              <a:rPr lang="he-IL" sz="2400" dirty="0" smtClean="0">
                <a:cs typeface="+mn-cs"/>
              </a:rPr>
              <a:t> מוגדר היטב וגם מבטיחה ש- </a:t>
            </a:r>
            <a:r>
              <a:rPr lang="en-US" sz="2400" dirty="0"/>
              <a:t>g</a:t>
            </a:r>
            <a:r>
              <a:rPr lang="en-US" sz="2400" baseline="30000" dirty="0"/>
              <a:t>-1</a:t>
            </a: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⋅f</a:t>
            </a:r>
            <a:r>
              <a:rPr lang="he-IL" sz="2400" dirty="0">
                <a:latin typeface="Arial Unicode MS" panose="020B0604020202020204" pitchFamily="34" charset="-128"/>
                <a:ea typeface="Arial Unicode MS" panose="020B0604020202020204" pitchFamily="34" charset="-128"/>
              </a:rPr>
              <a:t> </a:t>
            </a:r>
            <a:r>
              <a:rPr lang="he-IL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</a:rPr>
              <a:t>מיפוי סימנים</a:t>
            </a:r>
            <a:endParaRPr lang="he-IL" sz="2400" dirty="0" smtClean="0">
              <a:cs typeface="+mn-cs"/>
            </a:endParaRPr>
          </a:p>
          <a:p>
            <a:pPr lvl="1"/>
            <a:endParaRPr lang="he-IL" sz="2400" dirty="0" smtClean="0">
              <a:cs typeface="+mn-cs"/>
            </a:endParaRPr>
          </a:p>
          <a:p>
            <a:pPr lvl="1"/>
            <a:endParaRPr lang="he-IL" sz="2400" dirty="0" smtClean="0">
              <a:cs typeface="+mn-cs"/>
            </a:endParaRPr>
          </a:p>
          <a:p>
            <a:pPr marL="0" indent="0">
              <a:buNone/>
            </a:pPr>
            <a:endParaRPr lang="he-IL" sz="2800" dirty="0" smtClean="0"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847A-E4B5-4319-933D-741C133DF6B1}" type="slidenum">
              <a:rPr lang="he-IL" smtClean="0"/>
              <a:t>31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9686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הערה חשובה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e-IL" dirty="0"/>
              <a:t>בהוכחה נוח לסמן קבוע ייחודי עבור משתנה </a:t>
            </a:r>
            <a:r>
              <a:rPr lang="en-US" dirty="0"/>
              <a:t>x</a:t>
            </a:r>
            <a:r>
              <a:rPr lang="he-IL" dirty="0"/>
              <a:t> ע"י </a:t>
            </a:r>
            <a:r>
              <a:rPr lang="en-US" dirty="0"/>
              <a:t>x</a:t>
            </a:r>
            <a:r>
              <a:rPr lang="en-US" baseline="-25000" dirty="0"/>
              <a:t>0</a:t>
            </a:r>
            <a:r>
              <a:rPr lang="he-IL" dirty="0"/>
              <a:t>, כי כך ברור הקשר בין משתנה לקבוע הייחודי שנבחר עבורו</a:t>
            </a:r>
          </a:p>
          <a:p>
            <a:r>
              <a:rPr lang="he-IL" dirty="0"/>
              <a:t>אבל באופן פורמלי הקבועים הייחודים צריכים להיות מהתחום עליו מוגדר המסד, ולא קבועים חדשים שאנחנו ממציאים</a:t>
            </a:r>
          </a:p>
          <a:p>
            <a:r>
              <a:rPr lang="he-IL" dirty="0"/>
              <a:t>אנו מניחים שהתחום (עליו מוגדר המסד) הוא אינסופי, לכן תמיד אפשר לבחור קבועים עבור המשתנים, כך שהם שונים זה מזה וגם שונים מהקבועים שמופיעים בחוקים באופן מפורש</a:t>
            </a:r>
          </a:p>
          <a:p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847A-E4B5-4319-933D-741C133DF6B1}" type="slidenum">
              <a:rPr lang="he-IL" smtClean="0"/>
              <a:t>32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439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מינוח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למסד המאפיין שנוצר מהגוף של </a:t>
            </a:r>
            <a:r>
              <a:rPr lang="en-US" dirty="0" smtClean="0"/>
              <a:t>Q</a:t>
            </a:r>
            <a:r>
              <a:rPr lang="en-US" baseline="-25000" dirty="0" smtClean="0"/>
              <a:t>2</a:t>
            </a:r>
            <a:r>
              <a:rPr lang="he-IL" dirty="0" smtClean="0"/>
              <a:t> נקרא גם </a:t>
            </a:r>
            <a:r>
              <a:rPr lang="he-IL" i="1" dirty="0" smtClean="0"/>
              <a:t>הגוף המאפיין </a:t>
            </a:r>
            <a:r>
              <a:rPr lang="he-IL" dirty="0" smtClean="0"/>
              <a:t>של </a:t>
            </a:r>
            <a:r>
              <a:rPr lang="en-US" dirty="0" smtClean="0"/>
              <a:t>Q</a:t>
            </a:r>
            <a:r>
              <a:rPr lang="en-US" baseline="-25000" dirty="0" smtClean="0"/>
              <a:t>2</a:t>
            </a:r>
          </a:p>
          <a:p>
            <a:r>
              <a:rPr lang="he-IL" dirty="0" smtClean="0"/>
              <a:t>כזכור, </a:t>
            </a:r>
            <a:r>
              <a:rPr lang="he-IL" i="1" dirty="0" smtClean="0"/>
              <a:t>הראש המאפיין </a:t>
            </a:r>
            <a:r>
              <a:rPr lang="he-IL" dirty="0" smtClean="0"/>
              <a:t>של </a:t>
            </a:r>
            <a:r>
              <a:rPr lang="en-US" dirty="0"/>
              <a:t>Q</a:t>
            </a:r>
            <a:r>
              <a:rPr lang="en-US" baseline="-25000" dirty="0"/>
              <a:t>2</a:t>
            </a:r>
            <a:r>
              <a:rPr lang="he-IL" dirty="0" smtClean="0"/>
              <a:t> הוא </a:t>
            </a:r>
            <a:r>
              <a:rPr lang="he-IL" smtClean="0"/>
              <a:t>האטום הקרקעי שנוצר </a:t>
            </a:r>
            <a:r>
              <a:rPr lang="he-IL" dirty="0" smtClean="0"/>
              <a:t>מהראש של </a:t>
            </a:r>
            <a:r>
              <a:rPr lang="en-US" dirty="0" smtClean="0"/>
              <a:t>Q</a:t>
            </a:r>
            <a:r>
              <a:rPr lang="en-US" baseline="-25000" dirty="0" smtClean="0"/>
              <a:t>2</a:t>
            </a:r>
            <a:r>
              <a:rPr lang="he-IL" dirty="0" smtClean="0"/>
              <a:t> ע"י מיפוי כל משתנה לקבוע הייחודי המתאים לו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847A-E4B5-4319-933D-741C133DF6B1}" type="slidenum">
              <a:rPr lang="he-IL" smtClean="0"/>
              <a:t>33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6885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סיכום אינטואיטיבי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215" y="1825625"/>
            <a:ext cx="10761785" cy="4351338"/>
          </a:xfrm>
        </p:spPr>
        <p:txBody>
          <a:bodyPr>
            <a:normAutofit fontScale="92500" lnSpcReduction="10000"/>
          </a:bodyPr>
          <a:lstStyle/>
          <a:p>
            <a:r>
              <a:rPr lang="he-IL" dirty="0"/>
              <a:t>דנו בהכלה בין שני חוקי הורן </a:t>
            </a:r>
            <a:r>
              <a:rPr lang="en-US" dirty="0"/>
              <a:t>Q</a:t>
            </a:r>
            <a:r>
              <a:rPr lang="en-US" baseline="-25000" dirty="0"/>
              <a:t>1</a:t>
            </a:r>
            <a:r>
              <a:rPr lang="he-IL" baseline="-25000" dirty="0"/>
              <a:t> </a:t>
            </a:r>
            <a:r>
              <a:rPr lang="he-IL" dirty="0"/>
              <a:t>ו- </a:t>
            </a:r>
            <a:r>
              <a:rPr lang="en-US" dirty="0"/>
              <a:t>Q</a:t>
            </a:r>
            <a:r>
              <a:rPr lang="en-US" baseline="-25000" dirty="0"/>
              <a:t>2</a:t>
            </a:r>
            <a:endParaRPr lang="he-IL" dirty="0"/>
          </a:p>
          <a:p>
            <a:r>
              <a:rPr lang="he-IL" dirty="0"/>
              <a:t>למעשה הראנו שההכלה </a:t>
            </a:r>
            <a:r>
              <a:rPr lang="en-US" dirty="0"/>
              <a:t>Q</a:t>
            </a:r>
            <a:r>
              <a:rPr lang="en-US" baseline="-25000" dirty="0"/>
              <a:t>1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⊇</a:t>
            </a:r>
            <a:r>
              <a:rPr lang="en-US" dirty="0"/>
              <a:t>Q</a:t>
            </a:r>
            <a:r>
              <a:rPr lang="en-US" baseline="-25000" dirty="0"/>
              <a:t>2</a:t>
            </a:r>
            <a:r>
              <a:rPr lang="he-IL" dirty="0"/>
              <a:t> שקולה </a:t>
            </a:r>
            <a:r>
              <a:rPr lang="he-IL" dirty="0" smtClean="0"/>
              <a:t>לתנאי האדום:</a:t>
            </a:r>
          </a:p>
          <a:p>
            <a:pPr lvl="1"/>
            <a:r>
              <a:rPr lang="he-IL" dirty="0" smtClean="0">
                <a:solidFill>
                  <a:srgbClr val="FF0000"/>
                </a:solidFill>
              </a:rPr>
              <a:t>החוק </a:t>
            </a:r>
            <a:r>
              <a:rPr lang="en-US" dirty="0">
                <a:solidFill>
                  <a:srgbClr val="FF0000"/>
                </a:solidFill>
              </a:rPr>
              <a:t>Q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he-IL" baseline="-25000" dirty="0">
                <a:solidFill>
                  <a:srgbClr val="FF0000"/>
                </a:solidFill>
              </a:rPr>
              <a:t> </a:t>
            </a:r>
            <a:r>
              <a:rPr lang="he-IL" dirty="0">
                <a:solidFill>
                  <a:srgbClr val="FF0000"/>
                </a:solidFill>
              </a:rPr>
              <a:t>מייצר את הראש המאפיין של </a:t>
            </a:r>
            <a:r>
              <a:rPr lang="en-US" dirty="0">
                <a:solidFill>
                  <a:srgbClr val="FF0000"/>
                </a:solidFill>
              </a:rPr>
              <a:t>Q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he-IL" baseline="-25000" dirty="0">
                <a:solidFill>
                  <a:srgbClr val="FF0000"/>
                </a:solidFill>
              </a:rPr>
              <a:t> </a:t>
            </a:r>
            <a:r>
              <a:rPr lang="he-IL" dirty="0">
                <a:solidFill>
                  <a:srgbClr val="FF0000"/>
                </a:solidFill>
              </a:rPr>
              <a:t>(מהמסד שנוצר) מהגוף המאפיין של </a:t>
            </a:r>
            <a:r>
              <a:rPr lang="en-US" dirty="0">
                <a:solidFill>
                  <a:srgbClr val="FF0000"/>
                </a:solidFill>
              </a:rPr>
              <a:t>Q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endParaRPr lang="he-IL" baseline="-25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e-IL" u="sng" dirty="0"/>
              <a:t>הוכחה</a:t>
            </a:r>
            <a:r>
              <a:rPr lang="he-IL" dirty="0" smtClean="0"/>
              <a:t>:</a:t>
            </a:r>
          </a:p>
          <a:p>
            <a:r>
              <a:rPr lang="he-IL" dirty="0" smtClean="0"/>
              <a:t>אם </a:t>
            </a:r>
            <a:r>
              <a:rPr lang="he-IL" dirty="0">
                <a:solidFill>
                  <a:srgbClr val="FF0000"/>
                </a:solidFill>
              </a:rPr>
              <a:t>התנאי </a:t>
            </a:r>
            <a:r>
              <a:rPr lang="he-IL" dirty="0"/>
              <a:t>מתקיים, אז הראנו שיש הומומורפיזם </a:t>
            </a:r>
            <a:r>
              <a:rPr lang="en-US" dirty="0"/>
              <a:t>h : Q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→ Q</a:t>
            </a:r>
            <a:r>
              <a:rPr lang="en-US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he-IL" dirty="0"/>
              <a:t> וגם הראנו </a:t>
            </a:r>
            <a:r>
              <a:rPr lang="he-IL" dirty="0" smtClean="0"/>
              <a:t>(</a:t>
            </a:r>
            <a:r>
              <a:rPr lang="he-IL" dirty="0" smtClean="0">
                <a:hlinkClick r:id="rId2" action="ppaction://hlinksldjump"/>
              </a:rPr>
              <a:t>למה 1</a:t>
            </a:r>
            <a:r>
              <a:rPr lang="he-IL" dirty="0" smtClean="0"/>
              <a:t>) שהומומורפיזם </a:t>
            </a:r>
            <a:r>
              <a:rPr lang="he-IL" dirty="0"/>
              <a:t>הוא תנאי מספיק </a:t>
            </a:r>
            <a:r>
              <a:rPr lang="he-IL" dirty="0" smtClean="0"/>
              <a:t>להכלה </a:t>
            </a:r>
          </a:p>
          <a:p>
            <a:r>
              <a:rPr lang="he-IL" dirty="0" smtClean="0"/>
              <a:t>בכיוון ההפוך, אם </a:t>
            </a:r>
            <a:r>
              <a:rPr lang="he-IL" dirty="0"/>
              <a:t>יש הכלה, אז </a:t>
            </a:r>
            <a:r>
              <a:rPr lang="he-IL" dirty="0">
                <a:solidFill>
                  <a:srgbClr val="FF0000"/>
                </a:solidFill>
              </a:rPr>
              <a:t>התנאי </a:t>
            </a:r>
            <a:r>
              <a:rPr lang="he-IL" dirty="0"/>
              <a:t>מתקיים, כי כל </a:t>
            </a:r>
            <a:r>
              <a:rPr lang="he-IL" dirty="0" smtClean="0"/>
              <a:t>חוק (ובפרט </a:t>
            </a:r>
            <a:r>
              <a:rPr lang="en-US" dirty="0" smtClean="0"/>
              <a:t>Q</a:t>
            </a:r>
            <a:r>
              <a:rPr lang="en-US" baseline="-25000" dirty="0" smtClean="0"/>
              <a:t>2</a:t>
            </a:r>
            <a:r>
              <a:rPr lang="he-IL" dirty="0" smtClean="0"/>
              <a:t>) </a:t>
            </a:r>
            <a:r>
              <a:rPr lang="he-IL" dirty="0"/>
              <a:t>מייצר את הראש המאפיין של עצמו מהגוף המאפיין של עצמו</a:t>
            </a:r>
            <a:endParaRPr lang="he-IL" u="sng" dirty="0"/>
          </a:p>
          <a:p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847A-E4B5-4319-933D-741C133DF6B1}" type="slidenum">
              <a:rPr lang="he-IL" smtClean="0"/>
              <a:t>34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132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מינוח חלופי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למסד המאפיין קוראים גם המסד הקאנוני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847A-E4B5-4319-933D-741C133DF6B1}" type="slidenum">
              <a:rPr lang="he-IL" smtClean="0"/>
              <a:t>35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998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 2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הראו כיצד אפשר לבטא חוק הורן באלגברה של המודל היחסי</a:t>
            </a:r>
          </a:p>
          <a:p>
            <a:r>
              <a:rPr lang="he-IL" dirty="0" smtClean="0"/>
              <a:t>בפרט, כמה פעולות של מכפלה קרטזית (</a:t>
            </a:r>
            <a:r>
              <a:rPr lang="he-IL" smtClean="0"/>
              <a:t>או צירוף) </a:t>
            </a:r>
            <a:r>
              <a:rPr lang="he-IL" dirty="0" smtClean="0"/>
              <a:t>נדרשות לכל היותר כדי לחשב חוק הורן באלגברת היחסים?</a:t>
            </a:r>
          </a:p>
          <a:p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847A-E4B5-4319-933D-741C133DF6B1}" type="slidenum">
              <a:rPr lang="he-IL" smtClean="0"/>
              <a:t>36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3913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מינימיזציה של חוק הורן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רצוי להקטין ככל האפשר את מספר האטומים בגוף של חוק הורן, מדוע?</a:t>
            </a:r>
          </a:p>
          <a:p>
            <a:r>
              <a:rPr lang="he-IL" dirty="0" smtClean="0"/>
              <a:t>לפיכך, מתעוררות השאלות הבאות</a:t>
            </a:r>
          </a:p>
          <a:p>
            <a:pPr lvl="1"/>
            <a:r>
              <a:rPr lang="he-IL" dirty="0" smtClean="0"/>
              <a:t>בהינתן חוק הורן, האם אפשר למצוא חוק שקול עם פחות אטומים בגוף?</a:t>
            </a:r>
          </a:p>
          <a:p>
            <a:pPr lvl="1"/>
            <a:r>
              <a:rPr lang="he-IL" dirty="0" smtClean="0"/>
              <a:t>בפרט, איך מוצאים חוק שקול עם מספר מינימאלי של אטומים בגוף?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847A-E4B5-4319-933D-741C133DF6B1}" type="slidenum">
              <a:rPr lang="he-IL" smtClean="0"/>
              <a:t>37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6660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מינימיזציה לוקלית של חוק הורן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אפשר לנסות לבצע מינימיזציה לוקלית של חוק הורן באופן הבא</a:t>
            </a:r>
          </a:p>
          <a:p>
            <a:pPr lvl="1"/>
            <a:r>
              <a:rPr lang="he-IL" dirty="0" smtClean="0"/>
              <a:t>בודקים האם מחיקת אטום מהגוף שומרת על שקילות</a:t>
            </a:r>
          </a:p>
          <a:p>
            <a:pPr lvl="2"/>
            <a:r>
              <a:rPr lang="he-IL" dirty="0" smtClean="0"/>
              <a:t>אם כן, מוחקים אטום זה</a:t>
            </a:r>
          </a:p>
          <a:p>
            <a:pPr lvl="2"/>
            <a:r>
              <a:rPr lang="he-IL" dirty="0" smtClean="0"/>
              <a:t>אם לא, מנסים למחוק אטום אחר</a:t>
            </a:r>
          </a:p>
          <a:p>
            <a:pPr lvl="1"/>
            <a:r>
              <a:rPr lang="he-IL" dirty="0" smtClean="0"/>
              <a:t>חוזרים על התהליך עד שאין בגוף אף אטום שאפשר למחוק</a:t>
            </a:r>
          </a:p>
          <a:p>
            <a:r>
              <a:rPr lang="he-IL" u="sng" dirty="0" smtClean="0"/>
              <a:t>הגדרה</a:t>
            </a:r>
            <a:r>
              <a:rPr lang="he-IL" dirty="0" smtClean="0"/>
              <a:t>: אטום שאפשר למחוק מהגוף של חוק תוך שמירה על שקילות נקרא אטום </a:t>
            </a:r>
            <a:r>
              <a:rPr lang="he-IL" i="1" dirty="0" smtClean="0"/>
              <a:t>מיותר</a:t>
            </a:r>
            <a:endParaRPr lang="he-IL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847A-E4B5-4319-933D-741C133DF6B1}" type="slidenum">
              <a:rPr lang="he-IL" smtClean="0"/>
              <a:t>38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4775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 3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מצאו אלגוריתם שמיישם את הרעיון של מינימיזציה לוקלית תוך ביצוע מספר קטן ככל האפשר של בדיקות הכלה</a:t>
            </a:r>
          </a:p>
          <a:p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847A-E4B5-4319-933D-741C133DF6B1}" type="slidenum">
              <a:rPr lang="he-IL" smtClean="0"/>
              <a:t>39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23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אטום קרקעי (</a:t>
            </a:r>
            <a:r>
              <a:rPr lang="en-US" dirty="0"/>
              <a:t>ground atom</a:t>
            </a:r>
            <a:r>
              <a:rPr lang="he-IL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e-IL" dirty="0"/>
              <a:t>אטום הוא </a:t>
            </a:r>
            <a:r>
              <a:rPr lang="he-IL" i="1" dirty="0"/>
              <a:t>קרקעי</a:t>
            </a:r>
            <a:r>
              <a:rPr lang="he-IL" dirty="0"/>
              <a:t> אם בכל עמודותיו יש קבועים</a:t>
            </a:r>
          </a:p>
          <a:p>
            <a:r>
              <a:rPr lang="he-IL" dirty="0"/>
              <a:t>יחס הוא (לפי הגדרה) קבוצה סופית של אטומים קרקעיים עבור פרדיקט נתון</a:t>
            </a:r>
          </a:p>
          <a:p>
            <a:r>
              <a:rPr lang="he-IL" dirty="0"/>
              <a:t>לכן, </a:t>
            </a:r>
            <a:r>
              <a:rPr lang="he-IL" dirty="0">
                <a:solidFill>
                  <a:srgbClr val="FF0000"/>
                </a:solidFill>
              </a:rPr>
              <a:t>מסד נתונים הוא קבוצה סופית של אטומים קרקעיים</a:t>
            </a:r>
          </a:p>
          <a:p>
            <a:pPr lvl="1"/>
            <a:r>
              <a:rPr lang="he-IL" dirty="0"/>
              <a:t>כל אטום כולל את הפרדיקט לכן ברור לאיזה יחס הוא שייך</a:t>
            </a:r>
          </a:p>
          <a:p>
            <a:r>
              <a:rPr lang="he-IL" dirty="0"/>
              <a:t>אנו מניחים שלכל פרדיקט (קרי, שם של יחס) יש מספר קבוע של עמודות</a:t>
            </a:r>
          </a:p>
          <a:p>
            <a:pPr lvl="1"/>
            <a:r>
              <a:rPr lang="he-IL" dirty="0"/>
              <a:t>לפרדיקטים שונים יכול להיות מספר שונה של עמודות</a:t>
            </a:r>
          </a:p>
          <a:p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847A-E4B5-4319-933D-741C133DF6B1}" type="slidenum">
              <a:rPr lang="he-IL" smtClean="0"/>
              <a:t>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832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דוגמה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באיזה מהחוקים הבאים יש אטומים מיותרים ומהם?</a:t>
            </a:r>
          </a:p>
          <a:p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847A-E4B5-4319-933D-741C133DF6B1}" type="slidenum">
              <a:rPr lang="he-IL" smtClean="0"/>
              <a:t>40</a:t>
            </a:fld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2604408" y="2659523"/>
            <a:ext cx="7434943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</a:t>
            </a:r>
            <a:r>
              <a:rPr lang="en-US" sz="32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 R(x,y) :- T(x,z), T(z,y), T(z,w).</a:t>
            </a:r>
          </a:p>
          <a:p>
            <a:pPr algn="l" rtl="0"/>
            <a:endParaRPr lang="he-IL" sz="3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rtl="0"/>
            <a:endParaRPr lang="en-US" sz="3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rtl="0"/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</a:t>
            </a:r>
            <a:r>
              <a:rPr lang="en-US" sz="32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 R(v,u) :- T(v,w), T(w,u).</a:t>
            </a:r>
          </a:p>
          <a:p>
            <a:pPr algn="l" rtl="0"/>
            <a:endParaRPr lang="en-US" sz="3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461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 4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האם מינימיזציה לוקלית מבטיחה גם מינימיזציה גלובלית?</a:t>
            </a:r>
          </a:p>
          <a:p>
            <a:r>
              <a:rPr lang="he-IL" dirty="0" smtClean="0"/>
              <a:t>כלומר, האם האלגוריתם שנתתם כתשובה לתרגיל 3 מוצא חוק שקול עם מספר קטן ככל האפשר של אטומים בגוף?</a:t>
            </a:r>
          </a:p>
          <a:p>
            <a:r>
              <a:rPr lang="he-IL"/>
              <a:t>במילים אחרות, האם יתכן שיש שני חוקים שקולים עם מספר שונה של אטומים בגוף, למרות שלאף אחד מהם אין אטומים מיותרים בגוף? 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847A-E4B5-4319-933D-741C133DF6B1}" type="slidenum">
              <a:rPr lang="he-IL" smtClean="0"/>
              <a:t>41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2966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דוגמה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847A-E4B5-4319-933D-741C133DF6B1}" type="slidenum">
              <a:rPr lang="he-IL" smtClean="0"/>
              <a:t>5</a:t>
            </a:fld>
            <a:endParaRPr lang="he-IL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2423880" y="1871065"/>
              <a:ext cx="2196360" cy="529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14160" y="1859980"/>
                <a:ext cx="2213640" cy="654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/>
              <p14:cNvContentPartPr/>
              <p14:nvPr/>
            </p14:nvContentPartPr>
            <p14:xfrm>
              <a:off x="2858760" y="1279945"/>
              <a:ext cx="109440" cy="26179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49760" y="1271305"/>
                <a:ext cx="129240" cy="263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/>
              <p14:cNvContentPartPr/>
              <p14:nvPr/>
            </p14:nvContentPartPr>
            <p14:xfrm>
              <a:off x="3732120" y="1176985"/>
              <a:ext cx="39240" cy="20826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20960" y="1165825"/>
                <a:ext cx="61560" cy="21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1" name="Ink 60"/>
              <p14:cNvContentPartPr/>
              <p14:nvPr/>
            </p14:nvContentPartPr>
            <p14:xfrm>
              <a:off x="2431800" y="1370305"/>
              <a:ext cx="376920" cy="350640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20640" y="1359865"/>
                <a:ext cx="393840" cy="352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2" name="Ink 61"/>
              <p14:cNvContentPartPr/>
              <p14:nvPr/>
            </p14:nvContentPartPr>
            <p14:xfrm>
              <a:off x="2921040" y="4412305"/>
              <a:ext cx="115200" cy="194436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10633" y="4403305"/>
                <a:ext cx="136733" cy="19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5" name="Ink 64"/>
              <p14:cNvContentPartPr/>
              <p14:nvPr/>
            </p14:nvContentPartPr>
            <p14:xfrm>
              <a:off x="2349000" y="4946545"/>
              <a:ext cx="2630160" cy="9576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37840" y="4936825"/>
                <a:ext cx="264924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6" name="Ink 65"/>
              <p14:cNvContentPartPr/>
              <p14:nvPr/>
            </p14:nvContentPartPr>
            <p14:xfrm>
              <a:off x="3603960" y="4368385"/>
              <a:ext cx="309600" cy="193068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93160" y="4359745"/>
                <a:ext cx="322920" cy="19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1" name="Ink 70"/>
              <p14:cNvContentPartPr/>
              <p14:nvPr/>
            </p14:nvContentPartPr>
            <p14:xfrm>
              <a:off x="4213800" y="4365145"/>
              <a:ext cx="286920" cy="194724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02640" y="4354345"/>
                <a:ext cx="302040" cy="19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9" name="Ink 118"/>
              <p14:cNvContentPartPr/>
              <p14:nvPr/>
            </p14:nvContentPartPr>
            <p14:xfrm>
              <a:off x="3107160" y="1171945"/>
              <a:ext cx="5414400" cy="5245560"/>
            </p14:xfrm>
          </p:contentPart>
        </mc:Choice>
        <mc:Fallback xmlns="">
          <p:pic>
            <p:nvPicPr>
              <p:cNvPr id="119" name="Ink 11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97080" y="1161506"/>
                <a:ext cx="5435640" cy="526715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78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4911"/>
            <a:ext cx="10515600" cy="1325563"/>
          </a:xfrm>
        </p:spPr>
        <p:txBody>
          <a:bodyPr/>
          <a:lstStyle/>
          <a:p>
            <a:r>
              <a:rPr lang="he-IL" dirty="0"/>
              <a:t>חוק הורן </a:t>
            </a:r>
            <a:r>
              <a:rPr lang="en-US" dirty="0"/>
              <a:t>(Horn Rule)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9871"/>
            <a:ext cx="10515600" cy="4997092"/>
          </a:xfrm>
        </p:spPr>
        <p:txBody>
          <a:bodyPr>
            <a:noAutofit/>
          </a:bodyPr>
          <a:lstStyle/>
          <a:p>
            <a:r>
              <a:rPr lang="he-IL" sz="3200" i="1" dirty="0"/>
              <a:t>חוק </a:t>
            </a:r>
            <a:r>
              <a:rPr lang="he-IL" sz="3200" i="1" dirty="0" smtClean="0"/>
              <a:t>הורן </a:t>
            </a:r>
            <a:r>
              <a:rPr lang="he-IL" sz="3200" dirty="0" smtClean="0"/>
              <a:t>או </a:t>
            </a:r>
            <a:r>
              <a:rPr lang="he-IL" sz="3200" i="1" dirty="0" smtClean="0"/>
              <a:t>שאילתת גימום </a:t>
            </a:r>
            <a:r>
              <a:rPr lang="he-IL" sz="3200" dirty="0" smtClean="0"/>
              <a:t>(</a:t>
            </a:r>
            <a:r>
              <a:rPr lang="en-US" sz="3200" dirty="0" smtClean="0"/>
              <a:t>conjunctive query</a:t>
            </a:r>
            <a:r>
              <a:rPr lang="he-IL" sz="3200" dirty="0" smtClean="0"/>
              <a:t>) </a:t>
            </a:r>
            <a:r>
              <a:rPr lang="he-IL" sz="3200" dirty="0"/>
              <a:t>הוא מהצורה</a:t>
            </a:r>
            <a:endParaRPr lang="en-US" sz="3200" dirty="0"/>
          </a:p>
          <a:p>
            <a:pPr marL="0" indent="0" algn="ctr" rtl="0">
              <a:buNone/>
            </a:pPr>
            <a:r>
              <a:rPr lang="en-US" sz="3200" dirty="0"/>
              <a:t>R(x,y) </a:t>
            </a:r>
            <a:r>
              <a:rPr lang="en-US" sz="3200" dirty="0">
                <a:solidFill>
                  <a:srgbClr val="FF0000"/>
                </a:solidFill>
              </a:rPr>
              <a:t>:-</a:t>
            </a:r>
            <a:r>
              <a:rPr lang="en-US" sz="3200" dirty="0"/>
              <a:t> T(x,z), T(z,y), S(z,3,w).</a:t>
            </a:r>
          </a:p>
          <a:p>
            <a:pPr marL="0" indent="0" algn="ctr" rtl="0">
              <a:buNone/>
            </a:pPr>
            <a:endParaRPr lang="en-US" sz="3200" dirty="0"/>
          </a:p>
          <a:p>
            <a:pPr marL="0" indent="0" algn="ctr" rtl="0">
              <a:buNone/>
            </a:pPr>
            <a:endParaRPr lang="en-US" sz="3200" dirty="0"/>
          </a:p>
          <a:p>
            <a:endParaRPr lang="he-IL" sz="3200" dirty="0" smtClean="0"/>
          </a:p>
          <a:p>
            <a:r>
              <a:rPr lang="he-IL" sz="3200" dirty="0" smtClean="0"/>
              <a:t>הפסיק </a:t>
            </a:r>
            <a:r>
              <a:rPr lang="he-IL" sz="3200" dirty="0"/>
              <a:t>בין אטומים בגוף החוק מציין את הפעולה הלוגית "גם" (</a:t>
            </a:r>
            <a:r>
              <a:rPr lang="en-US" sz="3200" dirty="0"/>
              <a:t>logical and</a:t>
            </a:r>
            <a:r>
              <a:rPr lang="he-IL" sz="3200" dirty="0"/>
              <a:t>)</a:t>
            </a:r>
          </a:p>
          <a:p>
            <a:r>
              <a:rPr lang="he-IL" sz="3200" dirty="0"/>
              <a:t>הסימן </a:t>
            </a:r>
            <a:r>
              <a:rPr lang="he-IL" sz="3200" dirty="0">
                <a:solidFill>
                  <a:srgbClr val="FF0000"/>
                </a:solidFill>
              </a:rPr>
              <a:t>-:</a:t>
            </a:r>
            <a:r>
              <a:rPr lang="he-IL" sz="3200" dirty="0"/>
              <a:t> פירושו </a:t>
            </a:r>
            <a:r>
              <a:rPr lang="he-IL" sz="32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⇐</a:t>
            </a:r>
            <a:r>
              <a:rPr lang="he-IL" sz="3200" dirty="0"/>
              <a:t> (כלומר גרירה מהגוף לראש)</a:t>
            </a:r>
          </a:p>
          <a:p>
            <a:r>
              <a:rPr lang="he-IL" sz="3200" dirty="0"/>
              <a:t>בגוף החוק יכול להיות מספר כלשהו של אטומים, אבל בראש יש בדיוק אטום אחד</a:t>
            </a:r>
          </a:p>
          <a:p>
            <a:endParaRPr lang="he-IL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847A-E4B5-4319-933D-741C133DF6B1}" type="slidenum">
              <a:rPr lang="he-IL" smtClean="0"/>
              <a:t>6</a:t>
            </a:fld>
            <a:endParaRPr lang="he-IL" dirty="0"/>
          </a:p>
        </p:txBody>
      </p:sp>
      <p:grpSp>
        <p:nvGrpSpPr>
          <p:cNvPr id="7" name="Group 6"/>
          <p:cNvGrpSpPr/>
          <p:nvPr/>
        </p:nvGrpSpPr>
        <p:grpSpPr>
          <a:xfrm>
            <a:off x="2971037" y="2202302"/>
            <a:ext cx="5919950" cy="1637594"/>
            <a:chOff x="1476533" y="1981068"/>
            <a:chExt cx="5919950" cy="1637594"/>
          </a:xfrm>
        </p:grpSpPr>
        <p:sp>
          <p:nvSpPr>
            <p:cNvPr id="8" name="Left Brace 7"/>
            <p:cNvSpPr/>
            <p:nvPr/>
          </p:nvSpPr>
          <p:spPr>
            <a:xfrm rot="16200000">
              <a:off x="1761501" y="1993122"/>
              <a:ext cx="1064874" cy="1040765"/>
            </a:xfrm>
            <a:prstGeom prst="leftBrac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9" name="Left Brace 8"/>
            <p:cNvSpPr/>
            <p:nvPr/>
          </p:nvSpPr>
          <p:spPr>
            <a:xfrm rot="16200000">
              <a:off x="4869986" y="556996"/>
              <a:ext cx="1064874" cy="3988121"/>
            </a:xfrm>
            <a:prstGeom prst="leftBrac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76533" y="3085548"/>
              <a:ext cx="1634808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800" dirty="0"/>
                <a:t>ראש החוק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48333" y="3095442"/>
              <a:ext cx="1634808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800" dirty="0"/>
                <a:t>גוף החוק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376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תנאי בטיחות </a:t>
            </a:r>
            <a:r>
              <a:rPr lang="en-US" dirty="0" smtClean="0"/>
              <a:t>(safety)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כל משתנה בראש החוק מופיע (לפחות פעם אחת) גם בגוף</a:t>
            </a:r>
          </a:p>
          <a:p>
            <a:pPr lvl="1"/>
            <a:r>
              <a:rPr lang="he-IL" dirty="0" smtClean="0"/>
              <a:t>אבל קבוע יכול להופיע בראש מבלי שיופיע בגוף</a:t>
            </a:r>
          </a:p>
          <a:p>
            <a:r>
              <a:rPr lang="he-IL" dirty="0" smtClean="0"/>
              <a:t>לכן, אם הגוף ריק, בראש יכולים להיות רק קבועים (ולא משתנים)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847A-E4B5-4319-933D-741C133DF6B1}" type="slidenum">
              <a:rPr lang="he-IL" smtClean="0"/>
              <a:t>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4629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תנאים נוספים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הפרדיקט בראש החוק איננו מופיע בגוף</a:t>
            </a:r>
          </a:p>
          <a:p>
            <a:pPr lvl="1"/>
            <a:r>
              <a:rPr lang="he-IL" dirty="0" smtClean="0"/>
              <a:t>למעשה, תנאי זה אומר שהחוק אינו רקורסיבי</a:t>
            </a:r>
          </a:p>
          <a:p>
            <a:pPr lvl="1"/>
            <a:r>
              <a:rPr lang="he-IL" dirty="0" smtClean="0"/>
              <a:t>בעתיד (אולי) נדבר על חוקים רקורסיביים ואז לא נדרוש קיום תנאי זה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847A-E4B5-4319-933D-741C133DF6B1}" type="slidenum">
              <a:rPr lang="he-IL" smtClean="0"/>
              <a:t>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8324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מיפוי סימנים (</a:t>
            </a:r>
            <a:r>
              <a:rPr lang="en-US" dirty="0" smtClean="0"/>
              <a:t>Symbol Mapping</a:t>
            </a:r>
            <a:r>
              <a:rPr lang="he-IL" dirty="0" smtClean="0"/>
              <a:t>)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u="sng" dirty="0" smtClean="0"/>
              <a:t>הגדרה</a:t>
            </a:r>
            <a:r>
              <a:rPr lang="he-IL" dirty="0" smtClean="0"/>
              <a:t>: </a:t>
            </a:r>
            <a:r>
              <a:rPr lang="he-IL" i="1" dirty="0" smtClean="0"/>
              <a:t>מיפוי סימנים </a:t>
            </a:r>
            <a:r>
              <a:rPr lang="he-IL" dirty="0" smtClean="0"/>
              <a:t>הוא פונקציה </a:t>
            </a:r>
            <a:r>
              <a:rPr lang="en-US" dirty="0" smtClean="0"/>
              <a:t>f</a:t>
            </a:r>
            <a:r>
              <a:rPr lang="he-IL" dirty="0" smtClean="0"/>
              <a:t> שֶמֶמָפָּה</a:t>
            </a:r>
          </a:p>
          <a:p>
            <a:pPr lvl="1"/>
            <a:r>
              <a:rPr lang="he-IL" dirty="0" smtClean="0"/>
              <a:t>משתנה לסימן (קרי, משתנה או קבוע)</a:t>
            </a:r>
          </a:p>
          <a:p>
            <a:pPr lvl="1"/>
            <a:r>
              <a:rPr lang="he-IL" dirty="0" smtClean="0"/>
              <a:t>קבוע לעצמו</a:t>
            </a:r>
          </a:p>
          <a:p>
            <a:r>
              <a:rPr lang="he-IL" dirty="0" smtClean="0"/>
              <a:t>הפעלת מיפוי סימנים על אטום מוגדרת באופן טבעי כהפעלת המיפוי על כל סימן בעמודות של האטום</a:t>
            </a:r>
          </a:p>
          <a:p>
            <a:r>
              <a:rPr lang="he-IL" u="sng" dirty="0"/>
              <a:t>הגדרה</a:t>
            </a:r>
            <a:r>
              <a:rPr lang="he-IL" dirty="0"/>
              <a:t>: מיפוי סימנים הינו </a:t>
            </a:r>
            <a:r>
              <a:rPr lang="he-IL" i="1" dirty="0"/>
              <a:t>קרקעי </a:t>
            </a:r>
            <a:r>
              <a:rPr lang="he-IL" dirty="0"/>
              <a:t>אם כל משתנה ממופה לקבוע</a:t>
            </a:r>
          </a:p>
          <a:p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11 אפריל, 2016</a:t>
            </a:r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הרצאה 7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847A-E4B5-4319-933D-741C133DF6B1}" type="slidenum">
              <a:rPr lang="he-IL" smtClean="0"/>
              <a:t>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1412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4812</TotalTime>
  <Words>2504</Words>
  <Application>Microsoft Office PowerPoint</Application>
  <PresentationFormat>Widescreen</PresentationFormat>
  <Paragraphs>377</Paragraphs>
  <Slides>41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 Unicode MS</vt:lpstr>
      <vt:lpstr>Arial</vt:lpstr>
      <vt:lpstr>Calibri</vt:lpstr>
      <vt:lpstr>Calibri Light</vt:lpstr>
      <vt:lpstr>Times New Roman</vt:lpstr>
      <vt:lpstr>Custom Design</vt:lpstr>
      <vt:lpstr>Office Theme</vt:lpstr>
      <vt:lpstr>הרצאה 7</vt:lpstr>
      <vt:lpstr>חוקי הורן</vt:lpstr>
      <vt:lpstr>תחביר (Syntax)</vt:lpstr>
      <vt:lpstr>אטום קרקעי (ground atom)</vt:lpstr>
      <vt:lpstr>דוגמה</vt:lpstr>
      <vt:lpstr>חוק הורן (Horn Rule)</vt:lpstr>
      <vt:lpstr>תנאי בטיחות (safety)</vt:lpstr>
      <vt:lpstr>תנאים נוספים</vt:lpstr>
      <vt:lpstr>מיפוי סימנים (Symbol Mapping)</vt:lpstr>
      <vt:lpstr>דוגמה</vt:lpstr>
      <vt:lpstr>סימון כללי של חוק הורן</vt:lpstr>
      <vt:lpstr>התוצאה של חוק הורן עבור מסד נתונים</vt:lpstr>
      <vt:lpstr>דוגמה</vt:lpstr>
      <vt:lpstr>סופיות החישוב והתוצאה</vt:lpstr>
      <vt:lpstr>שאילתה בלתי תלויה בתחום</vt:lpstr>
      <vt:lpstr>תרגיל 1</vt:lpstr>
      <vt:lpstr>שקילות והכלה</vt:lpstr>
      <vt:lpstr>שקילות והכלה של שאילתות (שכ"א מייצרת קבוצה של אטומים קרקעיים)</vt:lpstr>
      <vt:lpstr>דוגמה</vt:lpstr>
      <vt:lpstr>הומומורפיזם</vt:lpstr>
      <vt:lpstr>מינוח וסימון</vt:lpstr>
      <vt:lpstr>תנאי מספיק להכלה בין חוקי הורן</vt:lpstr>
      <vt:lpstr>הוכחה של למה 1</vt:lpstr>
      <vt:lpstr>הוכחה של למה 1 (המשך)</vt:lpstr>
      <vt:lpstr>הוכחה של למה 1 (סיום)</vt:lpstr>
      <vt:lpstr>תנאי הכרחי להכלה בין חוקי הורן</vt:lpstr>
      <vt:lpstr>הוכחה של למה 2</vt:lpstr>
      <vt:lpstr>הוכחה של למה 2 (המשך)</vt:lpstr>
      <vt:lpstr>הוכחה של למה 2 (סיום)</vt:lpstr>
      <vt:lpstr>שאלה</vt:lpstr>
      <vt:lpstr>לא מספיק רק לדרוש ש- g חד-חד-ערכי ועל</vt:lpstr>
      <vt:lpstr>הערה חשובה</vt:lpstr>
      <vt:lpstr>מינוח</vt:lpstr>
      <vt:lpstr>סיכום אינטואיטיבי</vt:lpstr>
      <vt:lpstr>מינוח חלופי</vt:lpstr>
      <vt:lpstr>תרגיל 2</vt:lpstr>
      <vt:lpstr>מינימיזציה של חוק הורן</vt:lpstr>
      <vt:lpstr>מינימיזציה לוקלית של חוק הורן</vt:lpstr>
      <vt:lpstr>תרגיל 3</vt:lpstr>
      <vt:lpstr>דוגמה</vt:lpstr>
      <vt:lpstr>תרגיל 4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1845</cp:revision>
  <cp:lastPrinted>2013-04-22T11:10:29Z</cp:lastPrinted>
  <dcterms:created xsi:type="dcterms:W3CDTF">2013-03-06T23:17:35Z</dcterms:created>
  <dcterms:modified xsi:type="dcterms:W3CDTF">2016-04-11T19:46:55Z</dcterms:modified>
</cp:coreProperties>
</file>