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2" r:id="rId1"/>
    <p:sldMasterId id="2147483674" r:id="rId2"/>
  </p:sldMasterIdLst>
  <p:notesMasterIdLst>
    <p:notesMasterId r:id="rId19"/>
  </p:notesMasterIdLst>
  <p:handoutMasterIdLst>
    <p:handoutMasterId r:id="rId20"/>
  </p:handoutMasterIdLst>
  <p:sldIdLst>
    <p:sldId id="366" r:id="rId3"/>
    <p:sldId id="415" r:id="rId4"/>
    <p:sldId id="466" r:id="rId5"/>
    <p:sldId id="454" r:id="rId6"/>
    <p:sldId id="472" r:id="rId7"/>
    <p:sldId id="437" r:id="rId8"/>
    <p:sldId id="474" r:id="rId9"/>
    <p:sldId id="475" r:id="rId10"/>
    <p:sldId id="476" r:id="rId11"/>
    <p:sldId id="478" r:id="rId12"/>
    <p:sldId id="477" r:id="rId13"/>
    <p:sldId id="482" r:id="rId14"/>
    <p:sldId id="480" r:id="rId15"/>
    <p:sldId id="479" r:id="rId16"/>
    <p:sldId id="473" r:id="rId17"/>
    <p:sldId id="481" r:id="rId1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724" autoAdjust="0"/>
    <p:restoredTop sz="96173" autoAdjust="0"/>
  </p:normalViewPr>
  <p:slideViewPr>
    <p:cSldViewPr snapToGrid="0">
      <p:cViewPr varScale="1">
        <p:scale>
          <a:sx n="113" d="100"/>
          <a:sy n="113" d="100"/>
        </p:scale>
        <p:origin x="10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84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910B2D-C502-4761-84D3-430CBC50767C}" type="datetime8">
              <a:rPr lang="he-IL" smtClean="0"/>
              <a:t>29 מרץ 16</a:t>
            </a:fld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AF09BB3-5166-49F5-8A9A-1592D6A0D8E6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1664550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278.46277" units="1/cm"/>
          <inkml:channelProperty channel="Y" name="resolution" value="2273.90698" units="1/cm"/>
          <inkml:channelProperty channel="F" name="resolution" value="7.0953E-7" units="1/dev"/>
          <inkml:channelProperty channel="T" name="resolution" value="1" units="1/dev"/>
        </inkml:channelProperties>
      </inkml:inkSource>
      <inkml:timestamp xml:id="ts0" timeString="2015-04-20T15:18:11.3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7460 4695 205 0,'0'0'108'0,"0"0"2"0,0 0-11 15,0 0-20-15,-23-3-24 16,23 3-12-16,0 0-14 16,-15 21-12-16,15-21-5 15,-11 30-8-15,11-30 2 16,-4 41-5-16,4-20 4 16,0 3-7-16,0-1 6 15,0 2-6-15,0-2 2 16,0 0-2-16,0 0 2 15,0-2 1-15,0 0 4 16,0 3 3-16,0-24 2 0,0 39 1 16,-8-17 0-16,2 2 0 15,-3 0-1-15,1 5 1 16,0 2-3-16,2 6 0 16,-6 2-2-16,2 1 1 15,2 4-3-15,2 3 2 16,-3-1-1-16,8 0 0 15,-6-3-3-15,6 3 1 16,-4-7-2-16,3 1 1 16,-4-2-2-16,6-1 2 15,-7-1 3-15,7-1-4 16,-2 0 4-16,-4 4-5 0,4 1 3 16,-4 2-2-16,4 1 2 15,-3 2-4-15,3 2 1 16,-4-1-1-1,6 0 0-15,-2-4 3 0,-3 5-2 16,4-6 1-16,-3 0 0 16,1-5-1-16,3 0 0 15,-1 2 0-15,-4-2 0 16,3 2 0-16,2-6-1 16,0 7 2-16,-2-3-2 15,-3 3 2-15,5-2-2 16,0 4 1-16,-1-3-1 15,-2 3 2-15,-1 1 1 0,4 0-4 16,-6-1 5-16,4-1-5 16,-1-1 6-16,0 0-6 15,1 0 5-15,-5-3-4 16,4 1 0-16,0-1 2 16,-2 3-2-16,2-5 2 15,-6 6-2-15,6 1 2 16,0 5-2-16,-5-1 2 15,4 2-3-15,1-1 4 16,-2 4-4-16,2-2 3 16,3-2-3-16,-2 2 3 15,-3-3-2-15,4 2 1 16,-2 0 3-16,-1 3-5 0,-2-2 3 16,4 2-2-1,-4 0 3-15,-3 3-3 16,3-3 3-16,-2 0-4 15,1 2 1-15,5-4 3 0,-4 4-3 16,4-3 2-16,-3-5-3 16,4 0 3-16,1-2-1 15,0-5 1-15,0-1-2 16,1-3 2-16,6-1-3 16,-1-3 2-16,3-4 0 15,-3 3 0-15,2-3-2 16,1-2 2-16,-3-1-1 15,2 6 2-15,-1-6-2 0,1 4 2 16,3-5-2 0,-1 2 1-16,-2-4-1 15,7-2 1-15,0 3 0 16,-15-20 0-16,33 25-2 0,-9-14 3 16,-1-2-1-16,3-1 0 15,4-1 0-15,-1 2 1 16,4-6-2-16,3 3 2 15,1-1 1-15,1-1-1 16,6-1 0-16,-4 0 0 16,2-3 1-16,-3 0 0 15,-1 2 4-15,6 1-4 0,-6 0-1 16,1 6 1 0,-3-3 3-16,2 3-5 15,1-1 4-15,3 4-7 16,1-4 3-16,-2-1-1 0,5 1 5 15,-1-6-7-15,8 2 4 16,-2-4 3-16,1 0-3 16,2 0 1-16,6 0-1 15,1-4-1-15,4 2 0 16,-2 2 1-16,4 0-1 16,-4 0-4-16,1 0 4 15,0 0 0-15,-7 2 1 16,2 3-1-16,-5 4 2 15,-1 1-2-15,-1-2 0 16,0 0 1-16,4 2 0 16,-1-1-1-16,-1-5 0 15,7 3-1-15,6-4 1 0,0-1 0 16,8-2 0-16,4 0 1 16,-1 0-1-16,3 0 0 15,-3-2 0-15,1-1 2 16,-1 3-2-16,-6 0 0 15,-1 0 1-15,-3 0-1 16,-4 5-1-16,0 4 2 16,3-1-1-16,2 0 0 15,-2 1 0-15,5 3 1 16,5-3-1-16,-2-4 0 16,2 3 1-16,8-1-1 15,-5-3 1-15,2-3-1 16,1-1 0-16,-4 0 0 0,-1 0 0 15,4-1 1-15,-2-6 0 16,2-1 0-16,1 4-2 16,3-1 2-16,-6-1-1 15,1 6 1-15,0-3 0 16,-6 3-1-16,2 0 0 16,-8 0 0-16,-6 0 1 15,4 0-2-15,-6 0 2 16,-1 0-1-16,1 3 0 15,3-3 2-15,0 0-2 16,3 0 1-16,3-4-1 16,-1-1 1-16,3-1-1 15,-5 2 1-15,3-1-1 0,-4 3-2 16,1 1 2-16,-7-4 0 16,-1 5 0-1,-2 0 0-15,-1 0 0 16,0 0 0-16,1 0 0 0,-2 5 0 15,6-4 1-15,3 1 0 16,4-2 0-16,6 0 1 16,1 0-1-16,1 0 0 15,-1 0 0-15,5 0-1 16,-5 0 1-16,-1 0-1 16,-5 0 1-16,1 0-2 15,-6 0 1-15,0 5 0 16,-4-3 0-16,1 0 0 0,1 2 0 15,3-2 1-15,-1 3-2 16,3-4 1 0,2 2 1-16,1 3 1 15,1-4-1-15,1 5 1 0,-7-3-2 16,0 0 1-16,-2 3 0 16,-5-6 0-16,-4 6-1 15,-1-7 0-15,-3 0-1 16,-7 0 2-16,-5 3-1 15,-1-1 2 1,-7-2 0-16,-2 0 1 0,-4 0-2 16,-6 0 1-16,-18 0 2 0,33 0-2 15,-33 0 1 1,24 0-1-16,-24 0-1 16,23-2-2-16,-23 2 2 15,23-18-1-15,-13-1 2 16,5-9 0-16,-5-5-4 0,4-7 3 15,-1-10-2-15,2-7 5 16,-5-8-7-16,3-7 6 16,-5-4-3-16,-1-6-2 15,-2-4 4-15,-1-6-2 16,3 0 0-16,0-6 0 16,1-2 0-16,6 4 0 15,1-10 0-15,0-2 0 16,3-6 0-16,2-3 0 15,2 0 0-15,-2-3 0 16,3 4 0-16,2-4 0 16,-3 5 0-16,-2 4 0 0,-2 5 0 15,-2 9 0-15,1 0 0 16,-2 1 0-16,-1 4 0 16,-1 6 0-16,2-2 0 15,-10 4 0-15,5-3 0 16,-2 5 0-16,-3-5 0 15,-2 1 0-15,-3-9 0 16,0-3 0-16,0-7 0 16,0-1 0-16,0 2 0 15,0 6 0-15,0 6 0 16,0 13 0-16,0 8 0 16,0 12 0-16,0 12 0 15,0 10 0-15,0 3 0 0,0 5 0 16,0 2 0-16,0 2 0 15,2 1 0-15,3-4 0 16,-5-2 0-16,5-2 0 16,-2 2 0-16,3-4 0 15,-6-2 0-15,5 4 0 16,-1-1 0-16,-4 4 0 16,0 4 0-16,0 5 0 15,0 20 0-15,0-30 0 16,0 30 0-16,0 0 0 15,0 0 0-15,-28-14 0 16,28 14 0-16,0 0 0 16,-25 0 0-16,25 0 0 0,-18 0 0 15,18 0 0-15,-23 0 0 16,23 0 0-16,-27 0 0 16,7 0 0-1,-3 0 0-15,-2 0 0 0,-7 0 0 16,-6 0 0-16,-9 2 0 15,-1 4 0-15,-11-1 0 16,-5-4 0-16,-1 2 0 16,-5 3 0-16,-7-6 0 15,0 0 0-15,-5 0 0 16,-5 0 0-16,-11-2 0 16,-2-5 0-16,-3-5 0 15,-5 1 0-15,-1 0 0 0,-1-2 0 16,-1 3 0-16,5 0 0 15,-2 0 0-15,1-1 0 16,-7 2 0 0,-1 3 0-16,-1 1 0 0,0 0 0 15,0 0 0-15,0 2 0 16,1 1 0-16,1-4 0 16,7 4 0-16,-2-1 0 15,-6-4 0-15,-1 4 0 16,-2-5 0-16,2 3 0 15,0-1 0 1,-2 4 0-16,-1 0 0 16,3 2 0-16,-1 0 0 15,1 5 0-15,-5 5 0 16,2 1 0-16,3 1 0 16,-1 2 0-16,3-5 0 15,1 3 0-15,5-6 0 0,3-1 0 16,4-5 0-16,-4 0 0 15,-4 0 0-15,1 0 0 16,5-5 0-16,-5 1 0 16,6-1 0-16,1 4 0 15,-1-1 0-15,4 2 0 16,3 0 0-16,-8 6 0 16,0 0 0-16,-5 2 0 15,3 2 0-15,-4-5 0 16,4-1 0-16,4-4 0 15,3 0 0-15,1 0 0 16,12 0 0-16,-3-1 0 16,-2-7 0-16,0-2 0 0,0 2 0 15,-2-2 0-15,2 2 0 16,0-1 0-16,7 1 0 16,1 2 0-1,3 1 0-15,7-2 0 0,9 4 0 16,-1-2 0-16,5 2 0 15,5 0 0-15,-5-1 0 16,10 1 0-16,0-2 0 16,0 2 0-16,6 1 0 15,1-3 0-15,19 5 0 16,-15-22-67-16,38 22-125 16,-5-39-7-16</inkml:trace>
  <inkml:trace contextRef="#ctx0" brushRef="#br0" timeOffset="3250.161">1338 6693 340 0,'-25'-15'176'16,"25"15"-70"-16,0 0-37 15,0 0-21-15,-6 10-16 16,4 13-20-16,2 15-7 16,0 14-3-16,0 7-7 15,0 11 5-15,0 7-3 16,0 2 4-16,2-2-2 16,-2-3 8-16,0-3-2 15,0-19 4-15,0-1 8 0,0-21 2 16,0-8 2-16,0-22 1 15,-15 0 0 1,-6-17-1-16,9-11-4 16,-15-20-4-16,5-6-5 0,-2-15-8 15,1-9 1-15,2-7-4 16,12-11 0-16,3-5-1 16,6-7 1-16,8 0-2 15,13 10 1-15,9 6 5 16,1 8-4-16,7 15 4 15,-1 13-1-15,6 12 1 16,-11 13 0-16,6 8 0 16,-9 8-1-16,3 9 0 0,-10 6-1 15,6 0-1 1,-11 21 1-16,4 23-2 16,-11 12 2-16,3 13-4 15,-12 8 3-15,4 7-3 0,-5 4 5 16,-6-2-4-16,-7-8 5 15,-4-19-4-15,1-10 5 16,-7-10-3-16,2-11 4 16,-4-17-1-16,-1-1 1 15,2-10 0-15,-4 0 0 16,5-10-1-16,6-5-1 16,1-4 0-16,3-2-2 15,13 21 0-15,-7-31-2 0,7 31 0 16,15-8-1-1,6 10 0-15,2 19 1 16,0 11 4-16,7 10-5 16,-1 7 5-16,1 2-3 0,1-2 4 15,-2-3-3-15,7-8 4 16,-3-7-5-16,3-16 1 16,-5-8-10-16,15 3-52 15,-17-1-108-15,-8-18-12 16,9 5-13-16,-30 4-12 15</inkml:trace>
  <inkml:trace contextRef="#ctx0" brushRef="#br0" timeOffset="3828.3227">1238 8238 172 0,'0'0'181'15,"-36"2"-12"-15,36-2-74 16,0 0-33-16,-23 6-11 15,23 15-14-15,-6-2-15 16,2 18-6-16,-9 16-6 16,0 24 4-16,-10 13-4 15,0 18 6-15,-8 6-1 16,2 12 1-16,-9-2-1 16,9-1-2-16,-9-13 0 0,9-6-3 15,6-15 0-15,7-5-4 16,7-19-3-16,3-5 1 15,-1-13-2 1,6-7-2-16,1-11-13 0,0-29-21 16,-7 29-58-16,7-29-88 15,-15-21-8-15,15 21-19 16,-23-27-7-16</inkml:trace>
  <inkml:trace contextRef="#ctx0" brushRef="#br0" timeOffset="4672.1497">834 10626 115 0,'0'0'151'0,"-23"-32"0"15,15 0-97-15,8 32-5 16,0-51 3-16,0 51-3 16,8-47-3-16,-8 47-8 15,0-30 0-15,0 30-4 16,-16-15-2-16,-7 15-6 15,-20 5-5-15,-2 11-3 16,45-16-6-16,-123 39-1 16,123-39-5-16,-128 55 0 15,128-55-4-15,-109 60 1 16,109-60-4-16,0 0 2 16,-76 99-2-16,76-99 0 0,0 0-2 15,0 94 1-15,0-94-1 16,46 64 2-16,-8-29-2 15,13-4 1-15,1 6 0 16,8 1 2-16,6 0-2 16,-4 5 2-16,7 6-2 15,-12 2 4-15,-10 8 2 16,-4 3-1-16,-10 0 1 16,-4 8-3-16,-8-2 5 15,-11 2-2-15,-5-4 7 16,-3 4-3-16,-2-11 2 15,0-2 3-15,-15-10 0 0,-1 6 4 16,-7-23-2-16,-5 6-1 16,-1-16-8-16,-4 1-6 15,-11-13 0-15,-10-8 0 16,54 0 0-16,-133-38 0 16,133 38 0-16,-150-73 0 15,150 73 0-15,-143-96 0 16,143 96 0-16,-106-84 0 15,106 84-6-15,0 0-77 16,0 0-107-16,0-61-8 16,60 61-16-16,24 20-13 15</inkml:trace>
  <inkml:trace contextRef="#ctx0" brushRef="#br0" timeOffset="6561.1776">3005 6845 305 0,'0'0'171'16,"0"0"-6"-16,-31-4-105 16,31 25-16-16,-8 9-11 15,8 26-18-15,0 6-5 0,1 22-7 16,6 15 3-16,1 7-4 15,-1 1 4-15,1-3-4 16,-7-13-2 0,6-9 7-16,-7-25 3 0,8-5 6 15,-8-52 1-15,0 21 0 16,-10-40 1-16,2-17-2 16,-18-29 3-16,8-3-7 15,-13-16-2-15,-3-13-8 16,2-3-5-16,3-3 2 15,6 2-2-15,7 9 0 16,8 7-3-16,8 2 4 16,1 12-5-16,21 9 1 0,2 9 6 15,14 8-4-15,-1 15 2 16,7 7-2-16,2 19 1 16,0 4-3-1,5 19 1-15,-14 19 3 0,1 12-4 16,-13 7 5-16,-4 5 2 15,-13 12-3-15,-8-6 4 16,-8-4-1-16,-15-8 4 16,-2-6-3-16,-11-17 6 15,7-1-6-15,-9-19 2 16,2-12 1-16,-1-1 1 16,4-5-3-16,-3-13 2 15,11 1-3-15,3 1-1 16,22 16-3-16,-20-23 0 15,20 23-2-15,15 0-1 16,14 16 0-16,9 16-1 16,-1 6 2-16,9 14-1 0,-2 5 3 15,2 8-2-15,-2-1 4 16,-4 0-4-16,-3-4 5 16,1-9-3-16,-2-9 3 15,0-7-2-15,-7-10 2 16,-4-8-1-16,-2-6-3 15,-2 4-7-15,-21-15-18 16,31 27-31-16,-31-27-46 16,0 0-67-16,0 0-19 15,0 0-7-15</inkml:trace>
  <inkml:trace contextRef="#ctx0" brushRef="#br0" timeOffset="7420.5922">3656 6895 474 0,'0'-33'193'0,"8"1"-16"16,9 17-119-16,-17-14-36 15,21 15-5-15,-21 14-4 16,24-7-8-16,-24 7-6 16,28 38-1-16,-18 9 4 0,-2 11-4 15,0 13 4-15,-1 7-1 16,0 14 2-16,-6 4-1 16,4-2 4-1,-3 1-4-15,3-8-2 0,3-7 4 16,-5-7-4-16,10-12 5 15,0-16-4-15,2-10 4 16,-5-14-2-16,-10-21 3 16,23 4 0-16,-23-4 0 15,28-27 2-15,-12-12-3 16,0-19-3-16,12-10-2 16,1-16 0-16,9-4 0 0,1-13 0 15,14-6 0-15,1-7 0 16,11-6 0-16,-3-5 0 15,-1 4 0-15,-1-3 0 16,-1 9 0-16,-8 11 0 16,-12 8 0-16,-8 16 0 15,-8 15 0-15,-10 28 0 16,-6 14 0-16,-7 23 0 16,0 0 0-16,-23 15 0 15,2 26 0-15,-2 17 0 16,-5 14 0-16,3 18 0 15,-4 14 0-15,4 6-2 16,-2 5 0-16,2 5 1 0,4-10 0 16,0 1 2-16,4-11-2 15,2-11 3-15,7-6 0 16,0-19 0-16,2-6-2 16,-1-19 0-16,7-6 0 15,0-33 0-15,0 0 0 16,-29 0 0-16,19-27 0 15,-13-10 0-15,-5-9 0 16,-5-10 0-16,-9-11 0 16,-4-6 0-16,-6-5 0 15,-1-1 0-15,1-4 0 16,0 11 0-16,6 3 0 16,7 9 0-16,3 15 0 0,11 11 0 15,4 7 0-15,21 27 0 16,-23-25 0-1,23 25 0-15,0 0-18 16,15 1-54-16,-15-1-59 0,16 0-59 16,8 0-17-16,3 0-11 15</inkml:trace>
  <inkml:trace contextRef="#ctx0" brushRef="#br0" timeOffset="8061.2486">5124 6519 310 0,'-36'0'177'0,"-12"13"-61"16,-17-13-31-16,32 26-10 0,-34-21-15 15,36 38-19 1,-20-21-14-16,27 21-4 15,-11-11-9-15,20 10-3 16,6-7-7-16,2 3 0 0,7 0-5 16,13-2 3-16,4-5-2 15,12-2 4-15,5-6-3 16,7-3 2-16,-3-5-2 16,8 6-1-16,-2-4 7 15,0 2-7-15,-5 0 8 16,-3 2-8-16,-6-3 9 15,-6 11-6-15,-2-1 8 16,-13-1-4-16,-4 5-1 16,-5 2 3-16,-13-1-3 15,-10 5-6-15,-13-9 0 16,4 4 0-16,-19-10 0 0,5 0 0 16,-14-14 0-16,1-5 0 15,-8-8 0-15,4-15 0 16,-4-7 0-16,7-4 0 15,9-2 0-15,10-4 0 16,41 36 0-16,-36-23-176 16,51 22-24-16,29 7-13 15,10 17-23-15</inkml:trace>
  <inkml:trace contextRef="#ctx0" brushRef="#br0" timeOffset="9248.8097">5785 6788 419 0,'-30'-39'202'0,"28"20"-15"16,2 19-88-16,0-54-42 16,17 35-18-16,-9-10-19 15,28 12-20-15,-7 2 0 16,11 7 0-16,-3 8 0 15,9 0 0-15,3 12 0 16,-3 6 0-16,0 3 0 0,-2-3 0 16,-6 4 0-16,-7-2 0 15,-2-4 0-15,-29-16 0 16,38 19-5 0,-38-19-44-16,23 15-59 0,-23-15-80 15,-13-10-9-15,13 10-18 16,-32-21-4-16</inkml:trace>
  <inkml:trace contextRef="#ctx0" brushRef="#br0" timeOffset="9686.3352">5722 7038 394 0,'0'0'190'0,"-21"-14"-19"15,21 14-88-15,0 0-32 0,23 0-7 16,-23 0-19-16,38 0-2 16,-12-2-5-16,21 2-4 15,-8 2-4 1,14 4-10-16,-7-5 0 0,9 7 0 16,-6-5 0-16,2 1 0 15,-5-2 0-15,-7-2 0 16,4 0 0-1,-6 0 0-15,-4 0 0 0,-12-6 0 16,25 18-86-16,-46-12-105 16,0 0-8-16,13 24-21 15,-32-9-13-15</inkml:trace>
  <inkml:trace contextRef="#ctx0" brushRef="#br0" timeOffset="36891.9223">11857 4568 0 0,'0'0'7'16,"17"-34"11"-16,-17 34 12 16,11-23 16-16,-11 23 11 15,0 0 14-15,0 0 4 0,0 0 9 16,-20-19-3-1,20 19-4-15,-22 0-12 16,22 0-11-16,-20-1-14 16,20 1-6-16,0 0-7 0,0 0-9 15,0 0-4-15,0 0-5 16,-10-21-1-16,10 21-1 16,0 0 2-16,0 0-1 15,0 0 1-15,0 0 0 16,0 0-1-16,0 0 1 15,0 0-2-15,-8 10 0 16,8-10-2-16,-7 21 0 16,7-21-1-16,-1 25 0 15,1-25-2-15,0 26 2 16,0-26-1-16,0 19 1 16,0-19-1-16,0 24 1 15,0-24-1-15,0 21 1 0,0-21 0 16,0 29 1-16,0-29-2 15,0 36 0 1,0-17-1-16,0 3 0 0,-4 2-2 16,4 5 2-16,0 1 4 15,0 1-8-15,0-1 6 16,0 3-6-16,9-2 7 16,-6 0-7-16,2 1 7 15,1-3-7-15,1-1 1 16,-2-2 2-16,-2 0 0 15,2-1 1-15,-2 0-2 16,-3-1 1-16,0 2 0 0,0 1 1 16,0 6-2-16,0 1 2 15,0 3-3-15,0 6 2 16,4-7-2-16,-1 11 3 16,-2-2-4-16,6-3 3 15,0-1-2-15,-6-1 2 16,2-4-2-16,1 0 1 15,-1-3-2-15,2-2 2 16,-5 0 0-16,0-2 0 16,0-1-2-16,0 4 2 15,0-3 4-15,-5 0-5 16,2 3 6-16,-4 1-6 16,2-3 4-16,2 5-3 0,0-2 4 15,-1 2-4-15,4 3-1 16,0 3 2-16,0 0-3 15,0 2 3 1,0 3-3-16,0-5 3 0,0 4-3 16,4 6 4-16,-4-9-2 15,0 4 2-15,0 0-1 16,0-3 0-16,0-5 0 16,-4 7 1-16,3-5-2 15,-6-1 2-15,2 1-3 16,2 3 2-16,3-2 1 15,-3-1-2-15,3 3 4 16,0-3-6-16,0 5 5 0,0-3-3 16,0-1 4-16,0 1-4 15,0 1 1-15,3-2 2 16,-3 4-2 0,0 3 2-16,0-3-1 0,-3 6 3 15,-2-1-4-15,-2 1 2 16,-1-1-1-16,2 7-2 15,-3-8 0-15,6 5 0 16,-2-3 0-16,2-3 0 16,3-2 0-16,0 4 0 15,0-4 0-15,0-4 0 16,3 2 0-16,-1-2 0 16,1-5 0-16,0 1 0 0,-3 5 0 15,0-9 0 1,0 9 0-16,0-8 0 15,0 9 0-15,0-5 0 16,-6 5 0-16,6 3 0 0,-5-8 0 16,2 7 0-16,-1-1 0 15,4-4 0-15,-3 1 0 16,3-4 0-16,0-2 0 16,0-1 0-16,0-2 0 15,0-4 0-15,0 0 0 16,0 2 0-16,0-7 0 15,0 2 0-15,0 0 0 0,0-6 0 16,-1 1 0 0,1-4 0-16,-7 3 0 15,7-20 0-15,-5 30 0 16,5-30 0-16,-3 25 0 16,3-25 0-16,-10 32 0 0,5-17 0 15,2 7 0-15,0-1 0 16,-2 5 0-16,1-3 0 15,-2 1 0-15,6-1 0 16,-2-4 0-16,2-19 0 16,-3 28 0-16,3-28 0 15,0 0 0-15,0 0 0 16,0 0 0-16,0-21-5 16,31-9-188-16,-18-12-2 15,-13-16-16-15</inkml:trace>
  <inkml:trace contextRef="#ctx0" brushRef="#br0" timeOffset="86106.2399">11892 4297 177 0,'11'0'149'0,"-11"0"-57"15,-3-35-28-15,3 35-10 16,0-46-11-16,0 46-7 16,0-55-5-16,0 55-3 15,0-50 0-15,0 50-1 16,-8-45-3-16,8 45-1 0,-4-36 1 16,4 36-4-1,-5-35 1-15,5 35-5 16,-6-36-1-16,6 36-3 15,0-38 1-15,0 17-1 0,0-8-7 16,6 2 5-16,-4-3-7 16,8-1 6-16,-5-7-5 15,6-1 6-15,-4-4-5 16,4 4 2-16,-3-3 2 16,4 0-3-16,-2-1 3 15,1 5-5-15,1 2 2 16,2 0-4-16,-2 4 0 15,7 8-2-15,-1 1 2 16,2 0-3-16,5 5 1 16,-1 0-1-16,2 3 2 15,4-2-2-15,-4 1 2 16,3-1-2-16,1-4 1 0,-7 2 0 16,3 0 1-16,-3 1-2 15,-4 3 2-15,3 1-2 16,-22 14 2-16,34-22-2 15,-34 22 2-15,31-8-1 16,-31 8 0-16,26 0 0 16,-26 0 0-16,26 0 0 15,-26 0 0-15,30 8 0 16,-30-8 0-16,31 13 0 16,-31-13 0-16,33 19-1 15,-14-6 1-15,-1-4 0 16,2 5 0-16,-2-7 0 15,2 1 0-15,4 1 0 0,-4-2 0 16,3 1 0-16,-2-4-1 16,5 0 2-16,-3 5-1 15,5-1 1 1,5 3-2-16,1-1 2 0,4 3-1 16,-1-4 0-16,7 5 0 15,-3-5 1-15,-2 1-1 16,2-4 1-16,-3-2-1 15,3 0 0-15,-7-4 1 16,4 0 0-16,-9 0-2 16,6 0 2-16,-3-4-1 15,-4-3 0-15,0 0 1 16,-3-2 1-16,-3-2 1 16,0-1 0-16,-22 12 1 15,34-33 1-15,-19 16-5 16,-15 17 0-16,23-39 0 15,-9 19 0-15,1 2 0 0,-15 18 0 16,26-35 0-16,-26 35 0 16,27-29 0-16,-27 29 0 15,22-28 0-15,-22 28 0 16,18-18 0-16,-18 18 0 16,0 0 0-16,0 0 0 15,0 0 0-15,0 0 0 16,0 0 0-16,0 0 0 15,-13 3 0-15,13-3 0 0,-24 20 0 16,24-20 0 0,-26 26 0-16,26-26 0 15,-22 25 0-15,22-25 0 16,-11 27 0-16,11-27 0 0,0 29 0 16,0-29 0-16,11 31 0 15,-11-31 0-15,30 36 0 16,-11-20 0-16,4 2 0 15,2-3 0-15,-2-1 0 16,6-4 0-16,-3 1 0 16,-1-5 0-16,3-2 0 15,0-1 0-15,1-3 0 0,4 0 0 16,-5 0 0 0,6 0 0-16,-1 0 0 15,1 0 0-15,2 0 0 16,2 0 0-16,-7 2 0 0,3 1 0 15,-1 0 0-15,1 0 0 16,-1 0 0-16,-5 1 0 16,4-1 0-16,-4-1 0 15,2-2 0-15,-4 2 0 16,0-2 0-16,0 0 0 16,0 0 0-16,-3 0 0 15,0 0 0-15,3-2 0 16,-3-5 0-16,3 1 0 15,4-2 0-15,-7 6 0 16,6-5 0-16,-3 3 0 16,4 2 0-16,-7 0 0 15,6 2 0-15,-6 0 0 0,2 0 0 16,2 0 0-16,-2 0 0 16,3-3 0-16,-4 0 0 15,6 3 0-15,1-3 0 16,2 3 0-16,-1 0 0 15,6 0 0-15,-7 0 0 16,3 0 0-16,4 9 0 16,1 1 0-16,-1 5 0 15,-1 0 0-15,1 4 0 16,0 1 0-16,-1 0 0 16,1 2 0-16,-4-1 0 15,1 3 0-15,-4-6 0 16,-2 3 0-16,1-2 0 0,-4 4 0 15,0-5 0-15,0 1 0 16,-3 1 0-16,-3-3 0 16,1 4 0-16,-1-1 0 15,-1 1 0-15,-1 0 0 16,2 0 0-16,-2-1 0 16,0 1 0-16,-3 5 0 15,-1-3 0-15,1-1 0 16,-7 1 0-16,4 3 0 15,-4 1 0-15,2-4 0 16,-5 7 0-16,0-6 0 16,4 6 0-16,-4 1 0 15,-1-1 0-15,-1-3 0 0,3 2 0 16,-6 0 0-16,0 1 0 16,0-3 0-1,-9 3 0-15,4 0 0 16,-4-1 0-16,-4 6 0 0,2-5 0 15,-1 0 0-15,4 4 0 16,0-5 0-16,-2-1 0 16,7-5 0-16,1-5 0 15,2-18 0-15,0 23 0 16,0-23 0-16,0 0-117 16,0 0-79-16,0-46-8 15,-14-5-19-15,-14-17-9 16</inkml:trace>
  <inkml:trace contextRef="#ctx0" brushRef="#br0" timeOffset="87262.5494">13660 1767 257 0,'0'0'180'16,"0"-27"-37"-16,0 27-36 15,0-21-18-15,0 21-22 0,0 0-22 16,0 0-14-16,0 0-12 15,0 0-6-15,0 23-8 16,2 10-2-16,4 16-7 16,2 12 4-16,6 11-4 15,-1 5 3-15,8 1-4 16,-1 2 6-16,6-12-3 16,-3-9 4-16,6-15 0 15,-3-14 5-15,0-22 1 16,-3-8 0-16,0-7 2 15,3-18-2-15,-4-16 2 16,2-9-3-16,-3-13-1 16,2-4-5-16,-1-2 2 0,-3-2-5 15,-1 7 2-15,-3 7-3 16,-2 17 0-16,-3 4-2 16,-10 36 1-1,20-23 0-15,-20 23-1 0,19 20 2 16,-6 8-1-16,-8 8 2 15,10 11 0-15,-4 4 3 16,1 2-1-16,2 1 2 16,1-4-2-16,3-4 3 15,-5-6-1-15,7-8 2 16,1-6-1-16,2-9 0 16,0-9 1-16,3-3-1 15,-1-5 2-15,-1 0 0 0,-1-15 0 16,2-6-1-16,-6-6-4 15,3-8 0-15,-3-2 0 16,-1-8 0-16,-3-10 0 16,-5-2 0-16,-4-8 0 15,-2-1 0-15,-4-4 0 16,-4 2 0-16,-7-4 0 16,-1 9 0-16,1 9 0 15,-7-2 0-15,18 56-70 16,-26-41-81-16,26 41-35 15,0 0-18-15,-12 20-22 16</inkml:trace>
  <inkml:trace contextRef="#ctx0" brushRef="#br0" timeOffset="88215.6976">15591 1628 157 0,'0'0'167'0,"-9"-24"-14"15,0-1-63-15,9 25-14 16,-15-46-19-16,15 46-8 16,-12-36-14-16,12 36-4 15,-21-33-3-15,21 33-6 16,-31-20-4-16,15 20-6 15,-17 0-3-15,0 0-2 16,-4 10-4-16,-6 8 0 16,1 0-3-16,-6 4 3 15,6 6 3-15,4 0-7 16,5 2 5-16,14 5-4 16,4 0 5-16,15 3-7 0,8-1 7 15,21 1-5-15,9 2 1 16,11-4 4-16,7-11-1 15,1-2 3-15,4-13-1 16,1-4 2-16,-10-6-1 16,2-6-2-16,-8-6-14 15,-13-16-41-15,12 16-113 16,-15 6-19-16,-30 6-16 16,23 0-16-16</inkml:trace>
  <inkml:trace contextRef="#ctx0" brushRef="#br0" timeOffset="88871.9754">15077 2251 232 0,'0'0'181'0,"-18"-27"-47"16,18 27-32-16,-28-26-16 15,28 26-11-15,-20-24-15 16,20 24-12-16,-13-18-10 16,13 18-8-16,0-21-7 15,0 21-9-15,15-14-14 16,11 10 0-16,-3-4 0 15,18 5 0-15,3-3 0 0,10 4 0 16,5-3 0 0,8 0 0-16,2 0 0 15,-2-4 0-15,0 1 0 16,-2 1 0-16,-2 2 0 0,-9 0 0 16,-2-1 0-16,-6 6 0 15,-5 0 0-15,-4 0 0 16,-7 6 0-16,-4 2 0 15,-5 1 0-15,-21-9 0 16,25 14 0-16,-25-14 0 16,0 0 0-16,0 0 0 15,0 0 0-15,0 0 0 16,0 0 0-16,-12-1 0 0,12 1-27 16,-23-9-119-1,23 9-49-15,0 0-12 16,-5-23-18-16</inkml:trace>
  <inkml:trace contextRef="#ctx0" brushRef="#br0" timeOffset="89403.2539">16597 1440 401 0,'-30'-37'192'16,"30"14"-32"-16,0 23-79 16,0 0-26-16,15 0-21 15,-15 0-17-15,38 35-7 16,-9 1 0-16,10 11-9 0,5 14 3 15,9 8-4-15,-6 5 4 16,6 5-4-16,4 4 4 16,-5 4-4-16,-4-5-4 15,2-3 6-15,-7-10-3 16,-2-6 4-16,-7-11-2 16,-1-12 1-16,-13-10-8 15,-20-30-6-15,22 23-18 16,-26-31-32-16,4 8-53 15,0 0-69-15,-33-22-11 16,13 6-17-16</inkml:trace>
  <inkml:trace contextRef="#ctx0" brushRef="#br0" timeOffset="89872.0346">17274 1380 174 0,'-11'-42'181'0,"11"42"-14"15,0 0-78-15,-28-9-24 16,21 26 0 0,-37-16-10-16,28 40-15 0,-35-11-10 15,17 28-2-15,-27-8 2 16,9 29-6-16,-24-1-1 16,4 20-5-16,-18-4-2 15,7 9-4-15,-14-9-6 16,14 0-6-16,-2-9 0 15,20-12 0-15,6-16 0 16,14-19 0-16,16-12 0 16,13-8 0-16,16-18 0 15,0 0 0-15,23 6-50 0,-2-13-140 16,13-21-3-16,12 3-24 16</inkml:trace>
  <inkml:trace contextRef="#ctx0" brushRef="#br0" timeOffset="99028.7703">7828 4081 94 0,'0'0'99'0,"0"0"-3"15,-17 12-6-15,17-12-11 16,0 0-8-16,0 0-8 16,-21-5-7-16,21 5-8 15,0 0-7-15,0-18-6 16,0-6-5-16,0 24-4 16,-1-27-4-16,1 27-3 15,-7-38-2-15,7 38-3 16,-7-41-1-16,7 17-4 0,-1-2-5 15,1-2 4 1,-5-1-6-16,5 2 4 16,0-9-5-16,10 7 2 15,1-3-5-15,4-1 5 0,0-1-2 16,6-3-1-16,-5 1 2 16,7-2-1-16,-2 4 0 15,-1-2 0-15,0 0 3 16,1 2-1-16,-5 3 2 15,-1 2-2-15,0-1 2 16,1 5-3-16,-1 0 1 16,0-1-1-16,-1 4 0 15,1-1-1-15,1-2 3 16,4 1-4-16,-4 2 2 16,-1 1-2-16,1-1 1 15,-16 22-1-15,36-35 1 16,-36 35 0-16,25-22-2 0,-25 22 2 15,29-23-1-15,-29 23 1 16,30-9 0-16,-30 9-2 16,38-13 2-16,-20 11-1 15,1 2-1-15,2-3 1 16,2 3 1-16,0 0-1 16,0 0-1-16,0 0 1 15,7 3 0-15,-4-1 1 16,0-2-1-16,0 0 1 15,-3 4-1-15,0-4 2 16,1 5 0-16,-4-1 0 16,-20-4-1-16,34 3 0 0,-34-3 1 15,31 6 0-15,-31-6-1 16,36 8 0-16,-36-8 0 16,32 6 1-16,-32-6-1 15,29 9 1-15,-29-9-1 16,31 10-1-16,-31-10 0 15,30 8 1-15,-30-8-2 16,35 13 1-16,-18-8 0 16,-17-5 0-16,37 11-1 15,-37-11 2-15,36 22-1 16,-36-22 1-16,32 14-1 16,-32-14 1-16,34 10 0 15,-34-10 0-15,33 11 0 0,-33-11 1 16,31 0-2-16,-31 0 0 15,31-3 0-15,-31 3 0 16,36-8 0-16,-36 8 0 16,31-4 0-16,-31 4 0 15,36 0 0-15,-36 0 0 16,28-3 0-16,-28 3 0 16,26-7 0-16,-26 7 0 15,26-10 0-15,-26 10 0 16,20-18 0-16,-20 18 0 15,18-20 0-15,-18 20 0 16,14-24 0-16,-14 24 0 16,12-22 0-16,-12 22 0 0,11-26 0 15,-11 26 0-15,0 0 0 16,12-24 0-16,-12 24 0 16,0 0 0-1,0 0 0-15,0 0 0 0,0 0 0 16,0 0 0-16,0 0 0 15,0 0 0-15,0 0 0 16,0 0 0-16,0 0 0 16,0 0 0-16,0 0 0 15,0 0 0-15,0 0 0 16,21 0 0-16,-21 0 0 16,0 0 0-16,0 0 0 15,0 0 0-15,16 4 0 0,-16-4 0 16,0 0 0-1,0 0 0-15,0 0 0 16,13 16 0-16,-13-16 0 16,0 0 0-16,2 27 0 0,-2-27 0 15,0 18 0-15,0-18 0 16,8 28 0-16,-8-28 0 16,15 26 0-16,-15-26 0 15,23 23 0-15,-23-23 0 16,36 23 0-16,-13-11 0 15,-2-2 0-15,2-2 0 16,0 1 0-16,0 0 0 16,0-3 0-16,-2 1 0 0,-1-6 0 15,-1 3 0 1,-19-4 0-16,30 5 0 16,-30-5 0-16,31 1 0 15,-31-1 0-15,29 5 0 0,-8 0 0 16,-4-1 0-16,6 2 0 15,-2-3 0-15,2 3 0 16,0-2 0-16,0-1 0 16,0 2 0-16,-2-5 0 15,2 2 0-15,-2 2 0 16,-1-1 0-16,-1 0 0 16,4 3 0-16,-2 0 0 15,-1-1 0-15,1 4 0 16,-1 1 0-16,3-2 0 15,0 1 0-15,3-3 0 16,-5 4 0-16,-1-5 0 0,1 1 0 16,-4-1 0-16,-17-5 0 15,35 10 0-15,-35-10 0 16,32 8 0-16,-32-8 0 16,31 15 0-16,-31-15 0 15,36 15 0-15,-20-7 0 16,5-1 0-16,-1 8 0 15,0-2 0-15,4-2 0 16,2 4 0-16,-1 1 0 16,4 2 0-16,1 2 0 15,-4 0 0-15,3 1 0 16,-1-1 0-16,2-1 0 16,-4 2 0-16,0-3 0 0,-3 3 0 15,0-4 0-15,3 2 0 16,-2 0 0-16,-1 1 0 15,0-4 0-15,0 4 0 16,-3-1 0-16,1-3 0 16,-1 1 0-16,1-3 0 15,-21-14 0-15,31 23 0 16,-31-23 0-16,26 27 0 16,-26-27 0-16,20 22 0 15,-20-22 0-15,15 23 0 16,-15-23 0-16,9 28 0 15,-9-28 0-15,9 33 0 16,-6-15 0-16,-2 2 0 0,-1 0 0 16,4 1 0-16,-1 1 0 15,-3-2 0-15,0 1 0 16,3-3 0-16,-3-18 0 16,5 33 0-16,-5-33 0 15,7 25 0-15,-7-25 0 16,5 21 0-16,-5-21 0 15,6 18 0-15,-6-18 0 16,0 0 0-16,0 0 0 16,8 23 0-16,-8-23 0 15,0 0 0-15,0 0 0 16,0 0 0-16,0 0 0 16,27 15-64-16,-27-15-131 0,18-33-7 15,-10-11-18-15</inkml:trace>
  <inkml:trace contextRef="#ctx0" brushRef="#br0" timeOffset="100638.2151">7496 1144 203 0,'0'0'163'16,"0"-28"-48"-16,-22-15-27 16,22 43-16-16,-14-50-144 15,14 50-22 1,-8-30-17-16,8 30-16 15,0 0-10-15</inkml:trace>
  <inkml:trace contextRef="#ctx0" brushRef="#br0" timeOffset="112529.4728">7460 956 160 0,'0'0'109'0,"0"0"-1"0,-15-8-15 16,15 8-8-16,0 0-12 15,0 0-7-15,-31-23-6 16,31 23-9-16,0 0-12 16,0 0-10-16,0 0-4 15,-8 11-5-15,8-11-4 16,0 0-2-16,-7 29-5 15,7-4 0-15,0 0-3 16,0 7-1-16,0 4-2 16,0 3 2-16,2 6-5 0,4 5 3 15,-6-6-3-15,7 5 3 16,1-7-3-16,-1 2 3 16,-6-7-3-16,6 4 2 15,-1-8-2-15,-1-6 1 16,-1-2 5-16,-3-3-4 15,-1-1 4-15,5-1-4 16,-5-20 3-16,0 29-4 16,0-29 3-16,0 30-4 15,0-30 0-15,0 28 0 16,0-28 0-16,0 0 0 16,-6 23 0-16,6-23 0 15,0 0 0-15,0 17 0 0,0-17 0 16,0 0 0-16,0 0 0 15,0 21 0-15,0-21 0 16,0 0 0-16,0 0 0 16,0 0 0-16,0 0 0 15,0 0 0-15,16 18 0 16,-16-18 0-16,0 0 0 16,0 0 0-16,0 0 0 15,0 0 0-15,0 0 0 16,0 0 0-16,0 0 0 15,0 0 0-15,0 0 0 16,-8-13 0-16,8 13 0 16,0 0 0-16,-7-27 0 0,7 27 0 15,-1-35 0-15,-3 15 0 16,1-3 0-16,-4-2 0 16,4-7 0-1,-7-2 0-15,-1-9 0 0,-2-3 0 16,3-4 0-16,-5-2 0 15,1-5 0-15,2 3 0 16,1-1 0-16,4 5 0 16,-1 4 0-16,8 4 0 15,-7 13 0-15,7-3 0 16,0 8 0-16,0-3 0 16,0 5 0-16,0 4 0 15,0-4 0-15,4 1 0 0,-1-3 0 16,5 0 0-16,-1 3 0 15,1 0 0 1,-8 21 0-16,16-30 0 16,-16 30 0-16,25-22 0 0,-25 22 0 15,32-5 0-15,-14 5 0 16,10 8 0-16,-3 5 0 16,8 5 0-16,1 3 0 15,-1-1 0-15,1 4 0 16,-5-1 0-16,3 0 0 15,-10-7 0-15,6 3 0 16,-11 4 0-16,-1 3 0 0,-1 3 0 16,-2 2 0-16,-5 4 0 15,-2 2 0 1,-4 10 0-16,-2 1 0 16,0-6 0-16,-6-2 0 0,-3-2 0 15,-7-9 0-15,1-7 0 16,-6 1 0-16,-2-9 0 15,0-6 0-15,-1-6 0 16,-4-2 0-16,-2 0 0 16,8 0 0-16,-3-10 0 15,4-4 0-15,-1 6 0 16,22 8 0-16,-18-24 0 16,18 24 0-16,0-27 0 15,0 27 0-15,0 0 0 16,18-20 0-16,-18 20 0 15,30 0 0-15,-30 0 0 16,29 7 0-16,-29-7 0 0,27 34 0 16,-16-13 0-16,4 6 0 15,-4-1 0-15,4 8 0 16,-4-1 0-16,4 1 0 16,1-5 0-16,6 1 0 15,4-4 0-15,0 0 0 16,5-3 0-16,5 0 0 15,2-5 0-15,1 0 0 16,-1-3 0-16,-1-2 0 16,-1-4 0-16,-5-3 0 15,-1-6 0-15,-9 0 0 16,-5-3 0-16,-16 3 0 16,27-24 0-16,-27 24 0 0,4-30 0 15,-4 30 0-15,0-35 0 16,0 35-44-16,-8-27-71 15,8 27-80-15,-11-23-5 16,11 23-24-16,0 0 0 16</inkml:trace>
  <inkml:trace contextRef="#ctx0" brushRef="#br0" timeOffset="113873.2909">8443 850 75 0,'11'0'127'16,"-11"0"-33"-16,0-15-13 15,0 15-13-15,0 0-11 16,0 0-6-16,0 0-5 16,0 0-2-16,-19-10-3 15,19 10-2-15,-7 14-5 16,7 12 1-16,0-26-5 16,-3 43-2-16,-5-19-6 15,8 15-1-15,0-2-8 0,0 10-1 16,0-1-5-16,5 5 1 15,3 3-4-15,5 7 2 16,3-10-4 0,6 5 3-16,1-9-2 0,6 6 4 15,-5-15 4-15,14 1-3 16,-2-9 3-16,2-1-4 16,-4-11 4-16,7 3-5 15,-10-7 3-15,7-4-9 16,-6-2 0-16,1 2 0 15,-8-8 0-15,2-2 0 16,-10 0 0-16,6-4 0 16,-23 4 0-16,29-23 0 0,-29 23 0 15,17-38 0 1,-8 15 0-16,-4 0 0 16,2-1 0-16,-1-4 0 15,-4-7 0-15,5-3 0 0,-6-1 0 16,6-6 0-16,1-3 0 15,-2 0 0-15,1-8 0 16,-2 1 0-16,-2 5 0 16,-1-3 0-16,3 6 0 15,-5 2 0-15,0 6 0 16,-5-4 0-16,0 15 0 16,-7-5 0-16,4 7 0 15,-5-2 0-15,3 2 0 16,-3 9 0-16,5-3 0 15,8 20 0-15,-16-21 0 16,16 21 0-16,0 0 0 16,0 0 0-16,-10-19 0 0,10 19 0 15,0 0 0-15,0 0 0 16,0 0 0-16,0 0-2 16,0 0-57-16,-12-27-57 15,12 27-78-15,0 0-8 16,-22-5-16-16,22 5 0 15</inkml:trace>
  <inkml:trace contextRef="#ctx0" brushRef="#br0" timeOffset="114576.4459">9750 1037 211 0,'-26'-44'178'15,"16"16"-35"-15,10 28-51 16,-60-57-22-16,60 57-17 16,-63-30-14-16,36 30-13 15,-13 0-9-15,11 6-3 16,-7-4-4-16,13 16 0 15,-5-3-3-15,10 8 0 16,2 0-2-16,3 4 1 16,8-3-3-16,5 7 1 15,0 0-3-15,11-2 2 16,4 1-3-16,11-1 2 16,5-2-2-16,10 1 0 0,5-3-1 15,6 6 1-15,7 0-1 16,-5 3 1-16,5-2-1 15,-5 6 3-15,-6-2-1 16,-6 3 5-16,-16-7 5 16,-1 7-2-16,-24-10 5 15,-1 6-2-15,-8-9 5 16,-15 1-4-16,-21-6 5 16,-2 4-5-16,-13-12-4 15,-1 2-9-15,-4-9 0 16,0-5 0-16,4-1 0 15,1-1 0-15,13-11 0 16,7 3 0-16,11 3 0 0,3-9 0 16,25 15-53-16,0 0-61 15,0 0-80-15,38-9-8 16,1 3-21-16,22 6-1 16</inkml:trace>
  <inkml:trace contextRef="#ctx0" brushRef="#br0" timeOffset="114998.3446">10251 705 363 0,'18'-25'189'0,"1"25"-12"15,-1 15-89-15,-18-15-44 16,38 47-15-16,-15-3-14 15,10 26-1-15,-6 7-8 16,3 18 4-16,-9 3-7 16,-5 8 6-16,-12-7 0 15,-4 0-4-15,-10-7 0 16,-13-9-4-16,-15-7-4 0,-14-14-11 16,-2 14-23-16,-36-38-76 15,-3 4-72-15,3 6-8 16,-13-23-16-16,10 8-4 15</inkml:trace>
  <inkml:trace contextRef="#ctx0" brushRef="#br0" timeOffset="115670.2902">6820 504 319 0,'-21'32'172'0,"-10"1"-60"0,-13-10-29 16,22 40-18-16,-19-17-12 16,22 45-16-16,-12 1-9 15,24 35-3-15,-1-12-1 16,16 20-3-16,13-4-5 16,25 13-1-16,5 1-5 15,14-5-2-15,7-12-4 16,12-11-2-16,4-9-10 15,10-22-10-15,33 11-72 16,-3-32-95-16,-6-33-4 16,8-5-23-16,-17-27-6 15</inkml:trace>
  <inkml:trace contextRef="#ctx0" brushRef="#br0" timeOffset="116451.5461">10791 1282 262 0,'0'0'201'16,"-27"-21"-10"-16,24-2-66 15,3 23-41-15,0 0-22 16,0 0-23-16,18-17-15 16,13 17-10-16,7 0-6 15,14 2-2-15,4 7-2 0,8 4-1 16,-1 0-3-1,-2 2 0-15,-4 4 0 16,-9-8-12-16,1 22-32 16,-49-33-86-16,26 2-55 0,-26-2-16 15,5 21-13-15,-5-21-16 16</inkml:trace>
  <inkml:trace contextRef="#ctx0" brushRef="#br0" timeOffset="117154.7096">11584 929 319 0,'10'-21'192'0,"-10"21"-14"16,19 6-74-16,-19-6-46 15,9 22-16-15,-9 3-16 16,9 30-6-16,-9 5-8 16,12 19 2-16,-10-3-6 15,4 8 3-15,1-5-8 16,1-6 2-16,-3-21 3 15,5-8-4-15,-2-16 1 16,0-9-1-16,-8-19 1 16,0 0 0-16,23-5-5 0,-17-11 0 15,3-15 0-15,-3-8 0 16,2-6 0-16,2-10 0 16,2-3 0-16,-4-1 0 15,3 13 0-15,1 2 0 16,2 19-5-16,-14 25 0 15,31-2 1-15,-9 18 2 16,1 27-2-16,-4 8 4 16,7 7-3-16,-1 7 4 15,-2-3 3-15,0-6-1 16,0-3 3-16,3-14-2 16,-8-4 1-16,8-13-5 15,-3-9 0-15,0-5 0 0,0-8 0 16,6-2 0-16,-6-15 0 15,0-2 0-15,0-12 0 16,3-8 0-16,-5-12 0 16,-1-14 0-16,-2-21 0 15,-2-4 0-15,-4-13 0 16,-6-7 0-16,-6-1 0 16,0 1 0-16,0 15 0 15,0 8 0-15,-3 38 0 16,-17-12-13-16,20 61-119 15,0 0-61-15,-18 12-13 16,2 32-19-16,-17 7-6 16</inkml:trace>
  <inkml:trace contextRef="#ctx0" brushRef="#br0" timeOffset="117951.6365">5709 1357 392 0,'0'0'185'0,"0"0"-54"16,2-19-40-16,49 28-15 15,-28-18-26-15,35 15-14 16,-12-6-9-16,15 2-8 15,-7-2-6-15,5 4-10 16,-7-1-3-16,-6 3-3 16,0 15-34-16,-25-21-59 15,8 0-86-15,-12 16-15 16,-17-16-9-16,0 40-20 16</inkml:trace>
  <inkml:trace contextRef="#ctx0" brushRef="#br0" timeOffset="118186.0265">5901 1641 513 0,'0'0'192'16,"13"0"-4"-16,-13 0-128 15,52-13-20-15,-16 10-22 16,15 3-6-16,-4-3-12 15,6 3 0-15,-1 0 0 16,-13 0-10-16,20 11-61 16,-36-10-116-16,-5-1-3 0,-18 0-19 15,0 0-14-15</inkml:trace>
  <inkml:trace contextRef="#ctx0" brushRef="#br0" timeOffset="129577.2424">4950 921 63 0,'-6'-36'93'16,"6"36"0"-16,-7-20-4 0,-1 3-6 15,8 17-2 1,-15-30-7-16,15 30-8 16,-10-26-5-16,10 26-10 15,-6-22-7-15,6 22-8 0,0 0-8 16,0 0-6-16,0 0-3 16,0 0-4-16,8-22 0 15,-8 22-2-15,28-1-2 16,-12 1-2-16,-16 0 0 15,38-5-2-15,-15 5-3 16,5 0-1-16,-4 0-2 16,5 0-1-16,3 6 0 15,-1 2 1-15,3 2-3 16,-8 1 1-16,2-2 1 16,-5 0 0-16,-2 2 1 15,-21-11 0-15,25 12 0 16,-25-12 1-16,0 0 0 0,0 0 1 15,0 0-1-15,0 0-1 16,8 20-1-16,-8-20 1 16,-3 19 0-16,-10 1 0 15,1 1-3-15,1 3 2 16,-2 9-2-16,3 4 4 16,-5 5-3-16,2 7 2 15,-2-1-3-15,-1 6 2 16,1 2-2-16,-5 3 3 15,2-2-3-15,-4-2 2 16,0 0 3-16,4-3-4 16,-3-5 5-16,5-8-4 15,-4 1 5-15,5-4-5 0,6-5 5 16,-6-1-5-16,7-5 0 16,-5-4 2-16,4 2-1 15,1 0 0-15,2-2-2 16,-3-4 4-16,9-17-2 15,-14 33 0-15,14-33 1 16,-10 34-2-16,10-34 0 16,-5 25 0-16,5-25 0 15,0 23 0-15,0-23 0 16,0 0 0-16,28 21 0 16,-28-21 0-16,33 7 0 15,-11-4 0-15,6-1 0 16,-3-2 0-16,4 0 0 0,2 0 0 15,5 0 0-15,2 0 0 16,0-6 0-16,1 1 0 16,5-2 0-1,0 5 0-15,2-1 0 0,-2 0 0 16,-5 3 0-16,6-1 0 16,-16 1 0-16,0 0 0 15,-7 0 0-15,-22 0 0 16,24 1 0-16,-24-1 0 15,0 0 0-15,0 0 0 16,0 0 0-16,-21 0-8 16,21 0-67-16,-39 0-98 15,9-9-23-15,1-3-13 0,-2-4-16 16</inkml:trace>
  <inkml:trace contextRef="#ctx0" brushRef="#br0" timeOffset="130046.0247">4875 1359 268 0,'-21'-34'192'0,"21"12"-49"0,0 22-28 15,0-30-26-15,19 30-18 16,-19-21-22-16,23 21-14 16,-23 0-8-16,39-14-5 0,-17 3-10 15,7 7-12 1,-4-3 0-16,6 3 0 16,5-5 0-16,1 5 0 15,1-4 0-15,11 8 0 0,2 0 0 16,8 0 0-16,-4 8 0 15,1 7 0-15,4 27-30 16,-28-24-135-16,10 11-27 16,-9-3-21-16,-14-13-11 15</inkml:trace>
  <inkml:trace contextRef="#ctx0" brushRef="#br0" timeOffset="404117.6596">11915 10042 238 0,'9'-24'139'0,"-7"7"-25"16,-2 17-15-16,0-28-23 16,0 28-14-16,0 0-14 15,0 0-13-15,-20 0-13 16,14 16-7-16,-11 12-10 0,3 6-3 16,-1 12-6-16,4 4 3 15,2 6 2-15,9 4-5 16,12 4 5-1,16-3-6-15,19-1 7 0,10-5-6 16,15-3 6-16,5-8-5 16,12-8 1-16,1-13 2 15,-9-9 0-15,1-7 2 16,-13-7 0-16,-2-7 0 16,-10-9 2-16,-5 1-1 15,-4-3 2-15,-9 7-1 16,-1-1-1-16,-1 6-1 0,4 6 0 15,4 0-1-15,4 15-1 16,6 2 1-16,-2 15-3 16,7 4 1-16,1 11-2 15,-1 4 4-15,-1 2-2 16,-8 2 4-16,-2-6-3 16,-2 3 7-16,-12-13-2 15,-3 2 6-15,-15-14-1 16,7 2 5-16,-24-29-1 15,8 28 3-15,-8-28-1 16,0 0-2-16,-18 8-1 16,18-8-2-16,-22 0-4 15,22 0-2-15,-20-18-1 0,20 18-3 16,-10-22 1 0,10 22-3-16,7-35 1 15,4 16 0-15,9-2 0 16,4-5-1-16,-1 4 1 0,2-5-1 15,4-2 2-15,-3-5-2 16,1 2 2-16,-1 1-1 16,0-3 2-16,0 3-2 15,-3-2 2-15,0 4-1 16,1 8-1-16,4 5 2 16,5 3-4-16,5 12 1 15,4 1 0-15,7 11 0 16,10 12-2-16,5 5 2 15,0 4 0-15,4-3 0 16,-1-1 0-16,-3-5 1 16,0-11 0-16,-3-12 2 15,-3-14-1-15,0-14 0 0,-3-10 2 16,3-14-2-16,-3-1 3 16,3-9-4-16,4-7 0 15,-5 5 0-15,0-2 0 16,-1 1 0-16,-4-5 0 15,-3 4 0-15,-5-4 0 16,-6 4 0-16,-7 2 0 16,-5-1 0-16,-6 10 0 15,-5-1 0-15,3 20-22 16,-18-15-35-16,18 19-114 16,-17 13-18-16,-1-3-18 15,0 22-18-15</inkml:trace>
  <inkml:trace contextRef="#ctx0" brushRef="#br0" timeOffset="404789.5608">15342 12261 401 0,'0'0'162'0,"0"0"-6"16,0 0-133-16,-10 17-27 15,13 25 2-15,9 6-4 16,-1 5 4-16,1 12-3 16,-3 0 6-16,-4 0 0 15,-1-15 12-15,1 4-1 16,-5-29 9-16,0-3 3 16,0-22 0-16,0 0 0 15,-12-41-5-15,12 0 4 16,-8-23-12-16,8-6 0 15,0-13-9-15,6 0 0 16,8 3-3-16,4 2 1 16,8 12 0-16,0 13-5 0,8 21 3 15,-1 17-3-15,1 23-1 16,-6 23 2 0,5 23-4-16,-10 15 5 15,1 10 0-15,-14 4-10 0,8 9-12 16,-18-25-35-16,3 5-51 15,-3-15-65-15,-21-37-11 16,6 1-15-16</inkml:trace>
  <inkml:trace contextRef="#ctx0" brushRef="#br0" timeOffset="405211.4939">14709 12519 385 0,'-4'-18'187'0,"-4"-17"-12"15,2-11-101-15,19 23-36 16,-8-13-12-16,24 20-11 15,-6 1-8-15,10 15-3 16,1 8-3-16,1 20-2 16,-4 12 7-16,-4 11-8 0,-7 6 7 15,-8 4-5 1,-9 0 5-16,-3-4-4 16,-18-7 5-16,-8-5-2 15,-12-16-3-15,-3-5 3 0,-5-16-1 16,2-8 1-16,-5-3-1 15,6-23-2-15,-1-9-3 16,7-13-5-16,11-2-15 16,-2-16-5-16,28 20-32 15,-15-23-33-15,25 14-71 16,11 16-28-16,0-5-12 16</inkml:trace>
  <inkml:trace contextRef="#ctx0" brushRef="#br0" timeOffset="405461.5052">14148 11916 430 0,'-38'-15'172'15,"38"30"-15"-15,23 23-123 16,-15 1-28-16,12 14-17 16,9 24-45-16,-17-1-60 15,-1-7-51-15,12 20-14 16,-23-34-9-16</inkml:trace>
  <inkml:trace contextRef="#ctx0" brushRef="#br0" timeOffset="406149.0063">13361 12361 589 0,'-8'-46'182'0,"1"7"-53"16,-4-14-87-16,25 21-19 15,1 2-9-15,18 23-12 16,1 14-3-16,4 17-1 16,4 26-3-16,-4 12 3 15,-2 7 1-15,-5 1-1 16,-5 6 3-16,-11-7-2 15,-7-12 4-15,-8-8-2 16,-3-14 6-16,-14-12-4 16,-9-17 3-16,0-6 1 15,-12-14 1-15,-3-9 3 16,-11-21-4-16,3-5-5 16,-8-11-2-16,1 0 0 0,7-5 0 15,5 5 0-15,10 5 0 16,7 16 0-1,19 16 0-15,8 23 0 16,12 7 0-16,6 26 0 0,-2 21 0 16,2 13-4-16,-7 4 3 15,-7-1-4-15,-4-1 5 16,-7-12-3-16,-16-10 6 16,-6-14-6-16,-6-12 0 15,-7-13-2-15,3-4-7 16,-10-13-17-16,29 9-46 15,-24-19-71-15</inkml:trace>
  <inkml:trace contextRef="#ctx0" brushRef="#br0" timeOffset="406180.2603">12906 12749 552 0,'0'0'-202'0,"10"-35"-16"0</inkml:trace>
  <inkml:trace contextRef="#ctx0" brushRef="#br0" timeOffset="406570.9116">15110 13773 388 0,'8'94'181'16,"-8"17"-32"-16,-7-9-99 15,20 28-5-15,-13-18-10 16,15 9-18-16,-2-14-10 15,2-12-5-15,-4-25 5 0,1-13 0 16,-12-26 10 0,3-9-4-16,-3-22 3 15,-21 0 3-15,-12-9-5 16,0-19 6-16,-14-14-8 0,12-1 3 16,-7-15-10-16,9 1-1 15,10-12-4-15,14 0 0 16,9 8 0-16,9 4 0 15,21 10 0-15,7 5-8 16,19 34-22-16,-17-17-42 16,35 33-88-16,-22 15-33 15,-14 0-13-15,-5 10-16 16</inkml:trace>
  <inkml:trace contextRef="#ctx0" brushRef="#br0" timeOffset="406914.6984">14393 13888 355 0,'-26'-23'170'0,"26"23"-56"0,0 0-61 16,0-21-50-16,0 21-55 15,0 0-80-15,21-9-38 16,-21 9-13-16</inkml:trace>
  <inkml:trace contextRef="#ctx0" brushRef="#br0" timeOffset="407164.7109">14393 13888 374 0,'-72'-70'188'15,"72"70"-39"-15,5 21-62 0,-5-21-24 16,10 24-24-16,-5-6-20 16,13 13-7-16,-4 8-7 15,6 5 0-15,-5 2-4 16,-1-4 3-16,-5 0-1 16,0-8-1-16,-9-9-9 15,0-25-15-15,2 29-49 16,-13-29-107-16,2-26-8 15,9-5-18-15,0-22-10 16</inkml:trace>
  <inkml:trace contextRef="#ctx0" brushRef="#br0" timeOffset="407602.2085">14735 13260 621 0,'0'-23'188'16,"0"23"-41"-16,0 0-121 15,0 15-15-15,0 8-7 16,0 6-11-16,-7-6-7 0,6 7-9 15,1-30-8 1,-18 35-15-16,-5-35-11 16,23 0-17-16,-23-4-12 15,23 4 0-15,-20-42 2 0,20 42 18 16,-14-56 25-16,7 26 40 16,0 4 33-16,-12-11 26 15,19 37 16-15,-20-29 12 16,20 37 0-16,-26-8-5 15,26 30-15-15,-29-16-22 16,24 26-15-16,-20-12-9 16,12 5-5-16,-11-5-19 15,-4-19-32-15,28-9-140 0,-25 9-11 16,2-18-13 0,23 9-22-16</inkml:trace>
  <inkml:trace contextRef="#ctx0" brushRef="#br0" timeOffset="408539.7576">12750 13888 350 0,'0'0'184'0,"0"11"-14"15,0 53-77-15,0-9-61 16,2 29-9-16,1-2-14 16,6 12 0-16,0-1-6 15,0-6 7-15,-3-18-7 16,-1-16 5-16,-5-14-1 0,3-10 4 15,-3-29 0-15,0 0-1 16,0 0 1-16,-11-38-3 16,-1-2 2-16,9-11-5 15,3-18 1-15,0-1-7 16,18-8 4-16,5 4-6 16,11 13 3-16,7 10-4 15,5 22 2-15,3 22-2 16,-1 20 0-16,-6 28 1 15,-4 23-2-15,-9 9 4 16,-9 2-3-16,-2 6 7 16,-10-11-4-16,-1-2 6 15,-7-17 5-15,0-8-2 0,-4-14 7 16,1-7-5-16,3-22 1 16,0 0 0-1,0 0-5-15,0 0-6 16,-8-30 0-16,11 0 0 0,12-10 0 15,1-14 0-15,5-5 0 16,4-11 0-16,3-7 0 16,-4-2 0-16,3 3 0 15,-3 9 0-15,-4 11 0 16,-2 10 0-16,-2 15 0 16,-16 31 0-16,21-13 0 15,-12 28 0-15,2 25 0 0,-3 16 0 16,-1 13 0-16,7 10 0 15,-2 5 0 1,4 8 0-16,5-5 0 16,-1-12 0-16,3-12 0 0,6-11 0 15,1-21 0-15,-2-7 0 16,1-24 0-16,4-7 0 16,-7-25 0-16,5-10 0 15,-5-16 0-15,1-14 0 16,2 7-6-16,-21-37-81 15,18 21-102-15,-11 9-12 16,-10 6-14-16,-2 9-16 16</inkml:trace>
  <inkml:trace contextRef="#ctx0" brushRef="#br0" timeOffset="411052.3066">7370 9144 180 0,'-8'-37'176'0,"8"37"-43"16,-4-26-48-16,-22-3-15 15,26 29-9-15,-31-37-11 16,31 37-14-16,-23-15-14 16,23 15-9-16,0 0-4 15,-23 15-4-15,17 2-4 16,2 12 0-16,4 2 2 15,0 10-6-15,5 2 7 16,10 8-5-16,6-2 6 16,6 8-7-16,7-3 7 0,3-4-5 15,9 6-2-15,5-7 3 16,3-1-3-16,7-2 4 16,-3-2-3-1,10-6 2-15,-8-5-1 16,4-6 1-16,-4-3 1 0,4-6 3 15,-5-5 1-15,2-3 2 16,-7-10 2-16,6 0 3 16,-8 0 0-16,4-1 1 15,-7-17 0-15,10 6-1 16,-13-12 0-16,8 14-1 16,-2-9-4-16,1 7-3 15,-6 2 0-15,2 1-2 0,3 9-1 16,-6 0-1-16,-2 0 0 15,-1 9-2-15,-2 5 0 16,-4 8 1 0,1-2-2-16,-2 6 2 0,-5-2-1 15,0 7 1-15,-8 3-2 16,5 2 3-16,-12-2-2 16,2 1 3-16,-6 0-2 15,-4-3 2-15,0-8-1 16,-5 5 2-16,-3-29-1 15,4 30 2-15,-4-30 0 16,0 0 1-16,0 0 1 16,0 0-6-16,-12-15 0 15,12 15 0-15,-11-37 0 16,4 14 0-16,2 4 0 16,2 1 0-16,3-1 0 15,0 19 0-15,3-28 0 0,-3 28 0 16,23-18 0-16,-23 18 0 15,33-19 0-15,-33 19 0 16,38-23 0-16,-38 23 0 16,37-31 0-16,-20 6 0 15,1-1 0-15,1-1 0 16,-1-2 0-16,2 1 0 16,3 5 0-16,-2 3 0 15,2 5 0-15,0 7 0 16,6 1 0-16,2 7 0 15,5 0 0-15,2 0 0 16,1 9 0-16,9 0 0 16,-3-4 0-16,5 4 0 0,2-3 0 15,-6 2 0-15,4-1 0 16,-4 1 0-16,0 4 0 16,0-3 0-16,1 7 0 15,2 1 0-15,-3 6 0 16,2-1 0-16,-3-2 0 15,5-2 0-15,-5 0 0 16,-1-5 0-16,1-11 0 16,-6-2 0-16,-1 0 0 15,6-18 0-15,0-2 0 16,2-4 0-16,3-2 0 16,6-2 0-16,3 5 0 15,1-1 0-15,-2 2 0 0,-2 6 0 16,-5-1 0-16,-5-4 0 15,-1-3 0-15,-9-5 0 16,-6-2 0-16,-3-11 0 16,-6-12 0-16,0-3 0 15,-6-8 0-15,-4-2 0 16,-2 11 0-16,-8-3 0 16,12 29-40-16,-24 0-133 15,12 30-17-15,0 0-19 16,-22 0-19-16</inkml:trace>
  <inkml:trace contextRef="#ctx0" brushRef="#br0" timeOffset="506814.1474">10396 11722 232 0,'0'0'197'0,"0"0"-12"16,-18-46-76-16,18 46-34 16,0 0-16-16,0 0-19 15,0 0-17-15,0 0-9 16,-3 16-8-16,3 16-1 15,0 19-5-15,0 4 1 16,0 8-4-16,0-1 4 16,3 6-3-16,1-7 3 15,-1-9-2-15,2-12 3 0,-2-17 0 16,-3-23 1-16,7 24 1 16,-7-24 1-16,0-11 0 15,0-16 0-15,0-12 1 16,0-7-3-16,0-15 2 15,0-2-3-15,0-5 2 16,8-1-3-16,3 8 2 16,10 5-3-16,2 10 3 15,2 10-3-15,4 17 1 16,1 6 0-16,1 13 0 16,-2 13 0-16,1 18-2 15,-4 16 1-15,-3 14-3 16,-5 16 4-16,-10 6-5 0,-1 5-1 15,-7 4-12-15,-7-10-9 16,7 12-41-16,-29-40-55 16,6-8-61-1,6-8-21-15,-12-23-8 0</inkml:trace>
  <inkml:trace contextRef="#ctx0" brushRef="#br0" timeOffset="507251.6631">9698 11839 442 0,'-15'-46'191'0,"15"12"-12"15,29 6-121-15,-27-26-18 16,31 31-13-16,-10-6-14 16,18 12-8-16,-4 10-3 15,7 7-1-15,-4 24-2 16,-3 20 0-16,-1 10-2 16,-13 16 3-16,-6 7-3 15,-11-1 3-15,-6 9-3 16,-16-8 3-16,-12-9-3 0,-10-9 5 15,-7-18-2-15,-8-11 3 16,1-15-1 0,-5-15 1-16,1-9 0 15,7-27-2-15,6-10 0 0,7-15-7 16,17-3-2-16,7-16-15 16,27 24-23-16,-13-27-40 15,48 28-66-15,-4 17-38 16,-8 0-13-16,14 29-4 15</inkml:trace>
  <inkml:trace contextRef="#ctx0" brushRef="#br0" timeOffset="507517.3005">9274 11390 374 0,'0'0'177'0,"0"43"-15"16,3 10-106-16,-9 7-34 15,6 10-15-15,-2 29-49 16,-13-21-48-16,9 4-67 15,6 12-21-15,-5-26-11 16</inkml:trace>
  <inkml:trace contextRef="#ctx0" brushRef="#br0" timeOffset="508048.5815">8535 11677 500 0,'18'-55'192'0,"0"4"-3"16,-17-13-121-16,42 43-31 15,-20-1-15-15,19 22-13 0,6 7-8 16,-3 32 0-16,0 22 1 15,-8 13-4-15,-4 12 4 16,-4 7-5-16,-7 5-3 16,-14-6 5-16,-8-12-4 15,0-7 5-15,-8-25-1 16,-15-17 3-16,-7-18 0 16,-6-13 2-16,-6-21 2 15,-7-18-2-15,-12-22-4 16,2-16 0-16,-1-2 0 15,7-2 0-15,8 2 0 16,7 5 0-16,15 20 0 16,10 14 0-16,13 40 0 0,0 0 0 15,7 36 0-15,4 20 0 16,-1 20 0-16,-5 8-2 16,-5 0-1-16,0-5 3 15,-10-8-3-15,-6-6 1 16,-7-24-6-16,-7-18-2 15,7 0-29-15,-21-37-78 16,13-3-68-16,10 2-14 16,4-16-14-16,17 13-12 15</inkml:trace>
  <inkml:trace contextRef="#ctx0" brushRef="#br0" timeOffset="508657.9972">10066 13288 504 0,'0'0'183'0,"0"0"-2"0,-21 25-143 15,21 20-20-15,6 12-1 16,12 18-12-16,-5 11 1 16,8 11-3-16,-1 9 3 15,1-4-3-15,-4-3 4 16,1-7-1-16,-10-16 0 15,2-6 4-15,-10-21-3 16,0-14 2-16,-18-26 2 16,-4-9-8-16,-9-24-3 15,-6-20 0-15,-7-15 0 16,6-13 0-16,0-3 0 0,7-5 0 16,10 4 0-16,13 1 0 15,8 19 0 1,15 8 0-16,19 27-25 0,-16-11-62 15,38 32-86-15,-19 2-22 16,-9 13-21-16,-2 6-6 16</inkml:trace>
  <inkml:trace contextRef="#ctx0" brushRef="#br0" timeOffset="508939.2547">9439 13383 460 0,'0'0'193'0,"-13"38"-17"16,13 2-108-16,-6-17-38 15,6 19-17-15,0-11-12 16,-7-12-27-16,14 17-42 16,-7-36-70-16,-7-21-42 15,7-12-22-15,3-31-10 0</inkml:trace>
  <inkml:trace contextRef="#ctx0" brushRef="#br0" timeOffset="509298.6544">9742 12647 426 0,'0'0'201'0,"0"19"-10"15,-33-12-102-15,36 34-34 16,-24-18-21-16,16 20-13 16,-13-9-15-16,4 4-6 15,-1-7 0-15,-5-4 0 16,20-27 0-16,-37 16 0 15,19-16 0-15,-5-19 0 16,6-14 0-16,-4-10 0 16,1 0 0-16,2-7 0 15,4 11 0-15,-1 2 0 0,0 9 0 16,7 10 0-16,8 18 0 16,-20-9 0-16,20 9 0 15,-22 27 0-15,10-2 0 16,-6-3 0-16,3 11-20 15,-17-21-46-15,32-12-123 16,-40 19-2-16,14-19-21 16,26 0-12-16</inkml:trace>
  <inkml:trace contextRef="#ctx0" brushRef="#br0" timeOffset="510314.3632">7430 13490 503 0,'-14'21'185'0,"14"-2"-55"0,6 39-78 16,-14-9-14-16,8 28-18 15,0-3-4-15,0 11-9 16,6-7 3-16,3-5-4 16,-3-17-3-16,2-11 3 15,-3-22-1-15,-5-23 0 16,15-15 3-16,-10-29-4 15,0-13 3-15,-2-10-3 16,4-12-3-16,1-5 3 16,7-6-5-16,6 13 2 0,2 9-4 15,3 19 4-15,7 13-6 16,-2 12 5-16,6 24-2 16,-6 9-1-16,2 21 6 15,-5 16-6-15,-4 14 6 16,-4 9-3-16,-2 9 5 15,-3 11-1-15,-4-1 3 16,6 4-5-16,1-8-2 16,8 3 0-16,3-13 0 15,9-13 0-15,1-17 0 16,9-24 0-16,1-20 0 16,3-24 0-16,-3-36 0 15,-6-27 0-15,7 2 0 0,-30-16-178 16,6-20-20-16,-11-2-19 15</inkml:trace>
  <inkml:trace contextRef="#ctx0" brushRef="#br0" timeOffset="529253.6451">9799 16300 172 0,'0'-40'188'16,"-3"2"-28"-16,-13-14-61 16,16 52-18-16,-7-49-13 15,7 49-21-15,0 0-22 0,3 26-11 16,2 19-13-16,3 23-2 15,2 12-7-15,2 16 7 16,-4 5-1 0,0 7 0-16,2-9 4 0,1-7-2 15,-3-16 5-15,6-12-3 16,-6-20 9-16,6-13-6 16,-14-31 4-16,25 15 2 15,-25-15-1-15,29-39 2 16,-22-6-7-16,8-7 4 15,-7-13-5-15,0-15 1 16,0-8-5-16,7-10 0 16,0 0-2-16,-1 9-1 0,8 12 3 15,1 11-6-15,3 28 2 16,0 27-3 0,-2 27-1-16,1 40 3 15,-5 28-4-15,-12 13 4 0,2 12 4 16,-7 6 1-16,-3 0 3 15,2-6 2-15,-2-24 2 16,6-2-2-16,6-23 5 16,14-11-3-16,0-20-2 15,15-13 1-15,-2-16-2 16,8 0-8-16,3-9-18 16,-13-27-52-16,16-2-103 15,-9 8-8-15,-20-5-18 16,6 6-9-16</inkml:trace>
  <inkml:trace contextRef="#ctx0" brushRef="#br0" timeOffset="529706.7898">10935 16800 489 0,'0'0'173'0,"21"0"-54"15,-21 0-89-15,19 4 1 0,-19-4-4 16,0 0-13-16,0 0-7 15,22 25-3-15,-22-25 6 16,0 0-5-16,-13 22-1 16,13-22 1-16,-38 1 0 15,15-1-1-15,-3 0 1 16,3-14-2-16,3-3-5 16,6 0 4-16,2-5 0 15,9 1-2-15,3 4-1 16,0 17-1-16,18-23-2 15,2 18 0-15,2 5-2 16,-22 0-3-16,38 36-12 16,-38-36-33-16,36 48-57 0,-20-19-67 15,-16-29-8-15,0 32-18 16</inkml:trace>
  <inkml:trace contextRef="#ctx0" brushRef="#br0" timeOffset="530534.9878">11263 16519 421 0,'0'0'177'0,"0"0"-18"16,35 27-120-16,-30 9-31 15,9 13 3-15,-10 9-2 16,7 12-7-16,-3-8 4 16,2 8-3-16,-5-8 7 15,5-3-2-15,-9-22 12 16,6-2-5-16,-7-35 3 15,7 22 1-15,-7-22 0 16,4-32-2-16,-4-8-6 0,7-3 2 16,-7-10-11-16,5 5 3 15,3-6-8-15,5 7 3 16,-5 10-6 0,1 14 4-16,-9 23-3 0,29-8 2 15,-14 24 4-15,-7 15-8 16,3 19 6-16,-2 7-3 15,2 4 6-15,-4 1-4 16,1 0 6-16,-2-10-3 16,-6-12 4-16,8-9 3 15,-8-31 1-15,10 21 3 16,-10-21-2-16,12-29 0 16,-7-10-8-16,6 0-2 0,0-9 0 15,4-4 0-15,3-3 0 16,5 1 0-1,0 2 0-15,3 1 0 16,4 10 0-16,1 3 0 0,1 8 0 16,-2 7 0-16,-2 16 0 15,-2 7 0-15,3 15 0 16,-6 17 0-16,0 14 0 16,0 12 0-16,6 6 0 15,1 5 0-15,4 6 0 16,1-6 0-16,1-8 0 15,-2-7 0-15,0-16 0 16,7-15 0-16,-6-15 0 16,2-8 0-16,1-31 0 15,-2-13 0-15,-2-11 0 16,-4-22 0-16,20 0-160 16,-14-7-35-16,-19-6-12 0,1 11-19 15,-15-5-9-15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278.46277" units="1/cm"/>
          <inkml:channelProperty channel="Y" name="resolution" value="2273.90698" units="1/cm"/>
          <inkml:channelProperty channel="F" name="resolution" value="7.0953E-7" units="1/dev"/>
          <inkml:channelProperty channel="T" name="resolution" value="1" units="1/dev"/>
        </inkml:channelProperties>
      </inkml:inkSource>
      <inkml:timestamp xml:id="ts0" timeString="2016-03-28T15:27:54.9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22172 12206 261 0,'0'0'164'0,"-16"-24"3"16,16 24-75-16,0 0-31 15,0 0-21 1,18 38-17-16,-7-16-16 16,6 5-5-16,4 9-3 0,2-3 1 15,1 3 3-15,4-2-3 16,-3-6 3-16,2 4-2 16,-9-14 5-16,4 0-3 15,-22-18 0-15,23 10 3 16,-23-10-5-16,0 0 9 15,-14-31-1-15,14 31 7 16,-47-38-4-16,16 28 4 16,-15-8 0-16,-3 18-4 15,-7 0-1-15,-2 14-4 16,-1 15 1-16,6 12-9 16,6 9 4-16,9 15-7 15,15 12 4-15,10 12-4 0,26 3 2 16,10 7-3-1,18-6-2-15,11-11 4 0,12-9-5 16,5-11 6 0,-2-18-4-16,-3-25-1 0,0-8-12 15,-23-46-37-15,17 11-74 16,-7-22-49-16,-34-32 2 16,4 7-4-16,-28-25 10 15</inkml:trace>
  <inkml:trace contextRef="#ctx0" brushRef="#br0" timeOffset="288.8516">21603 11722 376 0,'0'48'164'0,"-25"-2"-1"15,-3 23-110-15,28 22-30 16,0 8-15-16,0 2-6 16,20 5-27-16,-20-22-42 15,15-15-63-15,-1-6-34 16,-28-47 4-16,14 12-7 0,-23-43 91 15</inkml:trace>
  <inkml:trace contextRef="#ctx0" brushRef="#br0" timeOffset="751.1637">20907 11906 571 0,'0'-51'182'16,"23"-10"-50"-1,10 38-91-15,-12-8-20 16,17 22-13-16,1 18-9 16,5 14-2-16,-1 21-2 0,-5 4 2 15,-4 19-3-15,-6 1 4 16,-7 3-5-16,-13-3 2 15,-8-6-4-15,-15-7 5 16,-7-12-2-16,-8-11 3 16,-6-8-1-16,-5-9 4 15,-3-9 1-15,2-6 3 16,1 0 0-16,11-16-1 16,7 2 0-16,23 14-2 0,-21-30 0 15,21 30-3-15,21-17 0 16,-3 17-2-1,10 10 0-15,-3 11 0 16,4 9-1-16,-1 5 2 0,-10 11-1 16,-5-5-13-16,8 16-19 15,-21-25-39-15,0 8-46 16,0-3-53-16,-29-31 3 16,29-6-5-16,-53-8 60 15</inkml:trace>
  <inkml:trace contextRef="#ctx0" brushRef="#br0" timeOffset="1110.3095">20600 12191 202 0,'8'83'148'0,"-28"-27"1"15,20 3-74-15,27 20-19 16,-19-33-2-16,25 18-12 15,-20-35 5-15,24 16-4 16,-37-45 2-16,25 14-6 16,-33-36-3-16,8 22 3 15,-17-60-13-15,3 12-4 16,-26-31-22-16,-4-18 0 16,-13-33 0-16,-4-10 0 15,-9-19 0-15,3-5 0 16,6-9 0-16,9 5 0 15,16 12 0-15,20 19 0 16,25 30 0-16,34 27 0 0,40 45 0 16,14 12-63-16,53 58-90 15,-7 22-44-15,-1 21 0 16,9 29 1-16,-22 3-2 16</inkml:trace>
  <inkml:trace contextRef="#ctx0" brushRef="#br0" timeOffset="3208.867">19878 12161 343 0,'0'-21'139'0,"0"21"-21"15,0 0-17-15,-13-32-24 16,13 32-22-16,0 0-17 16,10 21-13-16,-10-21-11 15,-8 25-3-15,0-3-6 16,8 11 2-16,-17 0-3 0,9 7 3 15,-6-7-4-15,5 9 3 16,-4-6-4 0,13 2 3-16,0-6 1 0,0 1-6 15,17-8 6-15,2-4-8 16,-2-8 8-16,4-7-2 16,-3-6 3-16,3-10 1 15,-8-12-4-15,-5-11 6 16,-8-23-4-16,0-8 2 15,-13-28-8-15,4-7 0 16,-19-17 0-16,3-14 0 16,-19-16 0-16,-2-14 0 0,-13-9 0 15,5-1 0-15,-5 16 0 16,12 9 0-16,8 15 0 16,11 21 0-16,28 30 0 15,8 20 0-15,31 40 0 16,12 19 0-16,10 42-12 15,-1 11 0-15,9 26-5 16,-12 8 1-16,-1 19-11 16,-22-3 8-16,-3 11 0 15,-24-17 2-15,-7-7 4 16,-12-27 1-16,-4-10 8 16,-14-24-1-16,-7-11 11 15,-2-12-6-15,-6-6-5 0,-5-14-5 16,12 7-17-16,-16-10-13 15,31 17-13 1,-21 0 2-16,34 14-2 16,-19-14 2-16,29 41 7 0,-15-18 16 15,15 14 25-15,0 1 23 16,-21 2 20-16,21 11 6 16,-25-18 7-16,25 28 6 15,-37-30-2-15,28 23-4 16,-28-18-12-16,22 16-8 15,-23-18-9-15,19 14-5 16,-6-11-7-16,4 1-2 16,5-1-6-16,1 3 1 15,7-8-4-15,8 4 2 16,0-8-4-16,0-2 4 16,8-3-2-16,-8-23 3 15,21 23 3-15,-21-23 1 0,23 0 3 16,-23 0 0-16,15-38-3 15,-15 7-8-15,0-22 0 16,0-1 0-16,-13-23 0 16,0-14 0-16,1-4 0 15,-12-19 0-15,-4-11 0 16,-7-17 0-16,-4-17 0 16,0-5 0-16,-5 15 0 15,6 7 0-15,9 13 0 16,7 19 0-16,22 31 0 15,7 20 0-15,39 78-67 16,-15-9-71-16,26 43-57 16,13 26-2-16,2 14 2 0,7 14 1 15</inkml:trace>
  <inkml:trace contextRef="#ctx0" brushRef="#br0" timeOffset="3515.8018">18400 11899 457 0,'0'56'173'0,"-7"-14"-2"16,-14-3-139-16,27 25-6 0,-17-3-17 15,11 1-17-15,18 17-27 16,-26-28-36-16,31 10-43 16,-14-15-58-16,-9-46 5 15,28 31-7-15,-23-50 47 16</inkml:trace>
  <inkml:trace contextRef="#ctx0" brushRef="#br0" timeOffset="3762.7756">18558 12076 460 0,'-16'53'188'16,"16"-13"-40"-16,16 37-67 15,-29-39-24-15,47 35-20 16,-16-22-14-16,25 7-12 16,1-12-2-16,7-11-8 15,11-10 3-15,-1-19-13 16,7-6-26-16,-19-31-109 16,14-15-47-16,-1-4-3 0,-12-16 0 15,-2 16 0 1</inkml:trace>
  <inkml:trace contextRef="#ctx0" brushRef="#br0" timeOffset="4403.5586">21020 13505 427 0,'17'-23'187'16,"7"13"-7"-16,12 20-84 0,-15-10-58 16,20 21-14-16,-6 10-13 15,2 8-11-15,3 16 2 16,-4 12-4-16,-7 9 4 16,-6 6-4-16,-8 7 3 15,-7-5-3-15,-8 0-3 16,-8-7 5-16,-12-10-2 15,-4-10 2-15,-8-13 0 0,-8-10 4 16,-10-20 0 0,1 0 2-16,-5-14 0 15,4 0 0-15,1-5-3 16,0-10-5-16,16 15-23 16,-10-32-65-16,25 7-96 0,18 25-5 15,-11-20 2-15,11 20-5 16,19-23 87-16</inkml:trace>
  <inkml:trace contextRef="#ctx0" brushRef="#br0" timeOffset="4860.7861">19962 13573 513 0,'10'-47'184'0,"17"0"-5"16,21 25-143-16,-12-6-19 16,18 28-3-16,-2 8-13 15,6 22-4-15,-3 16 3 16,-4 14-6-16,-5 12 5 15,-10 7-3-15,-10 7 2 16,-13-7-3-16,-13 0 5 16,-13-14-2-16,-5-5 0 15,-17-14 3-15,-5-13 1 16,-5-10 3-16,-5-23 2 0,2 0 3 16,-2-13 0-16,10-10-2 15,-2-16 1-15,16 6-2 16,6-17 0-1,20 3-4-15,8-1-2 0,15 0-6 16,18 12-6-16,-3-1-15 16,22 37-41-16,-29-18-64 15,2 18-56-15,8 24 0 16,-25-7-1-16,5 20 3 16</inkml:trace>
  <inkml:trace contextRef="#ctx0" brushRef="#br0" timeOffset="5117.4706">19685 13264 502 0,'0'26'181'16,"-16"-3"1"-16,1 7-144 16,15 9-64-16,15 30-65 15,-15-2-71-15,0-13-19 16,5 2-2-16,-5-17 0 0,10 0 106 16</inkml:trace>
  <inkml:trace contextRef="#ctx0" brushRef="#br0" timeOffset="5791.6365">19159 13835 352 0,'0'69'181'0,"6"-10"2"15,2-17-76-15,25 25-41 16,-26-34-17-16,24 14-16 15,-18-27-12-15,10-5-4 16,-23-15-3-16,24-39-14 16,-17 1 0-16,-7-15 0 15,0-16 0-15,0-15 0 16,-10-23 0-16,-11-23 0 0,-1-17 0 16,4-15 0-16,-5-5 0 15,9 3 0-15,1 11 0 16,13 10 0-16,0 28 0 15,16 31 0-15,13 35 0 16,9 26 0-16,8 23-5 16,3 23-4-16,3 17 5 15,-11 12-5-15,3 17 6 0,-8 13-4 16,-13 6 6 0,-23 5-4-16,0-2 4 15,-23-7-2-15,-9-8-3 16,-11-14 5-16,-8-7-4 0,-3-17 4 15,-6-15-1-15,-1-10 2 16,-1-13 0-16,12 0 2 16,-3 0 0-16,4-13-2 15,11-1 1-15,7 5-2 16,8-5 0-16,23 14-1 16,-21-3-1-16,21 3 0 15,12 25 0-15,-3 0 1 16,5 12-1-16,-5 9 4 0,0 12 5 15,-3 6-4 1,-6 5 5-16,0-1-2 16,-8 2 3-16,1 5-5 15,-2-5 5-15,2 1-5 0,0-12-4 16,7-3 0-16,0-6-8 16,0-19-13-16,17 17-50 15,-17-48-87 1,0 0-27-16,0 0-3 0,19-55 1 15,-10 20 24-15</inkml:trace>
  <inkml:trace contextRef="#ctx0" brushRef="#br0" timeOffset="6041.3782">18669 13283 515 0,'-24'-26'187'15,"24"26"-7"-15,13 31-120 16,-13-31-51-16,0 34-17 16,20 11-34-16,-29-24-52 15,24 10-73-15,-3 7-18 16,-12-20 5-16,0 5-6 15,0-23 97-15</inkml:trace>
  <inkml:trace contextRef="#ctx0" brushRef="#br0" timeOffset="6264.6846">18445 13227 308 0,'-8'48'182'0,"8"13"-4"16,10 16-61-16,-35-32-38 16,40 40-25-16,-34-19-26 15,19 7-22-15,0 11-21 16,-10-23-50-16,31 23-74 16,-11-9-45-16,-20-19-2 15,10 7 0-15,-7-20 9 16</inkml:trace>
  <inkml:trace contextRef="#ctx0" brushRef="#br0" timeOffset="6604.4619">17528 13572 523 0,'22'-74'187'0,"10"10"-23"15,20 28-114 1,-23-4-15-16,24 34-19 16,-11 12-11-16,6 19-3 15,-1 21 2-15,-3 15-5 0,0 7 2 16,-6 9-4-16,-5 0-4 15,-9-7-14-15,2 23-11 16,-26-41-30-16,25 32-35 16,-35-43-51-16,-6-18-36 15,3 0 2-15,-18-32 5 16,8 9 104-16</inkml:trace>
  <inkml:trace contextRef="#ctx0" brushRef="#br0" timeOffset="6928.7331">17640 13681 285 0,'10'21'173'15,"20"1"-37"-15,6 20-31 16,-36-42-13-16,27 61-21 16,-27-61-22-16,0 54-11 15,-22-31-14-15,2 6-6 16,-27-5-6-16,-4 5-1 15,-24-12-6-15,-14-1-1 16,-9-6-4-16,-8-10 0 16,-14 0 0-16,7 0 0 15,1-10 0-15,7-6-2 16,34 31-47-16,1-38-72 16,46 10-72-16,43 13-2 15,34-28-5-15</inkml:trace>
  <inkml:trace contextRef="#ctx0" brushRef="#br0" timeOffset="7940.6518">16880 13051 386 0,'0'0'174'0,"0"0"1"0,-18 0-93 16,31 31-34-16,-13-31-26 15,0 40-17-15,15-2-29 16,-15-15-53-16,14 0-92 15,-4 14-7-15,-10-16 0 16,7 11-4-16,-7-32 90 16</inkml:trace>
  <inkml:trace contextRef="#ctx0" brushRef="#br0" timeOffset="8162.3623">16906 13720 509 0,'0'0'195'0,"0"0"-3"15,-31-6-117-15,31 6-38 16,0 0-22-16,0 0-21 16,16 42-40-16,-16-42-81 15,0 0-66-15,-15 38 0 16,15-38-5-16,0 24 3 0,0-24 130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9E85BA9-BB2C-4D69-ABB6-EBDB27510733}" type="datetime8">
              <a:rPr lang="he-IL" smtClean="0"/>
              <a:t>29 מרץ 16</a:t>
            </a:fld>
            <a:endParaRPr lang="he-IL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BB95A71-7B4C-4854-8D44-6BECC6970724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111854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1C15539-3C3E-4F82-8D4F-95AB9633A61B}" type="datetime8">
              <a:rPr lang="he-IL" smtClean="0"/>
              <a:t>29 מרץ 16</a:t>
            </a:fld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B95A71-7B4C-4854-8D44-6BECC6970724}" type="slidenum">
              <a:rPr lang="he-IL" smtClean="0"/>
              <a:t>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85438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1FDFC72-A08F-48B4-85E8-FAE700FAB33B}" type="datetime8">
              <a:rPr lang="he-IL" smtClean="0"/>
              <a:t>29 מרץ 16</a:t>
            </a:fld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B95A71-7B4C-4854-8D44-6BECC6970724}" type="slidenum">
              <a:rPr lang="he-IL" smtClean="0"/>
              <a:t>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78325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59037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68042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88132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2" y="31772"/>
            <a:ext cx="12191999" cy="0"/>
          </a:xfrm>
          <a:prstGeom prst="line">
            <a:avLst/>
          </a:prstGeom>
          <a:ln w="889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2165370" y="0"/>
            <a:ext cx="23447" cy="6858000"/>
          </a:xfrm>
          <a:prstGeom prst="line">
            <a:avLst/>
          </a:prstGeom>
          <a:ln w="889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26775" y="0"/>
            <a:ext cx="23447" cy="6858000"/>
          </a:xfrm>
          <a:prstGeom prst="line">
            <a:avLst/>
          </a:prstGeom>
          <a:ln w="889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26775" y="6818489"/>
            <a:ext cx="12141779" cy="0"/>
          </a:xfrm>
          <a:prstGeom prst="line">
            <a:avLst/>
          </a:prstGeom>
          <a:ln w="889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566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3366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2" y="31772"/>
            <a:ext cx="12191999" cy="0"/>
          </a:xfrm>
          <a:prstGeom prst="line">
            <a:avLst/>
          </a:prstGeom>
          <a:ln w="889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2165370" y="0"/>
            <a:ext cx="23447" cy="6858000"/>
          </a:xfrm>
          <a:prstGeom prst="line">
            <a:avLst/>
          </a:prstGeom>
          <a:ln w="889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26775" y="0"/>
            <a:ext cx="23447" cy="6858000"/>
          </a:xfrm>
          <a:prstGeom prst="line">
            <a:avLst/>
          </a:prstGeom>
          <a:ln w="889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26775" y="6818489"/>
            <a:ext cx="12141779" cy="0"/>
          </a:xfrm>
          <a:prstGeom prst="line">
            <a:avLst/>
          </a:prstGeom>
          <a:ln w="889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765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25243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18238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116487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709713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882845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9525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709805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12739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981351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442959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95599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26056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15681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39973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20678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2376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66505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9822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07272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EFBAE-9047-4BA9-965A-A0CA160668F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75719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hf hd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/>
              <a:t>פתרון תרגילים מהרצאה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6847A-E4B5-4319-933D-741C133DF6B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12491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60" r:id="rId12"/>
    <p:sldLayoutId id="2147483661" r:id="rId13"/>
  </p:sldLayoutIdLst>
  <p:hf hdr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.emf"/><Relationship Id="rId4" Type="http://schemas.openxmlformats.org/officeDocument/2006/relationships/customXml" Target="../ink/ink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33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פתרון תרגילים מהרצאה 3</a:t>
            </a:r>
            <a:endParaRPr lang="he-IL" dirty="0">
              <a:solidFill>
                <a:srgbClr val="33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350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10</a:t>
            </a:fld>
            <a:endParaRPr lang="he-IL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59400" y="181440"/>
              <a:ext cx="6163560" cy="603180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840" y="174600"/>
                <a:ext cx="6195600" cy="605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/>
              <p14:cNvContentPartPr/>
              <p14:nvPr/>
            </p14:nvContentPartPr>
            <p14:xfrm>
              <a:off x="5983200" y="3815640"/>
              <a:ext cx="2125800" cy="137484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71680" y="3799080"/>
                <a:ext cx="2142000" cy="1407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4514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5 – המשך פתרון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/>
              <a:t>יהי </a:t>
            </a:r>
            <a:r>
              <a:rPr lang="en-US" dirty="0"/>
              <a:t>m</a:t>
            </a:r>
            <a:r>
              <a:rPr lang="he-IL" dirty="0"/>
              <a:t> גודל התוצאה הסופית ויהי </a:t>
            </a:r>
            <a:r>
              <a:rPr lang="en-US" dirty="0"/>
              <a:t>n</a:t>
            </a:r>
            <a:r>
              <a:rPr lang="he-IL" dirty="0"/>
              <a:t> גודל מקסימלי של יחס אחד </a:t>
            </a:r>
            <a:r>
              <a:rPr lang="he-IL" dirty="0" smtClean="0"/>
              <a:t>מהקלט</a:t>
            </a:r>
          </a:p>
          <a:p>
            <a:r>
              <a:rPr lang="he-IL" dirty="0" smtClean="0"/>
              <a:t>בגלל תכונת </a:t>
            </a:r>
            <a:r>
              <a:rPr lang="he-IL" dirty="0"/>
              <a:t>המופע הרציף, </a:t>
            </a:r>
            <a:r>
              <a:rPr lang="he-IL" dirty="0" smtClean="0"/>
              <a:t>כל האטריבוטים של </a:t>
            </a:r>
            <a:r>
              <a:rPr lang="en-US" dirty="0" smtClean="0"/>
              <a:t>Z</a:t>
            </a:r>
            <a:r>
              <a:rPr lang="he-IL" dirty="0" smtClean="0"/>
              <a:t> מופיעים ביחס המקורי </a:t>
            </a:r>
            <a:r>
              <a:rPr lang="en-US" dirty="0" smtClean="0"/>
              <a:t>R</a:t>
            </a:r>
            <a:r>
              <a:rPr lang="en-US" baseline="-25000" dirty="0" smtClean="0"/>
              <a:t>j</a:t>
            </a:r>
            <a:r>
              <a:rPr lang="he-IL" dirty="0" smtClean="0"/>
              <a:t> שהיה בצומת </a:t>
            </a:r>
            <a:r>
              <a:rPr lang="en-US" dirty="0" smtClean="0"/>
              <a:t>v</a:t>
            </a:r>
            <a:r>
              <a:rPr lang="he-IL" dirty="0" smtClean="0"/>
              <a:t> לפני תחילת השלב השלישי (הוכחה מלאה בשקף הבא)</a:t>
            </a:r>
          </a:p>
          <a:p>
            <a:pPr lvl="1"/>
            <a:r>
              <a:rPr lang="he-IL" dirty="0" smtClean="0"/>
              <a:t>לכן, ביחס </a:t>
            </a:r>
            <a:r>
              <a:rPr lang="en-US" dirty="0" smtClean="0"/>
              <a:t> T</a:t>
            </a:r>
            <a:r>
              <a:rPr lang="he-IL" dirty="0" smtClean="0"/>
              <a:t>יכולות להיות מעל האטריבוטים של </a:t>
            </a:r>
            <a:r>
              <a:rPr lang="en-US" dirty="0" smtClean="0"/>
              <a:t>Z</a:t>
            </a:r>
            <a:r>
              <a:rPr lang="he-IL" dirty="0" smtClean="0"/>
              <a:t> רק רשומות שהיו ביחס המקורי </a:t>
            </a:r>
            <a:r>
              <a:rPr lang="en-US" dirty="0" smtClean="0"/>
              <a:t>R</a:t>
            </a:r>
            <a:r>
              <a:rPr lang="en-US" baseline="-25000" dirty="0" smtClean="0"/>
              <a:t>j</a:t>
            </a:r>
            <a:endParaRPr lang="he-IL" baseline="-25000" dirty="0" smtClean="0"/>
          </a:p>
          <a:p>
            <a:pPr lvl="1"/>
            <a:r>
              <a:rPr lang="he-IL" dirty="0" smtClean="0"/>
              <a:t>הגודל הכולל של רשומות אלה, ללא כפילויות, הוא לכל היותר </a:t>
            </a:r>
            <a:r>
              <a:rPr lang="en-US" dirty="0" smtClean="0"/>
              <a:t>n</a:t>
            </a:r>
            <a:endParaRPr lang="he-IL" dirty="0" smtClean="0"/>
          </a:p>
          <a:p>
            <a:r>
              <a:rPr lang="he-IL" dirty="0" smtClean="0"/>
              <a:t>בגלל שרשומות לא נעלמות במהלך ביצוע הצירופים,</a:t>
            </a:r>
          </a:p>
          <a:p>
            <a:pPr lvl="1"/>
            <a:r>
              <a:rPr lang="he-IL" dirty="0" smtClean="0"/>
              <a:t>ביחס </a:t>
            </a:r>
            <a:r>
              <a:rPr lang="en-US" dirty="0" smtClean="0"/>
              <a:t>T</a:t>
            </a:r>
            <a:r>
              <a:rPr lang="he-IL" dirty="0" smtClean="0"/>
              <a:t> יכולות להיות מעל האטריבוטים של </a:t>
            </a:r>
            <a:r>
              <a:rPr lang="en-US" dirty="0" smtClean="0"/>
              <a:t>W</a:t>
            </a:r>
            <a:r>
              <a:rPr lang="he-IL" dirty="0" smtClean="0"/>
              <a:t> רק רשומות שמופיעות בתוצאה הסופית מעל אטריבוטים אלה</a:t>
            </a:r>
          </a:p>
          <a:p>
            <a:pPr lvl="1"/>
            <a:r>
              <a:rPr lang="he-IL" dirty="0"/>
              <a:t>הגודל הכולל של רשומות אלה, ללא כפילויות, הוא לכל היותר </a:t>
            </a:r>
            <a:r>
              <a:rPr lang="en-US" dirty="0" smtClean="0"/>
              <a:t>m</a:t>
            </a:r>
            <a:endParaRPr lang="he-IL" dirty="0"/>
          </a:p>
          <a:p>
            <a:r>
              <a:rPr lang="he-IL" dirty="0" smtClean="0"/>
              <a:t>לכן, גודלו של </a:t>
            </a:r>
            <a:r>
              <a:rPr lang="en-US" dirty="0" smtClean="0"/>
              <a:t>T</a:t>
            </a:r>
            <a:r>
              <a:rPr lang="he-IL" dirty="0" smtClean="0"/>
              <a:t> הוא לכל היותר </a:t>
            </a:r>
            <a:r>
              <a:rPr lang="en-US" dirty="0" smtClean="0"/>
              <a:t>nm</a:t>
            </a:r>
            <a:r>
              <a:rPr lang="he-IL" dirty="0" smtClean="0"/>
              <a:t>, כי ב- </a:t>
            </a:r>
            <a:r>
              <a:rPr lang="en-US" dirty="0" smtClean="0"/>
              <a:t>T</a:t>
            </a:r>
            <a:r>
              <a:rPr lang="he-IL" dirty="0" smtClean="0"/>
              <a:t> אין כפילויות</a:t>
            </a:r>
          </a:p>
          <a:p>
            <a:pPr lvl="1"/>
            <a:r>
              <a:rPr lang="he-IL" dirty="0" smtClean="0"/>
              <a:t>זהו גם חסם על גודל היחס המקורי בכל עלה, בתחילת השלב השלישי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5811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הוכחת טענה מהשקף הקודם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10515600" cy="4631267"/>
          </a:xfrm>
        </p:spPr>
        <p:txBody>
          <a:bodyPr>
            <a:noAutofit/>
          </a:bodyPr>
          <a:lstStyle/>
          <a:p>
            <a:r>
              <a:rPr lang="he-IL" sz="2400" u="sng" dirty="0" smtClean="0"/>
              <a:t>טענה</a:t>
            </a:r>
            <a:r>
              <a:rPr lang="he-IL" sz="2400" dirty="0" smtClean="0"/>
              <a:t>: </a:t>
            </a:r>
            <a:r>
              <a:rPr lang="he-IL" sz="2400" dirty="0"/>
              <a:t>כל האטריבוטים של </a:t>
            </a:r>
            <a:r>
              <a:rPr lang="en-US" sz="2400" dirty="0"/>
              <a:t>Z</a:t>
            </a:r>
            <a:r>
              <a:rPr lang="he-IL" sz="2400" dirty="0"/>
              <a:t> מופיעים ביחס המקורי </a:t>
            </a:r>
            <a:r>
              <a:rPr lang="en-US" sz="2400" dirty="0"/>
              <a:t>R</a:t>
            </a:r>
            <a:r>
              <a:rPr lang="en-US" sz="2400" baseline="-25000" dirty="0"/>
              <a:t>j</a:t>
            </a:r>
            <a:r>
              <a:rPr lang="he-IL" sz="2400" dirty="0"/>
              <a:t> שהיה בצומת </a:t>
            </a:r>
            <a:r>
              <a:rPr lang="en-US" sz="2400" dirty="0"/>
              <a:t>v</a:t>
            </a:r>
            <a:r>
              <a:rPr lang="he-IL" sz="2400" dirty="0"/>
              <a:t> לפני תחילת השלב </a:t>
            </a:r>
            <a:r>
              <a:rPr lang="he-IL" sz="2400" dirty="0" smtClean="0"/>
              <a:t>השלישי</a:t>
            </a:r>
          </a:p>
          <a:p>
            <a:r>
              <a:rPr lang="he-IL" sz="2400" dirty="0" smtClean="0"/>
              <a:t>נניח בשלילה שאטריבוט </a:t>
            </a:r>
            <a:r>
              <a:rPr lang="en-US" sz="2400" dirty="0" smtClean="0"/>
              <a:t>A</a:t>
            </a:r>
            <a:r>
              <a:rPr lang="he-IL" sz="2400" dirty="0" smtClean="0"/>
              <a:t> מפר את הטענה ונבחן את העץ מיד לפני ביצוע </a:t>
            </a:r>
            <a:r>
              <a:rPr lang="en-US" sz="2400" dirty="0" smtClean="0"/>
              <a:t>R </a:t>
            </a:r>
            <a:r>
              <a:rPr lang="en-US" sz="2400" dirty="0">
                <a:ea typeface="Arial Unicode MS" panose="020B0604020202020204" pitchFamily="34" charset="-128"/>
              </a:rPr>
              <a:t>⋈ </a:t>
            </a:r>
            <a:r>
              <a:rPr lang="en-US" sz="2400" dirty="0" smtClean="0">
                <a:ea typeface="Arial Unicode MS" panose="020B0604020202020204" pitchFamily="34" charset="-128"/>
              </a:rPr>
              <a:t>S</a:t>
            </a:r>
            <a:endParaRPr lang="he-IL" sz="2400" dirty="0" smtClean="0">
              <a:ea typeface="Arial Unicode MS" panose="020B0604020202020204" pitchFamily="34" charset="-128"/>
            </a:endParaRPr>
          </a:p>
          <a:p>
            <a:r>
              <a:rPr lang="he-IL" sz="2400" dirty="0" smtClean="0">
                <a:ea typeface="Arial Unicode MS" panose="020B0604020202020204" pitchFamily="34" charset="-128"/>
              </a:rPr>
              <a:t>אטריבוט </a:t>
            </a:r>
            <a:r>
              <a:rPr lang="en-US" sz="2400" dirty="0" smtClean="0"/>
              <a:t>A</a:t>
            </a:r>
            <a:r>
              <a:rPr lang="he-IL" sz="2400" dirty="0" smtClean="0"/>
              <a:t> מופיע לפחות בשני צמתים, כי אינו ב- </a:t>
            </a:r>
            <a:r>
              <a:rPr lang="en-US" sz="2400" dirty="0" smtClean="0"/>
              <a:t>X</a:t>
            </a:r>
            <a:r>
              <a:rPr lang="he-IL" sz="2400" dirty="0" smtClean="0"/>
              <a:t> (לפי הגדרת </a:t>
            </a:r>
            <a:r>
              <a:rPr lang="en-US" sz="2400" dirty="0"/>
              <a:t>Z</a:t>
            </a:r>
            <a:r>
              <a:rPr lang="he-IL" sz="2400" dirty="0" smtClean="0"/>
              <a:t>)</a:t>
            </a:r>
            <a:r>
              <a:rPr lang="en-US" sz="2400" dirty="0" smtClean="0"/>
              <a:t> </a:t>
            </a:r>
            <a:r>
              <a:rPr lang="he-IL" sz="2400" dirty="0" smtClean="0"/>
              <a:t>וטרם בוצעה הטלה שמוחקת אותו</a:t>
            </a:r>
          </a:p>
          <a:p>
            <a:r>
              <a:rPr lang="he-IL" sz="2400" u="sng" dirty="0" smtClean="0"/>
              <a:t>מקרה 1</a:t>
            </a:r>
            <a:r>
              <a:rPr lang="he-IL" sz="2400" dirty="0" smtClean="0"/>
              <a:t>: </a:t>
            </a:r>
            <a:r>
              <a:rPr lang="en-US" sz="2400" dirty="0" smtClean="0"/>
              <a:t>A</a:t>
            </a:r>
            <a:r>
              <a:rPr lang="he-IL" sz="2400" dirty="0" smtClean="0"/>
              <a:t> אינו ב- </a:t>
            </a:r>
            <a:r>
              <a:rPr lang="en-US" sz="2400" dirty="0" smtClean="0"/>
              <a:t>R</a:t>
            </a:r>
            <a:r>
              <a:rPr lang="he-IL" sz="2400" dirty="0" smtClean="0"/>
              <a:t>. לכן, </a:t>
            </a:r>
            <a:r>
              <a:rPr lang="en-US" sz="2400" dirty="0" smtClean="0"/>
              <a:t>A</a:t>
            </a:r>
            <a:r>
              <a:rPr lang="he-IL" sz="2400" dirty="0" smtClean="0"/>
              <a:t> ב- </a:t>
            </a:r>
            <a:r>
              <a:rPr lang="en-US" sz="2400" dirty="0" smtClean="0"/>
              <a:t>S</a:t>
            </a:r>
            <a:r>
              <a:rPr lang="he-IL" sz="2400" dirty="0" smtClean="0"/>
              <a:t> (כי הוא ב- </a:t>
            </a:r>
            <a:r>
              <a:rPr lang="en-US" sz="2400" dirty="0" smtClean="0"/>
              <a:t>(R </a:t>
            </a:r>
            <a:r>
              <a:rPr lang="en-US" sz="2400" dirty="0">
                <a:ea typeface="Arial Unicode MS" panose="020B0604020202020204" pitchFamily="34" charset="-128"/>
              </a:rPr>
              <a:t>⋈ </a:t>
            </a:r>
            <a:r>
              <a:rPr lang="en-US" sz="2400" dirty="0" smtClean="0">
                <a:ea typeface="Arial Unicode MS" panose="020B0604020202020204" pitchFamily="34" charset="-128"/>
              </a:rPr>
              <a:t>S</a:t>
            </a:r>
            <a:r>
              <a:rPr lang="he-IL" sz="2400" dirty="0" smtClean="0">
                <a:ea typeface="Arial Unicode MS" panose="020B0604020202020204" pitchFamily="34" charset="-128"/>
              </a:rPr>
              <a:t>. </a:t>
            </a:r>
            <a:r>
              <a:rPr lang="he-IL" sz="2400" dirty="0" smtClean="0">
                <a:ea typeface="Arial Unicode MS" panose="020B0604020202020204" pitchFamily="34" charset="-128"/>
              </a:rPr>
              <a:t>כאמור, </a:t>
            </a:r>
            <a:r>
              <a:rPr lang="en-US" sz="2400" dirty="0" smtClean="0">
                <a:ea typeface="Arial Unicode MS" panose="020B0604020202020204" pitchFamily="34" charset="-128"/>
              </a:rPr>
              <a:t>A</a:t>
            </a:r>
            <a:r>
              <a:rPr lang="he-IL" sz="2400" dirty="0" smtClean="0">
                <a:ea typeface="Arial Unicode MS" panose="020B0604020202020204" pitchFamily="34" charset="-128"/>
              </a:rPr>
              <a:t> מופיע לפחות בשני צמתים בעץ הנוכחי. </a:t>
            </a:r>
            <a:r>
              <a:rPr lang="he-IL" sz="2400" dirty="0" smtClean="0"/>
              <a:t>מכיוון </a:t>
            </a:r>
            <a:r>
              <a:rPr lang="he-IL" sz="2400" dirty="0" smtClean="0"/>
              <a:t>ש- </a:t>
            </a:r>
            <a:r>
              <a:rPr lang="en-US" sz="2400" dirty="0" smtClean="0"/>
              <a:t>S</a:t>
            </a:r>
            <a:r>
              <a:rPr lang="he-IL" sz="2400" dirty="0" smtClean="0"/>
              <a:t> עלה, נובע מתכונת המופע הרציף שהוא גם ב- </a:t>
            </a:r>
            <a:r>
              <a:rPr lang="en-US" sz="2400" dirty="0" smtClean="0"/>
              <a:t>R</a:t>
            </a:r>
            <a:r>
              <a:rPr lang="he-IL" sz="2400" dirty="0" smtClean="0"/>
              <a:t>, בסתירה להגדרת מקרה 1.</a:t>
            </a:r>
            <a:endParaRPr lang="he-IL" sz="2400" dirty="0">
              <a:ea typeface="Arial Unicode MS" panose="020B0604020202020204" pitchFamily="34" charset="-128"/>
            </a:endParaRPr>
          </a:p>
          <a:p>
            <a:r>
              <a:rPr lang="he-IL" sz="2400" u="sng" dirty="0" smtClean="0"/>
              <a:t>מקרה 2</a:t>
            </a:r>
            <a:r>
              <a:rPr lang="he-IL" sz="2400" dirty="0" smtClean="0"/>
              <a:t>: </a:t>
            </a:r>
            <a:r>
              <a:rPr lang="en-US" sz="2400" dirty="0" smtClean="0"/>
              <a:t>A</a:t>
            </a:r>
            <a:r>
              <a:rPr lang="he-IL" sz="2400" dirty="0" smtClean="0"/>
              <a:t> ב- </a:t>
            </a:r>
            <a:r>
              <a:rPr lang="en-US" sz="2400" dirty="0" smtClean="0"/>
              <a:t>R</a:t>
            </a:r>
            <a:r>
              <a:rPr lang="he-IL" sz="2400" dirty="0" smtClean="0"/>
              <a:t>. מכיוון </a:t>
            </a:r>
            <a:r>
              <a:rPr lang="he-IL" sz="2400" dirty="0" smtClean="0"/>
              <a:t>שבעץ הנוכחי </a:t>
            </a:r>
            <a:r>
              <a:rPr lang="en-US" sz="2400" dirty="0" smtClean="0"/>
              <a:t>A</a:t>
            </a:r>
            <a:r>
              <a:rPr lang="he-IL" sz="2400" dirty="0" smtClean="0"/>
              <a:t> </a:t>
            </a:r>
            <a:r>
              <a:rPr lang="he-IL" sz="2400" dirty="0" smtClean="0"/>
              <a:t>מופיע בשני צמתים שונים, </a:t>
            </a:r>
            <a:r>
              <a:rPr lang="he-IL" sz="2400" dirty="0" smtClean="0"/>
              <a:t>נובע </a:t>
            </a:r>
            <a:r>
              <a:rPr lang="he-IL" sz="2400" dirty="0"/>
              <a:t>ש</a:t>
            </a:r>
            <a:r>
              <a:rPr lang="he-IL" sz="2400" dirty="0" smtClean="0"/>
              <a:t>בעץ המקורי </a:t>
            </a:r>
            <a:r>
              <a:rPr lang="en-US" sz="2400" dirty="0" smtClean="0"/>
              <a:t>A</a:t>
            </a:r>
            <a:r>
              <a:rPr lang="he-IL" sz="2400" dirty="0" smtClean="0"/>
              <a:t> מופיע (לפחות) בשני תתי-עצים שהשור</a:t>
            </a:r>
            <a:r>
              <a:rPr lang="he-IL" sz="2400" dirty="0"/>
              <a:t>ש</a:t>
            </a:r>
            <a:r>
              <a:rPr lang="he-IL" sz="2400" dirty="0" smtClean="0"/>
              <a:t>ים שלהם הם ילדים שונים של</a:t>
            </a:r>
            <a:r>
              <a:rPr lang="en-US" sz="2400" dirty="0" smtClean="0"/>
              <a:t>R</a:t>
            </a:r>
            <a:r>
              <a:rPr lang="en-US" sz="2400" baseline="-25000" dirty="0" smtClean="0"/>
              <a:t>j</a:t>
            </a:r>
            <a:r>
              <a:rPr lang="en-US" sz="2400" dirty="0" smtClean="0"/>
              <a:t> </a:t>
            </a:r>
            <a:r>
              <a:rPr lang="he-IL" sz="2400" dirty="0" smtClean="0"/>
              <a:t> או בתת עץ של </a:t>
            </a:r>
            <a:r>
              <a:rPr lang="en-US" sz="2400" dirty="0"/>
              <a:t>R</a:t>
            </a:r>
            <a:r>
              <a:rPr lang="en-US" sz="2400" baseline="-25000" dirty="0"/>
              <a:t>j</a:t>
            </a:r>
            <a:r>
              <a:rPr lang="he-IL" sz="2400" dirty="0" smtClean="0"/>
              <a:t> וגם בצומת שאינו צאצא של </a:t>
            </a:r>
            <a:r>
              <a:rPr lang="en-US" sz="2400" dirty="0"/>
              <a:t>R</a:t>
            </a:r>
            <a:r>
              <a:rPr lang="en-US" sz="2400" baseline="-25000" dirty="0"/>
              <a:t>j</a:t>
            </a:r>
            <a:endParaRPr lang="he-IL" sz="2400" dirty="0" smtClean="0"/>
          </a:p>
          <a:p>
            <a:pPr lvl="1"/>
            <a:r>
              <a:rPr lang="he-IL" sz="2400" dirty="0" smtClean="0"/>
              <a:t>בכל מקרה, נובע מתכונת המופע הרציף ש- </a:t>
            </a:r>
            <a:r>
              <a:rPr lang="en-US" sz="2400" dirty="0" smtClean="0"/>
              <a:t>A</a:t>
            </a:r>
            <a:r>
              <a:rPr lang="he-IL" sz="2400" dirty="0" smtClean="0"/>
              <a:t> גם ב- </a:t>
            </a:r>
            <a:r>
              <a:rPr lang="en-US" sz="2400" dirty="0"/>
              <a:t>R</a:t>
            </a:r>
            <a:r>
              <a:rPr lang="en-US" sz="2400" baseline="-25000" dirty="0"/>
              <a:t>j</a:t>
            </a:r>
            <a:r>
              <a:rPr lang="he-IL" sz="2400" dirty="0" smtClean="0"/>
              <a:t>, בסתירה להנחה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3759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הערה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לפי תרגיל 1 מהרצאה 1, הגודל של </a:t>
            </a:r>
            <a:r>
              <a:rPr lang="en-US" dirty="0" smtClean="0"/>
              <a:t>T</a:t>
            </a:r>
            <a:r>
              <a:rPr lang="he-IL" dirty="0" smtClean="0"/>
              <a:t> חסום ע"י </a:t>
            </a:r>
            <a:r>
              <a:rPr lang="en-US" dirty="0" smtClean="0"/>
              <a:t>nm</a:t>
            </a:r>
            <a:r>
              <a:rPr lang="he-IL" dirty="0" smtClean="0"/>
              <a:t>, רק אם אורך רשומה הוא לפחות 2; אחרת, צריך להוסיף פקטור </a:t>
            </a:r>
            <a:r>
              <a:rPr lang="he-IL" smtClean="0"/>
              <a:t>של 2</a:t>
            </a:r>
            <a:endParaRPr lang="he-IL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183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תרגיל 5 – </a:t>
            </a:r>
            <a:r>
              <a:rPr lang="he-IL" dirty="0" smtClean="0"/>
              <a:t>סיום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לכן, כל פעולת צירוף היא בין שני יחסים שהגודל של כל אחד מהם הוא לכל היותר </a:t>
            </a:r>
            <a:r>
              <a:rPr lang="en-US" dirty="0" smtClean="0"/>
              <a:t>nm</a:t>
            </a:r>
            <a:endParaRPr lang="he-IL" dirty="0" smtClean="0"/>
          </a:p>
          <a:p>
            <a:r>
              <a:rPr lang="he-IL" dirty="0" smtClean="0"/>
              <a:t>וזהו (לכל היותר) גם הגודל של תוצאת הצירוף ביניהם</a:t>
            </a:r>
          </a:p>
          <a:p>
            <a:r>
              <a:rPr lang="he-IL" dirty="0" smtClean="0"/>
              <a:t>לכן, כל פעולת צירוף ניתנת לביצוע בזמן </a:t>
            </a:r>
            <a:r>
              <a:rPr lang="en-US" dirty="0" smtClean="0"/>
              <a:t>O(nm</a:t>
            </a:r>
            <a:r>
              <a:rPr lang="en-US" dirty="0" smtClean="0"/>
              <a:t>)</a:t>
            </a:r>
            <a:r>
              <a:rPr lang="he-IL" dirty="0" smtClean="0"/>
              <a:t>, </a:t>
            </a:r>
            <a:r>
              <a:rPr lang="he-IL" smtClean="0"/>
              <a:t>כפי שהוסבר </a:t>
            </a:r>
            <a:r>
              <a:rPr lang="he-IL" dirty="0" smtClean="0"/>
              <a:t>בהרצאה 1</a:t>
            </a:r>
            <a:endParaRPr lang="he-IL" dirty="0" smtClean="0"/>
          </a:p>
          <a:p>
            <a:r>
              <a:rPr lang="he-IL" dirty="0" smtClean="0"/>
              <a:t>בנוסף צריך לבצע הטלה ולאחריה לבטל כפילויות וגם זה ניתן לביצוע בזמן </a:t>
            </a:r>
            <a:r>
              <a:rPr lang="en-US" dirty="0" smtClean="0"/>
              <a:t>O(nm)</a:t>
            </a:r>
            <a:endParaRPr lang="he-IL" dirty="0" smtClean="0"/>
          </a:p>
          <a:p>
            <a:r>
              <a:rPr lang="he-IL" dirty="0" smtClean="0"/>
              <a:t>לפיכך, הזמן הכולל של השלב השלישי הוא </a:t>
            </a:r>
            <a:r>
              <a:rPr lang="en-US" dirty="0" smtClean="0"/>
              <a:t>O(</a:t>
            </a:r>
            <a:r>
              <a:rPr lang="en-US" dirty="0" err="1" smtClean="0"/>
              <a:t>kmn</a:t>
            </a:r>
            <a:r>
              <a:rPr lang="en-US" dirty="0" smtClean="0"/>
              <a:t>)</a:t>
            </a:r>
            <a:r>
              <a:rPr lang="he-IL" dirty="0" smtClean="0"/>
              <a:t>, כאשר </a:t>
            </a:r>
            <a:r>
              <a:rPr lang="en-US" dirty="0" smtClean="0"/>
              <a:t>k</a:t>
            </a:r>
            <a:r>
              <a:rPr lang="he-IL" dirty="0" smtClean="0"/>
              <a:t> הוא מספר היחסים בקלט</a:t>
            </a:r>
          </a:p>
          <a:p>
            <a:pPr lvl="1"/>
            <a:r>
              <a:rPr lang="he-IL" dirty="0" smtClean="0"/>
              <a:t>שימו לב שמבצעים </a:t>
            </a:r>
            <a:r>
              <a:rPr lang="he-IL" dirty="0"/>
              <a:t>הטלה </a:t>
            </a:r>
            <a:r>
              <a:rPr lang="he-IL" dirty="0" smtClean="0"/>
              <a:t>וביטול כפילויות גם על היחסים המקוריים, לפני ביצוע פעולת צירוף כלשהי</a:t>
            </a:r>
          </a:p>
          <a:p>
            <a:r>
              <a:rPr lang="he-IL" dirty="0" smtClean="0"/>
              <a:t>צריך להוסיף גם את הזמן של שני השלבים הראשונים, כמו בפתרון תרגיל 7 מהרצאה 2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6736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תרגיל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איך מחשבים בצורה היעילה ביותר את הביטוי מתרגיל 5, במקרה המיוחד שקיים </a:t>
            </a:r>
            <a:r>
              <a:rPr lang="en-US" dirty="0"/>
              <a:t>R</a:t>
            </a:r>
            <a:r>
              <a:rPr lang="en-US" baseline="-25000" dirty="0"/>
              <a:t>i</a:t>
            </a:r>
            <a:r>
              <a:rPr lang="he-IL" dirty="0"/>
              <a:t> כך ש- </a:t>
            </a:r>
            <a:r>
              <a:rPr lang="en-US" dirty="0"/>
              <a:t>X </a:t>
            </a:r>
            <a:r>
              <a:rPr lang="en-US" dirty="0">
                <a:ea typeface="Arial Unicode MS" panose="020B0604020202020204" pitchFamily="34" charset="-128"/>
              </a:rPr>
              <a:t>⊆ R</a:t>
            </a:r>
            <a:r>
              <a:rPr lang="en-US" baseline="-25000" dirty="0">
                <a:ea typeface="Arial Unicode MS" panose="020B0604020202020204" pitchFamily="34" charset="-128"/>
              </a:rPr>
              <a:t>i</a:t>
            </a:r>
            <a:r>
              <a:rPr lang="he-IL" baseline="-25000" dirty="0">
                <a:ea typeface="Arial Unicode MS" panose="020B0604020202020204" pitchFamily="34" charset="-128"/>
              </a:rPr>
              <a:t> </a:t>
            </a:r>
            <a:r>
              <a:rPr lang="he-IL" dirty="0">
                <a:ea typeface="Arial Unicode MS" panose="020B0604020202020204" pitchFamily="34" charset="-128"/>
              </a:rPr>
              <a:t>(כאשר היחסים חסרי מעגלים)?</a:t>
            </a:r>
          </a:p>
          <a:p>
            <a:r>
              <a:rPr lang="he-IL" dirty="0">
                <a:ea typeface="Arial Unicode MS" panose="020B0604020202020204" pitchFamily="34" charset="-128"/>
              </a:rPr>
              <a:t>מהו זמן הריצה?</a:t>
            </a:r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15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5853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6 - פתרון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מספיק לבצע את שני השלבים הראשונים ומיד לאחריהם להטיל את היחס </a:t>
            </a:r>
            <a:r>
              <a:rPr lang="en-US" dirty="0"/>
              <a:t>R</a:t>
            </a:r>
            <a:r>
              <a:rPr lang="en-US" baseline="-25000" dirty="0"/>
              <a:t>i</a:t>
            </a:r>
            <a:r>
              <a:rPr lang="he-IL" dirty="0" smtClean="0"/>
              <a:t> על </a:t>
            </a:r>
            <a:r>
              <a:rPr lang="en-US" dirty="0" smtClean="0"/>
              <a:t>X</a:t>
            </a:r>
            <a:endParaRPr lang="he-IL" dirty="0" smtClean="0"/>
          </a:p>
          <a:p>
            <a:pPr lvl="1"/>
            <a:r>
              <a:rPr lang="he-IL" dirty="0" smtClean="0"/>
              <a:t>הסבירו מדוע זה נותן את התוצאה הנכונה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16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2875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1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הראו שמספר המסלולים הפשוטים מ- </a:t>
            </a:r>
            <a:r>
              <a:rPr lang="en-US" dirty="0" smtClean="0"/>
              <a:t>s</a:t>
            </a:r>
            <a:r>
              <a:rPr lang="he-IL" dirty="0" smtClean="0"/>
              <a:t> ל- </a:t>
            </a:r>
            <a:r>
              <a:rPr lang="en-US" dirty="0" smtClean="0"/>
              <a:t>t</a:t>
            </a:r>
            <a:r>
              <a:rPr lang="he-IL" dirty="0" smtClean="0"/>
              <a:t> יכול להיות אקספוננציאלי בגודל הגרף</a:t>
            </a:r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0623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תרגיל 2 (הפתרון בהרצאה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/>
              <a:t>נתון גרף </a:t>
            </a:r>
            <a:r>
              <a:rPr lang="en-US" dirty="0"/>
              <a:t>G</a:t>
            </a:r>
            <a:r>
              <a:rPr lang="he-IL" dirty="0"/>
              <a:t>, צומת מקור </a:t>
            </a:r>
            <a:r>
              <a:rPr lang="en-US" dirty="0"/>
              <a:t>s</a:t>
            </a:r>
            <a:r>
              <a:rPr lang="he-IL" dirty="0"/>
              <a:t>, צומת מטרה </a:t>
            </a:r>
            <a:r>
              <a:rPr lang="en-US" dirty="0"/>
              <a:t>t</a:t>
            </a:r>
            <a:r>
              <a:rPr lang="he-IL" dirty="0"/>
              <a:t>, קבוצה </a:t>
            </a:r>
            <a:r>
              <a:rPr lang="en-US" dirty="0"/>
              <a:t>I</a:t>
            </a:r>
            <a:r>
              <a:rPr lang="he-IL" dirty="0"/>
              <a:t> של אילוצי הכלה וקבוצה </a:t>
            </a:r>
            <a:r>
              <a:rPr lang="en-US" dirty="0"/>
              <a:t>E</a:t>
            </a:r>
            <a:r>
              <a:rPr lang="he-IL" dirty="0"/>
              <a:t> של אילוצי הדחה</a:t>
            </a:r>
          </a:p>
          <a:p>
            <a:r>
              <a:rPr lang="he-IL" dirty="0"/>
              <a:t>איך מוצאים את המסלול הקצר ביותר שמקיים את האילוצים?</a:t>
            </a:r>
          </a:p>
          <a:p>
            <a:pPr lvl="1"/>
            <a:r>
              <a:rPr lang="he-IL" dirty="0"/>
              <a:t>כלומר, הפתרון צריך להכיל את כל הצלעות של </a:t>
            </a:r>
            <a:r>
              <a:rPr lang="en-US" dirty="0"/>
              <a:t>I</a:t>
            </a:r>
            <a:r>
              <a:rPr lang="he-IL" dirty="0"/>
              <a:t> ואינו יכול להכיל אף צלע של </a:t>
            </a:r>
            <a:r>
              <a:rPr lang="en-US" dirty="0"/>
              <a:t>E</a:t>
            </a:r>
            <a:endParaRPr lang="he-IL" dirty="0"/>
          </a:p>
          <a:p>
            <a:r>
              <a:rPr lang="he-IL" dirty="0"/>
              <a:t>בפרט, האם יש אלגוריתם פולינומיאלי בגודל הגרף?</a:t>
            </a:r>
          </a:p>
          <a:p>
            <a:pPr lvl="1"/>
            <a:r>
              <a:rPr lang="he-IL" dirty="0"/>
              <a:t>שימו לב שגודלה של קבוצת אילוצים הוא לכל היותר כגודל הגרף</a:t>
            </a:r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3802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</a:t>
            </a:r>
            <a:r>
              <a:rPr lang="he-IL" dirty="0"/>
              <a:t>3 (הפתרון בהרצאה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האם בבעיה של מסלולים, אפשר לייצר אילוצי הכלה כך שלא יהיו בהכרח רישא של מסלול מ- </a:t>
            </a:r>
            <a:r>
              <a:rPr lang="en-US" dirty="0" smtClean="0"/>
              <a:t>s</a:t>
            </a:r>
            <a:r>
              <a:rPr lang="he-IL" dirty="0" smtClean="0"/>
              <a:t> ל- </a:t>
            </a:r>
            <a:r>
              <a:rPr lang="en-US" dirty="0" smtClean="0"/>
              <a:t>t</a:t>
            </a:r>
            <a:r>
              <a:rPr lang="he-IL" dirty="0" smtClean="0"/>
              <a:t>?</a:t>
            </a:r>
          </a:p>
          <a:p>
            <a:r>
              <a:rPr lang="he-IL" dirty="0" smtClean="0"/>
              <a:t>אם כן, פתרו את תרגיל 2 עבור מקרה זה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3954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תרגיל </a:t>
            </a:r>
            <a:r>
              <a:rPr lang="he-IL" dirty="0" smtClean="0"/>
              <a:t>4 (הפתרון בהרצאה 4)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/>
              <a:t>שאלה זו דנה בבעיות </a:t>
            </a:r>
            <a:r>
              <a:rPr lang="he-IL" dirty="0" smtClean="0"/>
              <a:t>חישוביות, </a:t>
            </a:r>
            <a:r>
              <a:rPr lang="he-IL" dirty="0"/>
              <a:t>שעבור קלט </a:t>
            </a:r>
            <a:r>
              <a:rPr lang="he-IL" dirty="0" smtClean="0"/>
              <a:t>נתון, </a:t>
            </a:r>
            <a:r>
              <a:rPr lang="he-IL" dirty="0"/>
              <a:t>צריכות להדפיס מספר כלשהו של תשובות, שהגודל של כל אחת הוא פולינומיאלי בקלט</a:t>
            </a:r>
          </a:p>
          <a:p>
            <a:r>
              <a:rPr lang="he-IL" dirty="0"/>
              <a:t>נניח שלבעיה מסוג זה יש אלגוריתם שרץ עם השהייה פולינומיאלית</a:t>
            </a:r>
          </a:p>
          <a:p>
            <a:pPr lvl="1"/>
            <a:r>
              <a:rPr lang="he-IL" dirty="0"/>
              <a:t>האם בהכרח יש לבעיה זו גם אלגוריתם עם זמן ריצה פולינומיאלי טוטאלי?</a:t>
            </a:r>
          </a:p>
          <a:p>
            <a:r>
              <a:rPr lang="he-IL" dirty="0"/>
              <a:t>מה התשובה לגבי הכיוון ההפוך?</a:t>
            </a:r>
          </a:p>
          <a:p>
            <a:r>
              <a:rPr lang="he-IL" dirty="0"/>
              <a:t>הוכיחו תשובותיכם</a:t>
            </a:r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5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3747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5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שנו את האלגוריתם של יאנקאקיס כך שיחשב בזמן פולינומיאלי טוטאלי את ההטלה של צירוף חסר מעגלים, כלומר את </a:t>
            </a:r>
          </a:p>
          <a:p>
            <a:pPr marL="0" indent="0" algn="ctr">
              <a:buNone/>
            </a:pPr>
            <a:r>
              <a:rPr lang="en-US" dirty="0">
                <a:ea typeface="Arial Unicode MS" panose="020B0604020202020204" pitchFamily="34" charset="-128"/>
              </a:rPr>
              <a:t>⋈</a:t>
            </a:r>
            <a:r>
              <a:rPr lang="en-US" dirty="0"/>
              <a:t> R</a:t>
            </a:r>
            <a:r>
              <a:rPr lang="en-US" baseline="-25000" dirty="0"/>
              <a:t>k </a:t>
            </a:r>
            <a:r>
              <a:rPr lang="en-US" dirty="0"/>
              <a:t>)</a:t>
            </a:r>
            <a:r>
              <a:rPr lang="he-IL" baseline="-25000" dirty="0"/>
              <a:t> </a:t>
            </a:r>
            <a:r>
              <a:rPr lang="en-US" dirty="0">
                <a:ea typeface="Arial Unicode MS" panose="020B0604020202020204" pitchFamily="34" charset="-128"/>
              </a:rPr>
              <a:t>⋅ ⋅ ⋅</a:t>
            </a:r>
            <a:r>
              <a:rPr lang="he-IL" dirty="0"/>
              <a:t> 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ea typeface="Arial Unicode MS" panose="020B0604020202020204" pitchFamily="34" charset="-128"/>
              </a:rPr>
              <a:t>⋈</a:t>
            </a:r>
            <a:r>
              <a:rPr lang="he-IL" dirty="0">
                <a:ea typeface="Arial Unicode MS" panose="020B0604020202020204" pitchFamily="34" charset="-128"/>
              </a:rPr>
              <a:t> </a:t>
            </a:r>
            <a:r>
              <a:rPr lang="el-GR" dirty="0" smtClean="0">
                <a:ea typeface="Arial Unicode MS" panose="020B0604020202020204" pitchFamily="34" charset="-128"/>
              </a:rPr>
              <a:t>π</a:t>
            </a:r>
            <a:r>
              <a:rPr lang="en-US" baseline="-25000" dirty="0" smtClean="0">
                <a:ea typeface="Arial Unicode MS" panose="020B0604020202020204" pitchFamily="34" charset="-128"/>
              </a:rPr>
              <a:t>X</a:t>
            </a:r>
            <a:r>
              <a:rPr lang="en-US" baseline="-25000" dirty="0" smtClean="0"/>
              <a:t> </a:t>
            </a:r>
            <a:r>
              <a:rPr lang="en-US" dirty="0" smtClean="0"/>
              <a:t>(</a:t>
            </a:r>
            <a:endParaRPr lang="he-IL" dirty="0" smtClean="0"/>
          </a:p>
          <a:p>
            <a:pPr lvl="1"/>
            <a:r>
              <a:rPr lang="he-IL" dirty="0" smtClean="0">
                <a:ea typeface="Arial Unicode MS" panose="020B0604020202020204" pitchFamily="34" charset="-128"/>
              </a:rPr>
              <a:t>כאשר, היחסים חסרי מעגלים ו- </a:t>
            </a:r>
            <a:r>
              <a:rPr lang="en-US" dirty="0" smtClean="0">
                <a:ea typeface="Arial Unicode MS" panose="020B0604020202020204" pitchFamily="34" charset="-128"/>
              </a:rPr>
              <a:t>X</a:t>
            </a:r>
            <a:r>
              <a:rPr lang="he-IL" dirty="0" smtClean="0">
                <a:ea typeface="Arial Unicode MS" panose="020B0604020202020204" pitchFamily="34" charset="-128"/>
              </a:rPr>
              <a:t> קבוצת אטריבוטים כלשהי</a:t>
            </a:r>
          </a:p>
          <a:p>
            <a:r>
              <a:rPr lang="he-IL" dirty="0" smtClean="0">
                <a:ea typeface="Arial Unicode MS" panose="020B0604020202020204" pitchFamily="34" charset="-128"/>
              </a:rPr>
              <a:t>מצאו את זמן הריצה כפולינום של גודל הקלט </a:t>
            </a:r>
            <a:r>
              <a:rPr lang="en-US" dirty="0" smtClean="0">
                <a:ea typeface="Arial Unicode MS" panose="020B0604020202020204" pitchFamily="34" charset="-128"/>
              </a:rPr>
              <a:t>d</a:t>
            </a:r>
            <a:r>
              <a:rPr lang="he-IL" dirty="0" smtClean="0">
                <a:ea typeface="Arial Unicode MS" panose="020B0604020202020204" pitchFamily="34" charset="-128"/>
              </a:rPr>
              <a:t> וגודל הפלט </a:t>
            </a:r>
            <a:r>
              <a:rPr lang="en-US" dirty="0" smtClean="0">
                <a:ea typeface="Arial Unicode MS" panose="020B0604020202020204" pitchFamily="34" charset="-128"/>
              </a:rPr>
              <a:t>m</a:t>
            </a:r>
            <a:endParaRPr lang="he-IL" dirty="0" smtClean="0">
              <a:ea typeface="Arial Unicode MS" panose="020B0604020202020204" pitchFamily="34" charset="-128"/>
            </a:endParaRPr>
          </a:p>
          <a:p>
            <a:pPr lvl="1"/>
            <a:endParaRPr lang="he-IL" dirty="0">
              <a:ea typeface="Arial Unicode MS" panose="020B0604020202020204" pitchFamily="34" charset="-128"/>
            </a:endParaRPr>
          </a:p>
          <a:p>
            <a:pPr marL="0" indent="0" algn="ctr">
              <a:buNone/>
            </a:pPr>
            <a:endParaRPr lang="he-IL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6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0314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5 - פתרון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067" y="1825625"/>
            <a:ext cx="10608733" cy="4351338"/>
          </a:xfrm>
        </p:spPr>
        <p:txBody>
          <a:bodyPr>
            <a:normAutofit fontScale="92500" lnSpcReduction="10000"/>
          </a:bodyPr>
          <a:lstStyle/>
          <a:p>
            <a:r>
              <a:rPr lang="he-IL" dirty="0" smtClean="0"/>
              <a:t>צריך ליישם את הכלל של ביצוע הטלה מוקדם ככל האפשר</a:t>
            </a:r>
            <a:endParaRPr lang="he-IL" dirty="0"/>
          </a:p>
          <a:p>
            <a:r>
              <a:rPr lang="he-IL" dirty="0" smtClean="0"/>
              <a:t>במקרה הנתון עושים זאת כך (במהלך השלב השלישי)</a:t>
            </a:r>
          </a:p>
          <a:p>
            <a:pPr lvl="1"/>
            <a:r>
              <a:rPr lang="he-IL" dirty="0" smtClean="0"/>
              <a:t>לאחר כל צירוף, מבצעים הטלה על קבוצת אטריבוטים </a:t>
            </a:r>
            <a:r>
              <a:rPr lang="en-US" dirty="0" smtClean="0"/>
              <a:t>Y</a:t>
            </a:r>
            <a:r>
              <a:rPr lang="he-IL" dirty="0" smtClean="0"/>
              <a:t>, כך ש-</a:t>
            </a:r>
          </a:p>
          <a:p>
            <a:pPr lvl="2"/>
            <a:r>
              <a:rPr lang="en-US" dirty="0" smtClean="0"/>
              <a:t>Y</a:t>
            </a:r>
            <a:r>
              <a:rPr lang="he-IL" dirty="0" smtClean="0"/>
              <a:t> מכילה כל אטריבוט </a:t>
            </a:r>
            <a:r>
              <a:rPr lang="en-US" dirty="0" smtClean="0"/>
              <a:t>A</a:t>
            </a:r>
            <a:r>
              <a:rPr lang="he-IL" dirty="0" smtClean="0"/>
              <a:t> של תוצאת הצירוף שמקיים:</a:t>
            </a:r>
          </a:p>
          <a:p>
            <a:pPr lvl="3"/>
            <a:r>
              <a:rPr lang="en-US" sz="2800" dirty="0" smtClean="0"/>
              <a:t>A</a:t>
            </a:r>
            <a:r>
              <a:rPr lang="he-IL" sz="2800" dirty="0" smtClean="0"/>
              <a:t> שייך ל- </a:t>
            </a:r>
            <a:r>
              <a:rPr lang="en-US" sz="2800" dirty="0" smtClean="0"/>
              <a:t>X</a:t>
            </a:r>
            <a:r>
              <a:rPr lang="he-IL" sz="2800" dirty="0" smtClean="0"/>
              <a:t> או </a:t>
            </a:r>
            <a:r>
              <a:rPr lang="en-US" sz="2800" dirty="0" smtClean="0"/>
              <a:t>A</a:t>
            </a:r>
            <a:r>
              <a:rPr lang="he-IL" sz="2800" dirty="0" smtClean="0"/>
              <a:t> עדיין מופיע (לאחר הצירוף) ביותר מצומת אחד</a:t>
            </a:r>
          </a:p>
          <a:p>
            <a:pPr lvl="1"/>
            <a:r>
              <a:rPr lang="he-IL" dirty="0" smtClean="0"/>
              <a:t>כמו כן, על כל יחס מקורי עושים אותה הטלה לפני שמשתמשים בו בפעם הראשונה בפעולת צירוף, כלומר הטלה שמשאירה כל אטריבוט שלו ששייך ל- </a:t>
            </a:r>
            <a:r>
              <a:rPr lang="en-US" dirty="0" smtClean="0"/>
              <a:t>X</a:t>
            </a:r>
            <a:r>
              <a:rPr lang="he-IL" dirty="0" smtClean="0"/>
              <a:t> או מופיע ביותר מיחס אחד של הקלט</a:t>
            </a:r>
          </a:p>
          <a:p>
            <a:pPr lvl="2"/>
            <a:r>
              <a:rPr lang="he-IL" dirty="0" smtClean="0"/>
              <a:t>אפשר לעשות הטלה זו עוד לפני תחילת השלב הראשון</a:t>
            </a:r>
          </a:p>
          <a:p>
            <a:pPr lvl="2"/>
            <a:r>
              <a:rPr lang="he-IL" dirty="0" smtClean="0"/>
              <a:t>ההוכחה </a:t>
            </a:r>
            <a:r>
              <a:rPr lang="he-IL" dirty="0" smtClean="0">
                <a:hlinkClick r:id="rId2" action="ppaction://hlinksldjump"/>
              </a:rPr>
              <a:t>בשקף 12</a:t>
            </a:r>
            <a:r>
              <a:rPr lang="he-IL" dirty="0" smtClean="0"/>
              <a:t> מסתמכת על כך שאומנם עושים הטלות אלה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7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7741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5 – המשך הפתרון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ההטלות שתוארו אינן פוגעות בתכונת המופע הרציף, שממשיכה להתקיים בכל מהלך השלב השלישי</a:t>
            </a:r>
          </a:p>
          <a:p>
            <a:pPr lvl="1"/>
            <a:r>
              <a:rPr lang="he-IL" dirty="0" smtClean="0"/>
              <a:t>כי לא מוחקים אטריבוט שמופיע ביותר מצומת אחד</a:t>
            </a:r>
          </a:p>
          <a:p>
            <a:r>
              <a:rPr lang="he-IL" dirty="0" smtClean="0"/>
              <a:t>לכן התכונה שכל הורה וילד הם </a:t>
            </a:r>
            <a:r>
              <a:rPr lang="he-IL" smtClean="0"/>
              <a:t>מח"צ ממשיכה </a:t>
            </a:r>
            <a:r>
              <a:rPr lang="he-IL" dirty="0"/>
              <a:t>להתקיים במהלך </a:t>
            </a:r>
            <a:r>
              <a:rPr lang="he-IL" dirty="0" smtClean="0"/>
              <a:t>כל השלב השלישי</a:t>
            </a:r>
          </a:p>
          <a:p>
            <a:pPr lvl="1"/>
            <a:r>
              <a:rPr lang="he-IL" dirty="0" smtClean="0"/>
              <a:t>כלומר, כל פעולת צירוף מתבצעת בין שני יחסים שהם מח"צ</a:t>
            </a:r>
          </a:p>
          <a:p>
            <a:pPr lvl="1"/>
            <a:r>
              <a:rPr lang="he-IL" dirty="0" smtClean="0"/>
              <a:t>ולכן, רשומות אינן נעלמות במהלך פעולות הצירוף</a:t>
            </a:r>
          </a:p>
          <a:p>
            <a:pPr lvl="2"/>
            <a:r>
              <a:rPr lang="he-IL" dirty="0" smtClean="0"/>
              <a:t>האם תוצאות ביניים רק הולכות וגדלות?</a:t>
            </a:r>
          </a:p>
          <a:p>
            <a:r>
              <a:rPr lang="he-IL" dirty="0" smtClean="0"/>
              <a:t>אנו מניחים שהתוצאה הסופית אמורה להיות ללא כפילויות, לפיכך מבטלים כפילויות לאחר כל פעולת הטלה</a:t>
            </a:r>
          </a:p>
          <a:p>
            <a:pPr lvl="1"/>
            <a:r>
              <a:rPr lang="he-IL" dirty="0" smtClean="0"/>
              <a:t>נתחו זמן הריצה ללא הנחה זו</a:t>
            </a:r>
          </a:p>
          <a:p>
            <a:pPr lvl="1"/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8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7529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5 – המשך הפתרון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229" y="1825625"/>
            <a:ext cx="10613571" cy="4351338"/>
          </a:xfrm>
        </p:spPr>
        <p:txBody>
          <a:bodyPr>
            <a:normAutofit/>
          </a:bodyPr>
          <a:lstStyle/>
          <a:p>
            <a:r>
              <a:rPr lang="he-IL" dirty="0" smtClean="0"/>
              <a:t>נסתכל (בציור בשקף הבא) על תוצאת ביניים </a:t>
            </a:r>
            <a:r>
              <a:rPr lang="en-US" dirty="0" smtClean="0"/>
              <a:t>T</a:t>
            </a:r>
            <a:r>
              <a:rPr lang="he-IL" dirty="0" smtClean="0"/>
              <a:t> שמתקבלת בצומת </a:t>
            </a:r>
            <a:r>
              <a:rPr lang="en-US" dirty="0" smtClean="0"/>
              <a:t>v</a:t>
            </a:r>
            <a:r>
              <a:rPr lang="he-IL" dirty="0" smtClean="0"/>
              <a:t> של העץ מיד לאחר ביצוע צירוף </a:t>
            </a:r>
            <a:r>
              <a:rPr lang="en-US" dirty="0" smtClean="0"/>
              <a:t>R </a:t>
            </a:r>
            <a:r>
              <a:rPr lang="en-US" dirty="0" smtClean="0">
                <a:ea typeface="Arial Unicode MS" panose="020B0604020202020204" pitchFamily="34" charset="-128"/>
              </a:rPr>
              <a:t>⋈ S</a:t>
            </a:r>
            <a:r>
              <a:rPr lang="he-IL" dirty="0" smtClean="0"/>
              <a:t> ולפני ביצוע הטלה, ונחלק האטריבוטים של </a:t>
            </a:r>
            <a:r>
              <a:rPr lang="en-US" dirty="0" smtClean="0"/>
              <a:t>T</a:t>
            </a:r>
            <a:r>
              <a:rPr lang="he-IL" dirty="0" smtClean="0"/>
              <a:t> לשתי קבוצות זרות:</a:t>
            </a:r>
          </a:p>
          <a:p>
            <a:pPr lvl="1"/>
            <a:r>
              <a:rPr lang="en-US" dirty="0" smtClean="0"/>
              <a:t>W</a:t>
            </a:r>
            <a:r>
              <a:rPr lang="he-IL" dirty="0" smtClean="0"/>
              <a:t> מכילה כל האטריבוטים של </a:t>
            </a:r>
            <a:r>
              <a:rPr lang="en-US" dirty="0" smtClean="0"/>
              <a:t> T</a:t>
            </a:r>
            <a:r>
              <a:rPr lang="he-IL" dirty="0" smtClean="0"/>
              <a:t> שמופיעים גם ב- </a:t>
            </a:r>
            <a:r>
              <a:rPr lang="en-US" dirty="0" smtClean="0"/>
              <a:t>X</a:t>
            </a:r>
            <a:endParaRPr lang="he-IL" dirty="0" smtClean="0"/>
          </a:p>
          <a:p>
            <a:pPr lvl="1"/>
            <a:r>
              <a:rPr lang="en-US" dirty="0" smtClean="0"/>
              <a:t>Z</a:t>
            </a:r>
            <a:r>
              <a:rPr lang="he-IL" dirty="0" smtClean="0"/>
              <a:t> מכילה את כל האטריבוטים האחרים של </a:t>
            </a:r>
            <a:r>
              <a:rPr lang="en-US" dirty="0" smtClean="0"/>
              <a:t>T</a:t>
            </a:r>
            <a:endParaRPr lang="he-IL" dirty="0" smtClean="0"/>
          </a:p>
          <a:p>
            <a:r>
              <a:rPr lang="he-IL" dirty="0" smtClean="0"/>
              <a:t>שימו לב שב- </a:t>
            </a:r>
            <a:r>
              <a:rPr lang="en-US" dirty="0" smtClean="0"/>
              <a:t>T</a:t>
            </a:r>
            <a:r>
              <a:rPr lang="he-IL" dirty="0" smtClean="0"/>
              <a:t> אין כפילויות, מכיוון שהיא תוצאה של צירוף שני יחסים ללא כפילויות (כי הכפילויות בשני יחסים אלה בוטלו לפני הצירוף)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28 מרץ, 2016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פתרון תרגילים מהרצאה 3</a:t>
            </a: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847A-E4B5-4319-933D-741C133DF6B1}" type="slidenum">
              <a:rPr lang="he-IL" smtClean="0"/>
              <a:t>9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6941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2544</TotalTime>
  <Words>1185</Words>
  <Application>Microsoft Office PowerPoint</Application>
  <PresentationFormat>Widescreen</PresentationFormat>
  <Paragraphs>131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 Unicode MS</vt:lpstr>
      <vt:lpstr>Arial</vt:lpstr>
      <vt:lpstr>Calibri</vt:lpstr>
      <vt:lpstr>Calibri Light</vt:lpstr>
      <vt:lpstr>Times New Roman</vt:lpstr>
      <vt:lpstr>Custom Design</vt:lpstr>
      <vt:lpstr>Office Theme</vt:lpstr>
      <vt:lpstr>פתרון תרגילים מהרצאה 3</vt:lpstr>
      <vt:lpstr>תרגיל 1</vt:lpstr>
      <vt:lpstr>תרגיל 2 (הפתרון בהרצאה 4)</vt:lpstr>
      <vt:lpstr>תרגיל 3 (הפתרון בהרצאה 4)</vt:lpstr>
      <vt:lpstr>תרגיל 4 (הפתרון בהרצאה 4)</vt:lpstr>
      <vt:lpstr>תרגיל 5</vt:lpstr>
      <vt:lpstr>תרגיל 5 - פתרון</vt:lpstr>
      <vt:lpstr>תרגיל 5 – המשך הפתרון</vt:lpstr>
      <vt:lpstr>תרגיל 5 – המשך הפתרון</vt:lpstr>
      <vt:lpstr>PowerPoint Presentation</vt:lpstr>
      <vt:lpstr>תרגיל 5 – המשך פתרון</vt:lpstr>
      <vt:lpstr>הוכחת טענה מהשקף הקודם</vt:lpstr>
      <vt:lpstr>הערה</vt:lpstr>
      <vt:lpstr>תרגיל 5 – סיום</vt:lpstr>
      <vt:lpstr>תרגיל 6</vt:lpstr>
      <vt:lpstr>תרגיל 6 - פתרון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959</cp:revision>
  <cp:lastPrinted>2013-04-22T11:10:29Z</cp:lastPrinted>
  <dcterms:created xsi:type="dcterms:W3CDTF">2013-03-06T23:17:35Z</dcterms:created>
  <dcterms:modified xsi:type="dcterms:W3CDTF">2016-03-29T12:59:43Z</dcterms:modified>
</cp:coreProperties>
</file>