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2" r:id="rId1"/>
    <p:sldMasterId id="2147483674" r:id="rId2"/>
    <p:sldMasterId id="2147483686" r:id="rId3"/>
  </p:sldMasterIdLst>
  <p:notesMasterIdLst>
    <p:notesMasterId r:id="rId59"/>
  </p:notesMasterIdLst>
  <p:handoutMasterIdLst>
    <p:handoutMasterId r:id="rId60"/>
  </p:handoutMasterIdLst>
  <p:sldIdLst>
    <p:sldId id="366" r:id="rId4"/>
    <p:sldId id="367" r:id="rId5"/>
    <p:sldId id="368" r:id="rId6"/>
    <p:sldId id="370" r:id="rId7"/>
    <p:sldId id="369" r:id="rId8"/>
    <p:sldId id="408" r:id="rId9"/>
    <p:sldId id="371" r:id="rId10"/>
    <p:sldId id="372" r:id="rId11"/>
    <p:sldId id="441" r:id="rId12"/>
    <p:sldId id="417" r:id="rId13"/>
    <p:sldId id="373" r:id="rId14"/>
    <p:sldId id="442" r:id="rId15"/>
    <p:sldId id="409" r:id="rId16"/>
    <p:sldId id="429" r:id="rId17"/>
    <p:sldId id="430" r:id="rId18"/>
    <p:sldId id="431" r:id="rId19"/>
    <p:sldId id="413" r:id="rId20"/>
    <p:sldId id="379" r:id="rId21"/>
    <p:sldId id="443" r:id="rId22"/>
    <p:sldId id="414" r:id="rId23"/>
    <p:sldId id="380" r:id="rId24"/>
    <p:sldId id="433" r:id="rId25"/>
    <p:sldId id="444" r:id="rId26"/>
    <p:sldId id="382" r:id="rId27"/>
    <p:sldId id="383" r:id="rId28"/>
    <p:sldId id="384" r:id="rId29"/>
    <p:sldId id="385" r:id="rId30"/>
    <p:sldId id="439" r:id="rId31"/>
    <p:sldId id="434" r:id="rId32"/>
    <p:sldId id="425" r:id="rId33"/>
    <p:sldId id="387" r:id="rId34"/>
    <p:sldId id="388" r:id="rId35"/>
    <p:sldId id="435" r:id="rId36"/>
    <p:sldId id="390" r:id="rId37"/>
    <p:sldId id="391" r:id="rId38"/>
    <p:sldId id="392" r:id="rId39"/>
    <p:sldId id="393" r:id="rId40"/>
    <p:sldId id="394" r:id="rId41"/>
    <p:sldId id="395" r:id="rId42"/>
    <p:sldId id="436" r:id="rId43"/>
    <p:sldId id="437" r:id="rId44"/>
    <p:sldId id="398" r:id="rId45"/>
    <p:sldId id="399" r:id="rId46"/>
    <p:sldId id="400" r:id="rId47"/>
    <p:sldId id="401" r:id="rId48"/>
    <p:sldId id="402" r:id="rId49"/>
    <p:sldId id="403" r:id="rId50"/>
    <p:sldId id="404" r:id="rId51"/>
    <p:sldId id="405" r:id="rId52"/>
    <p:sldId id="446" r:id="rId53"/>
    <p:sldId id="445" r:id="rId54"/>
    <p:sldId id="406" r:id="rId55"/>
    <p:sldId id="407" r:id="rId56"/>
    <p:sldId id="412" r:id="rId57"/>
    <p:sldId id="438" r:id="rId5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475" autoAdjust="0"/>
    <p:restoredTop sz="96173" autoAdjust="0"/>
  </p:normalViewPr>
  <p:slideViewPr>
    <p:cSldViewPr snapToGrid="0">
      <p:cViewPr varScale="1">
        <p:scale>
          <a:sx n="81" d="100"/>
          <a:sy n="81" d="100"/>
        </p:scale>
        <p:origin x="12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tableStyles" Target="tableStyle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5055CFB-2721-4869-A996-B2E0E0EBDF88}" type="datetime8">
              <a:rPr lang="he-IL" smtClean="0"/>
              <a:t>01 מרץ 16</a:t>
            </a:fld>
            <a:endParaRPr lang="he-I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AF09BB3-5166-49F5-8A9A-1592D6A0D8E6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1664550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818.36853" units="1/cm"/>
          <inkml:channelProperty channel="Y" name="resolution" value="2273.90698" units="1/cm"/>
          <inkml:channelProperty channel="F" name="resolution" value="7.0953E-7" units="1/dev"/>
          <inkml:channelProperty channel="T" name="resolution" value="1" units="1/dev"/>
        </inkml:channelProperties>
      </inkml:inkSource>
      <inkml:timestamp xml:id="ts0" timeString="2014-02-24T14:13:27.830"/>
    </inkml:context>
    <inkml:brush xml:id="br0">
      <inkml:brushProperty name="width" value="0.03528" units="cm"/>
      <inkml:brushProperty name="height" value="0.03528" units="cm"/>
      <inkml:brushProperty name="fitToCurve" value="1"/>
    </inkml:brush>
  </inkml:definitions>
  <inkml:traceGroup>
    <inkml:annotationXML>
      <emma:emma xmlns:emma="http://www.w3.org/2003/04/emma" version="1.0">
        <emma:interpretation id="{9DB1AC4F-65D2-4126-9DC2-D7257BD15C09}" emma:medium="tactile" emma:mode="ink">
          <msink:context xmlns:msink="http://schemas.microsoft.com/ink/2010/main" type="writingRegion" rotatedBoundingBox="7544,1810 17240,1995 17045,12159 7350,11973"/>
        </emma:interpretation>
      </emma:emma>
    </inkml:annotationXML>
    <inkml:traceGroup>
      <inkml:annotationXML>
        <emma:emma xmlns:emma="http://www.w3.org/2003/04/emma" version="1.0">
          <emma:interpretation id="{D8CBBBFB-ECCA-4DF0-B19C-8A8447032294}" emma:medium="tactile" emma:mode="ink">
            <msink:context xmlns:msink="http://schemas.microsoft.com/ink/2010/main" type="paragraph" rotatedBoundingBox="7544,1810 17198,1995 17168,3527 7515,334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F5EB8D0-251A-4762-B4D4-0791800EFB8C}" emma:medium="tactile" emma:mode="ink">
              <msink:context xmlns:msink="http://schemas.microsoft.com/ink/2010/main" type="line" rotatedBoundingBox="7544,1810 17198,1995 17168,3527 7515,3342"/>
            </emma:interpretation>
          </emma:emma>
        </inkml:annotationXML>
        <inkml:traceGroup>
          <inkml:annotationXML>
            <emma:emma xmlns:emma="http://www.w3.org/2003/04/emma" version="1.0">
              <emma:interpretation id="{DC73E1CC-BBCA-4BF5-B919-41E521A9E111}" emma:medium="tactile" emma:mode="ink">
                <msink:context xmlns:msink="http://schemas.microsoft.com/ink/2010/main" type="inkWord" rotatedBoundingBox="7543,1842 9372,1877 9344,3377 7515,3342"/>
              </emma:interpretation>
              <emma:one-of disjunction-type="recognition" id="oneOf0">
                <emma:interpretation id="interp0" emma:lang="en-US" emma:confidence="1">
                  <emma:literal>AB</emma:literal>
                </emma:interpretation>
                <emma:interpretation id="interp1" emma:lang="en-US" emma:confidence="0">
                  <emma:literal>ABB</emma:literal>
                </emma:interpretation>
                <emma:interpretation id="interp2" emma:lang="en-US" emma:confidence="0">
                  <emma:literal>ABC</emma:literal>
                </emma:interpretation>
                <emma:interpretation id="interp3" emma:lang="en-US" emma:confidence="0">
                  <emma:literal>ABS</emma:literal>
                </emma:interpretation>
                <emma:interpretation id="interp4" emma:lang="en-US" emma:confidence="0">
                  <emma:literal>ALB</emma:literal>
                </emma:interpretation>
              </emma:one-of>
            </emma:emma>
          </inkml:annotationXML>
          <inkml:trace contextRef="#ctx0" brushRef="#br0">-6996 228 609 0,'-16'-18'181'0,"16"18"-10"16,-10 9-161-16,7 22-11 15,1 14 1-15,-2 13-4 16,1 12 4-16,0 14-1 0,-5 6-1 15,1 8 0 1,-4-6 3-16,-3-9 1 16,2-11 2-16,-6-12 3 15,5-16-1-15,-5-22 1 0,18-22 2 16,-26-1 0-16,16-28-3 16,-2-23-2-16,5-15 1 15,1-24-3 1,6-18-2-16,0-9 0 0,6-6 0 15,9 0-5-15,3 8 6 16,8 9-3-16,0 15 1 16,3 22-3-16,1 24 4 15,0 20-7-15,0 22 5 16,-1 12 5-16,0 24-6 16,1 24 3-16,-4 22-3 15,2 26 2-15,-1 10-1 16,-3 18 5-16,4 1-3 0,-3 13-2 15,0-4 2-15,-2-10-2 16,2-16-3-16,3-15-3 16,-8-22-13-16,14-4-32 15,-30-36-76-15,10-17-48 16,-14-22-13-16,0 0-12 16,8-30-8-16</inkml:trace>
          <inkml:trace contextRef="#ctx0" brushRef="#br0" timeOffset="224.8236">-7281 658 517 0,'-16'11'179'0,"16"-11"1"15,0 0-80-15,0 0-95 16,33 0-4-16,10 0 0 15,12 5-4-15,11-3-13 16,25 15-18-16,-8-17-55 16,18 0-79-16,6 10-19 15,-11-7-8-15,1 5-20 16</inkml:trace>
          <inkml:trace contextRef="#ctx0" brushRef="#br0" timeOffset="1018.9285">-6016 166 618 0,'3'38'182'0,"5"20"-12"15,6 18-160-15,-4 14-6 16,-2 13 1-16,-2 4-2 16,-2 2-1-16,-2-9 1 0,-2-10-1 15,0-19 4 1,-7-15-1-16,-2-22 1 0,1-17 1 16,8-17-7-1,-21-19 0-15,6-21 0 0,4-16 0 16,-7-16 0-16,-2-16 0 15,-6-17 0-15,5-11 0 16,-2-3 0-16,6 4 0 16,7 1 0-16,6 16 0 15,4 12 0-15,14 20 0 16,13 25 0-16,7 24 0 16,4 17 0-16,4 7 0 15,5 24 0-15,-10 13 0 0,3 25 0 16,-8 5 0-1,-9 9 0-15,-9 1 0 16,-6 1 0-16,-8-2 0 16,-16-12 0-16,-3-13 0 0,-6-17 0 15,-2-16 0-15,3-12 0 16,-1-13 0-16,7-3 0 16,2-15 0-16,8-5 0 15,8-4 0-15,6 5 0 16,13 0 0-16,16 9 0 15,12 11 0-15,5 3 0 16,8 18-2-16,2 15 4 16,0 6-2-16,-6 14 0 15,-8 9 0-15,-13 6 0 16,-10 9 0-16,-15-4 0 16,-10 8 0-16,-10-13 0 15,-14-2 0-15,-14-12 0 0,-9-5 0 16,-17-23 0-16,-9-13 0 15,-8-14 0-15,-4-7 0 16,-2-8 0-16,-10-31-45 16,26 12-141-16,13 4-12 15,19 6-14-15,39 24-22 16</inkml:trace>
        </inkml:traceGroup>
        <inkml:traceGroup>
          <inkml:annotationXML>
            <emma:emma xmlns:emma="http://www.w3.org/2003/04/emma" version="1.0">
              <emma:interpretation id="{66DF8DC4-0864-46A7-9092-FE2299D41B57}" emma:medium="tactile" emma:mode="ink">
                <msink:context xmlns:msink="http://schemas.microsoft.com/ink/2010/main" type="inkWord" rotatedBoundingBox="14834,1949 17198,1995 17173,3306 14809,3261"/>
              </emma:interpretation>
              <emma:one-of disjunction-type="recognition" id="oneOf1">
                <emma:interpretation id="interp5" emma:lang="en-US" emma:confidence="0">
                  <emma:literal>BC</emma:literal>
                </emma:interpretation>
                <emma:interpretation id="interp6" emma:lang="en-US" emma:confidence="0">
                  <emma:literal>Be</emma:literal>
                </emma:interpretation>
                <emma:interpretation id="interp7" emma:lang="en-US" emma:confidence="0">
                  <emma:literal>BL</emma:literal>
                </emma:interpretation>
                <emma:interpretation id="interp8" emma:lang="en-US" emma:confidence="0">
                  <emma:literal>BE</emma:literal>
                </emma:interpretation>
                <emma:interpretation id="interp9" emma:lang="en-US" emma:confidence="0">
                  <emma:literal>Bl</emma:literal>
                </emma:interpretation>
              </emma:one-of>
            </emma:emma>
          </inkml:annotationXML>
          <inkml:trace contextRef="#ctx0" brushRef="#br0" timeOffset="2087.0277">256 609 599 0,'0'0'173'0,"0"0"-1"16,-18 0-154-16,21 31-9 15,12 8 2-15,-2 15-11 16,2 5 2-16,0 2-3 15,-5 10 3-15,-8-10-4 16,-2-6 5-16,-10-7 0 16,-14-17-2-16,-2-15 2 15,-5-14 0-15,-1-11 1 0,-4-22 2 16,-1-14 0-16,1-25-3 16,4-13-1-1,7-18 0-15,11-13-1 0,6-7 2 16,8 1-5-16,19 6 1 15,17 8 0-15,18 15-2 16,7 22 0-16,7 26 4 16,3 24-2-16,-4 19-1 15,-4 24 3-15,-3 18-3 16,-19 20 2-16,-13 8 2 16,-11 9 1-16,-12 4-6 15,-5-3 6-15,-18-6-6 16,-12-8 6-16,-10-13-4 0,-3-9 4 15,-8-19 0-15,-1-6 0 16,-2-16-3-16,8-3 0 16,0-3 0-1,10-11 0-15,17 1 0 0,7-3 0 16,12 16 0-16,25-25 0 16,21 25-3-16,9 0 1 15,11 12-1-15,7 7 1 16,3 13 5-16,-4 5-6 15,-8 8 6-15,-11 9-3 16,-14 0 4-16,-12 7-5 16,-10-1 5-16,-17 0-4 15,-7-5 0-15,-11-5 0 0,-15-9 0 16,-5-4 0-16,-17-13 0 16,-6-10 0-1,-14-10 0-15,-1-4 0 16,0-8 0-16,0-9 0 0,15 2 0 15,8-14 0-15,35 25-48 16,-4-19-125-16,48 2-17 16,34-8-13-16,14 1-17 15</inkml:trace>
          <inkml:trace contextRef="#ctx0" brushRef="#br0" timeOffset="2501.755">1687 199 526 0,'8'-47'187'0,"-2"17"-7"0,-6 30-108 15,0 0-51-15,-10 10-1 16,-8 13-3-16,-1 27-17 16,-11 8 0-16,6 17 0 15,-16 7 0-15,9 13 0 16,-4 2 0-16,12 5 0 16,6-6 0-16,14-2 0 15,6-9 0-15,22-8 0 16,15-15 0-16,13-7 0 0,13-21 0 15,15-16 0-15,4-18 0 16,4-17 0-16,0-13 0 16,-6-13 0-16,0 6 0 15,-29-8-152-15,6-7-44 16,-16 4-10-16,-12 5-18 16,-14 10-9-16</inkml:trace>
        </inkml:traceGroup>
      </inkml:traceGroup>
    </inkml:traceGroup>
    <inkml:traceGroup>
      <inkml:annotationXML>
        <emma:emma xmlns:emma="http://www.w3.org/2003/04/emma" version="1.0">
          <emma:interpretation id="{CC505D89-14E4-4C3B-98CB-DF7B8CCE3F79}" emma:medium="tactile" emma:mode="ink">
            <msink:context xmlns:msink="http://schemas.microsoft.com/ink/2010/main" type="paragraph" rotatedBoundingBox="7850,4212 17178,4462 17134,6095 7806,584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FDD543A-F9A9-48EA-A7AB-EF5F34788034}" emma:medium="tactile" emma:mode="ink">
              <msink:context xmlns:msink="http://schemas.microsoft.com/ink/2010/main" type="inkBullet" rotatedBoundingBox="7848,4259 8745,4284 8703,5868 7806,5844"/>
            </emma:interpretation>
            <emma:one-of disjunction-type="recognition" id="oneOf2">
              <emma:interpretation id="interp10" emma:lang="en-US" emma:confidence="0">
                <emma:literal>"</emma:literal>
              </emma:interpretation>
              <emma:interpretation id="interp11" emma:lang="en-US" emma:confidence="0">
                <emma:literal>Y</emma:literal>
              </emma:interpretation>
              <emma:interpretation id="interp12" emma:lang="en-US" emma:confidence="0">
                <emma:literal>V</emma:literal>
              </emma:interpretation>
              <emma:interpretation id="interp13" emma:lang="en-US" emma:confidence="0">
                <emma:literal>y</emma:literal>
              </emma:interpretation>
              <emma:interpretation id="interp14" emma:lang="en-US" emma:confidence="0">
                <emma:literal>!</emma:literal>
              </emma:interpretation>
            </emma:one-of>
          </emma:emma>
        </inkml:annotationXML>
        <inkml:trace contextRef="#ctx0" brushRef="#br0" timeOffset="3882.3581">-6970 2407 591 0,'0'0'187'0,"-10"8"-11"0,14 33-133 15,-4 1-22-15,6 29-16 16,-4 14-5-16,5 17 0 15,0 7 0-15,3 7 0 16,-4-5 0-16,1-8 0 0,3-3 0 16,-5-24-8-1,8-8-20-15,-8-30-19 16,18 9-29-16,-23-47-104 16,14 14-10-16,0-22-8 0,1-27-5 15</inkml:trace>
        <inkml:trace contextRef="#ctx0" brushRef="#br0" timeOffset="4182.7769">-6230 2324 577 0,'0'0'200'0,"0"0"-14"15,4 48-126-15,-4-2-60 16,0 11 0-16,2 20 0 0,2 20 0 16,2 16 0-16,0 8 0 15,1 6 0-15,1 0 0 16,0 1 0-16,0 3 0 16,2-13 0-16,-2-21 0 15,0-6 0-15,-7-21 0 16,17 6-65-16,-9-32-124 15,-9-23-7-15,0-21-21 16,-6-17-11-16</inkml:trace>
      </inkml:traceGroup>
      <inkml:traceGroup>
        <inkml:annotationXML>
          <emma:emma xmlns:emma="http://www.w3.org/2003/04/emma" version="1.0">
            <emma:interpretation id="{60AE37AC-D568-409F-9D67-E9B9AE51DFE2}" emma:medium="tactile" emma:mode="ink">
              <msink:context xmlns:msink="http://schemas.microsoft.com/ink/2010/main" type="line" rotatedBoundingBox="14950,4402 17178,4462 17138,5914 14911,5855"/>
            </emma:interpretation>
          </emma:emma>
        </inkml:annotationXML>
        <inkml:traceGroup>
          <inkml:annotationXML>
            <emma:emma xmlns:emma="http://www.w3.org/2003/04/emma" version="1.0">
              <emma:interpretation id="{CD738E0B-4150-400C-8798-84DA393AC214}" emma:medium="tactile" emma:mode="ink">
                <msink:context xmlns:msink="http://schemas.microsoft.com/ink/2010/main" type="inkWord" rotatedBoundingBox="14950,4402 17178,4462 17138,5914 14911,5855"/>
              </emma:interpretation>
              <emma:one-of disjunction-type="recognition" id="oneOf3">
                <emma:interpretation id="interp15" emma:lang="en-US" emma:confidence="1">
                  <emma:literal>22</emma:literal>
                </emma:interpretation>
                <emma:interpretation id="interp16" emma:lang="en-US" emma:confidence="0">
                  <emma:literal>2?</emma:literal>
                </emma:interpretation>
                <emma:interpretation id="interp17" emma:lang="en-US" emma:confidence="0">
                  <emma:literal>2}</emma:literal>
                </emma:interpretation>
                <emma:interpretation id="interp18" emma:lang="en-US" emma:confidence="0">
                  <emma:literal>2Z</emma:literal>
                </emma:interpretation>
                <emma:interpretation id="interp19" emma:lang="en-US" emma:confidence="0">
                  <emma:literal>2k</emma:literal>
                </emma:interpretation>
              </emma:one-of>
            </emma:emma>
          </inkml:annotationXML>
          <inkml:trace contextRef="#ctx0" brushRef="#br0" timeOffset="5808.1577">231 2789 583 0,'-33'-17'188'0,"5"1"-8"16,0-21-120-16,16 22-48 15,1-14-12-15,11 7 0 0,14-10 0 16,19 1 0-16,11-4 0 16,13 5 0-16,5 3 0 15,9 10 0-15,2 10 0 16,2 7 0-16,-12 7 0 16,-6 16 0-16,-5 9 0 15,-16 5 0-15,-7 11 0 16,-5 5 0-16,-12 3 0 15,-10 6 0-15,-2 1 0 16,-10 7 0-16,-11-4 0 16,-7 2 0-16,-8-2 0 15,-6-5 0-15,-5-4 0 16,-2-5 0-16,-3-1 0 0,3-11 0 16,3 2 0-16,5-11 0 15,4 2 0-15,12-4 0 16,7-5 0-1,10-1 0-15,8 1 0 0,5 0 0 16,16-4 0-16,9 7 0 16,11-7 0-16,5-1 0 15,9-1 0-15,5-1 0 16,-1-5 0-16,1-4 0 16,-2-3 0-16,-4-4 0 15,0 3 0-15,-15-8 0 16,16 16-11-16,-27-12-172 0,4 5-7 15,-11 1-14 1,-21-6-21-16</inkml:trace>
          <inkml:trace contextRef="#ctx0" brushRef="#br0" timeOffset="6475.7521">1339 2768 677 0,'24'-69'182'16,"4"14"-18"-16,-5 9-164 15,15 10 0-15,5 4 0 16,4 11 0-16,4 5 0 0,-1 12 0 15,2 4 0-15,4 4 0 16,-5 13 0-16,-2 6 0 16,-3 6 0-16,-4 4 0 15,-7 7 0-15,-5 0 0 16,-12 12 0-16,-10 3 0 16,-8 3 0-16,-1 8 0 15,-18 2 0-15,-13-2 0 16,-7 7 0-16,-9 0 0 15,-5-2 0-15,-1-3 0 16,-5 0 0-16,7-4 0 16,5 0 0-16,9-4 0 15,10-1 0-15,15-8 0 0,7-3 0 16,6-5 0-16,12-7 0 16,8-1 0-16,7-10 0 15,5-3 0-15,2-8 0 16,5 1 0-16,0-7 0 15,5-2 0-15,1-3 0 16,3-3 0-16,-1 0 0 16,-5-2 0-16,3-5 0 15,-1 1 0-15,-3-4 0 16,0 3 0-16,-6 0 0 16,-4 1 0-16,-1 5 0 15,-8-7 0-15,11 17-18 16,-19-10-171-16,-5-15-7 0,-9-8-16 15,-5-14-20-15</inkml:trace>
        </inkml:traceGroup>
      </inkml:traceGroup>
    </inkml:traceGroup>
    <inkml:traceGroup>
      <inkml:annotationXML>
        <emma:emma xmlns:emma="http://www.w3.org/2003/04/emma" version="1.0">
          <emma:interpretation id="{1DEF368E-E51E-44AB-8841-7BEDAA8D78A7}" emma:medium="tactile" emma:mode="ink">
            <msink:context xmlns:msink="http://schemas.microsoft.com/ink/2010/main" type="paragraph" rotatedBoundingBox="10180,8790 16538,6216 17341,8200 10983,1077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18528D3-C83F-44D5-A7BF-B058F8786FD2}" emma:medium="tactile" emma:mode="ink">
              <msink:context xmlns:msink="http://schemas.microsoft.com/ink/2010/main" type="line" rotatedBoundingBox="10180,8790 16538,6216 17341,8200 10983,10774"/>
            </emma:interpretation>
          </emma:emma>
        </inkml:annotationXML>
        <inkml:traceGroup>
          <inkml:annotationXML>
            <emma:emma xmlns:emma="http://www.w3.org/2003/04/emma" version="1.0">
              <emma:interpretation id="{5887AC0E-5AE0-4952-88FF-3DBD7F296313}" emma:medium="tactile" emma:mode="ink">
                <msink:context xmlns:msink="http://schemas.microsoft.com/ink/2010/main" type="inkWord" rotatedBoundingBox="10180,8790 16538,6216 17341,8200 10983,10774"/>
              </emma:interpretation>
              <emma:one-of disjunction-type="recognition" id="oneOf4">
                <emma:interpretation id="interp20" emma:lang="en-US" emma:confidence="0">
                  <emma:literal>ABC's</emma:literal>
                </emma:interpretation>
                <emma:interpretation id="interp21" emma:lang="en-US" emma:confidence="1">
                  <emma:literal>ABC 13</emma:literal>
                </emma:interpretation>
                <emma:interpretation id="interp22" emma:lang="en-US" emma:confidence="0">
                  <emma:literal>ABu'3</emma:literal>
                </emma:interpretation>
                <emma:interpretation id="interp23" emma:lang="en-US" emma:confidence="0">
                  <emma:literal>ABC,"</emma:literal>
                </emma:interpretation>
                <emma:interpretation id="interp24" emma:lang="en-US" emma:confidence="0">
                  <emma:literal>ABCD's</emma:literal>
                </emma:interpretation>
              </emma:one-of>
            </emma:emma>
          </inkml:annotationXML>
          <inkml:trace contextRef="#ctx0" brushRef="#br0" timeOffset="14577.7352">-4258 7225 550 0,'0'0'177'0,"0"0"-7"16,45 3-130-16,-14-2-25 15,19 13-5-15,6-2-7 16,9 6-10-16,10 12-21 15,-8-17-38-15,19 11-103 16,-10 6-10-16,-8-6-14 16,-1 0-15-16</inkml:trace>
          <inkml:trace contextRef="#ctx0" brushRef="#br0" timeOffset="14371.316">-4019 7243 532 0,'-19'-8'179'0,"-4"1"-7"16,-7-1-122-16,21 26-33 0,-5 22-10 15,4 9-3 1,2 18-5-16,-2 5-2 15,2 1 2-15,-2 7-1 0,-2-7 4 16,2-12 0-16,-1-12 6 16,3-9-2-16,-4-16 0 15,12-24 2-15,0 0 1 16,-15 0 0-16,10-29-6 16,5-9 4-16,0-23-7 15,0-22 3-15,2-20-2 16,4-12-1-16,4-13-5 15,4-2 7-15,5-1-1 16,4 8 0-16,4 8 1 16,3 29-1-16,4 27-5 15,7 24 3-15,9 32-1 16,-3 17-3-16,1 40 5 0,-1 21-5 16,2 34 1-16,-9 15 2 15,-6 10-1-15,-5 2 2 16,-9-4 7-16,-2-9-5 15,-6-8 0-15,-3-17-2 16,1-21-2-16,2-15-7 16,0-9-3-16,-6-28-19 15,16 14-35-15,-22-39-99 16,0 0-17-16,-6-12-10 16,-10-27-13-16</inkml:trace>
          <inkml:trace contextRef="#ctx0" brushRef="#br0" timeOffset="15337.5819">-3042 6936 528 0,'0'0'196'0,"0"0"-13"16,0 0-67-16,22 37-116 16,-12 21 0-16,2 24 0 15,1 10 0-15,-5 12 0 16,2 5 0-16,-4-6 0 0,0 1 0 15,-6-18 0 1,0-17 0-16,-6-18 0 16,0-24 0-16,6-27 0 15,-18 9 0-15,5-21 0 0,-3-25 0 16,0-15 0-16,-8-16 0 16,-5-19 0-16,-3-20 0 15,-4-8 0-15,0-8 0 16,1 3 0-16,5-5 0 15,12 5 0-15,13 13 0 16,9 21 0-16,20 18 0 16,9 19 0-16,12 24 0 15,3 14 0-15,0 18 0 0,-3 28 0 16,-2 15 0 0,-13 11 0-16,-8 17 0 15,-10 6 0-15,-8 2 0 16,-4 1 0-16,-14-3 0 0,-8-11 0 15,-5-9 0-15,-3-12 0 16,-2-11 0-16,3-17 0 16,4-16 0-16,4-8 0 15,21 0 0-15,-16-27 0 16,16-1 0-16,18-3 0 16,12 1 0-16,11 3 0 15,8 6 0-15,9 14 0 16,1 9 0-16,1 21 0 15,-3 19 0-15,-6 13 0 16,-9 16 0-16,-10 8 0 16,-11 1 0-16,-11 5 0 15,-10-5 0-15,-13-3 0 0,-13-10 0 16,-6-6 0-16,-14-19 0 16,-5-11 0-16,-17-13 0 15,-8-13 0-15,-11-10 0 16,2-20 0-16,5-5 0 15,2-19 0-15,34 21-70 16,7-22-119-16,32 8-1 16,27-1-22-16,32 5-11 15</inkml:trace>
          <inkml:trace contextRef="#ctx0" brushRef="#br0" timeOffset="15895.7227">-1687 6925 631 0,'-22'-7'187'16,"-3"7"-10"-16,-23 0-152 16,20 10-22-16,0 7-3 15,-3 11 0 1,-3 10 0-16,-3 16 0 0,-7 15 0 15,6 9 0-15,-3 8 0 16,6 8 0-16,9-1 0 16,12-1 0-16,12-4 0 15,11-8 0-15,21-14 0 16,14-10 0-16,13-13 0 16,9-13 0-16,5-13 0 15,10-16 0-15,0-10 0 0,4-23 0 16,-2-17 0-16,-4-12 0 15,-1-6 0-15,-9-19 0 16,19 13-134-16,-32-4-60 16,-9 10-12-16,-17 19-20 15</inkml:trace>
          <inkml:trace contextRef="#ctx0" brushRef="#br0" timeOffset="30755.6389">637 4710 379 0,'0'0'182'16,"-17"-7"-12"-16,18 20-71 0,-11-13-35 15,10 31-15-15,-2-1-17 16,3 23-8-16,-1 3-8 16,5 17-8-16,-1 10-8 15,4 8 0-15,-2 8 0 16,2 3 0-16,0-3 0 15,1-8 0-15,-1-6 0 16,-1-12 0-16,-2-12 0 16,1-15-4-16,1-13-16 15,-7-33-18-15,11 23-55 16,-11-23-86-16,10-26-2 16,0-4-22-16,2-9-2 15</inkml:trace>
          <inkml:trace contextRef="#ctx0" brushRef="#br0" timeOffset="31555.6323">1547 5084 512 0,'-22'-17'174'16,"1"-6"-3"-16,-7-14-125 15,26 19-23-15,-3-15 3 16,12 6-6-16,3-9-1 16,15 5-4-16,-5-6 0 15,12 10-13-15,0 3-2 16,5 9 0-16,-1 9 0 16,1 8 0-16,0 20 0 15,-3 9 0-15,-2 14 0 16,-5 7 0-16,-5 7 0 15,-14 1 0-15,-4 0 0 0,-4-3 0 16,-9 2 0 0,-11-11 0-16,-5-2 0 0,-2-9 0 15,5-10 0-15,1-7 0 16,7-8 0-16,14-12 0 16,0 0 0-16,0 0 0 15,6-12 0-15,21 0 0 16,11 4 0-16,10 2 0 15,5 6 0-15,8 1 0 16,4 22 0-16,-4 11 0 16,-1 12 0-16,-9 11 0 15,-10 9 0-15,-8 5 0 16,-13-3 0-16,-12 6 0 16,-8-9 0-16,-8-6 0 15,-18-14 0-15,-4-2 0 0,-15-13 0 16,-7-5 0-16,-7-14 0 15,-7-5 0-15,-3-12 0 16,-4-8 0-16,0-14 0 16,-4-9 0-16,13-1 0 15,6-1 0-15,20 7 0 16,-2-5-6-16,40 37-178 16,18 0-13-16,32 25-17 0,20 14-21 15</inkml:trace>
        </inkml:traceGroup>
      </inkml:traceGroup>
    </inkml:traceGroup>
    <inkml:traceGroup>
      <inkml:annotationXML>
        <emma:emma xmlns:emma="http://www.w3.org/2003/04/emma" version="1.0">
          <emma:interpretation id="{6259BC34-4361-4BA9-9377-400F5C347B3E}" emma:medium="tactile" emma:mode="ink">
            <msink:context xmlns:msink="http://schemas.microsoft.com/ink/2010/main" type="paragraph" rotatedBoundingBox="11021,10618 13612,10781 13524,12167 10934,1200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59B91078-4423-4A6B-9B65-DD99D915CF0A}" emma:medium="tactile" emma:mode="ink">
              <msink:context xmlns:msink="http://schemas.microsoft.com/ink/2010/main" type="line" rotatedBoundingBox="11021,10618 13612,10781 13524,12167 10934,12004"/>
            </emma:interpretation>
          </emma:emma>
        </inkml:annotationXML>
        <inkml:traceGroup>
          <inkml:annotationXML>
            <emma:emma xmlns:emma="http://www.w3.org/2003/04/emma" version="1.0">
              <emma:interpretation id="{B1227583-4809-47D7-A36C-CA99F8C773D2}" emma:medium="tactile" emma:mode="ink">
                <msink:context xmlns:msink="http://schemas.microsoft.com/ink/2010/main" type="inkWord" rotatedBoundingBox="11021,10618 13612,10781 13524,12167 10934,12004"/>
              </emma:interpretation>
              <emma:one-of disjunction-type="recognition" id="oneOf5">
                <emma:interpretation id="interp25" emma:lang="en-US" emma:confidence="1">
                  <emma:literal>113</emma:literal>
                </emma:interpretation>
                <emma:interpretation id="interp26" emma:lang="en-US" emma:confidence="0.5">
                  <emma:literal>" 3</emma:literal>
                </emma:interpretation>
                <emma:interpretation id="interp27" emma:lang="en-US" emma:confidence="0">
                  <emma:literal>I | 3</emma:literal>
                </emma:interpretation>
                <emma:interpretation id="interp28" emma:lang="en-US" emma:confidence="0">
                  <emma:literal>I 13</emma:literal>
                </emma:interpretation>
                <emma:interpretation id="interp29" emma:lang="en-US" emma:confidence="0">
                  <emma:literal>[ | 3</emma:literal>
                </emma:interpretation>
              </emma:one-of>
            </emma:emma>
          </inkml:annotationXML>
          <inkml:trace contextRef="#ctx0" brushRef="#br0" timeOffset="47611.4506">-3725 9066 70 0,'0'0'91'0,"-19"0"13"0,5-13 11 16,14 13 7-16,-27-20-6 16,27 20-8-16,-24-17-13 15,24 27-17-15,-14-16-16 16,14 25-16-16,-6-2-30 16,6 26-16-16,0 7 0 15,2 17 0-15,2 11 0 16,0 4 0-16,0 12 0 15,2 2 0-15,0-3 0 16,-1-9 0-16,7-7 0 16,-12-31-31-16,23-10-139 15,-23-36-19-15,31 0-12 0,-9-38-15 16,3-23 0-16</inkml:trace>
          <inkml:trace contextRef="#ctx0" brushRef="#br0" timeOffset="47876.5989">-3202 9137 648 0,'0'0'195'0,"0"0"-15"15,0 0-180-15,22 43 0 16,-9 5 0-16,5 12 0 0,0 10 0 15,2 13 0-15,0 14 0 16,-4 1 0 0,-1 3 0-16,-3-7 0 15,0-3 0-15,-12-26 0 0,12-4-183 16,-12-25-11-16,0-17-11 16,0-19-19-16</inkml:trace>
          <inkml:trace contextRef="#ctx0" brushRef="#br0" timeOffset="48801.9146">-2201 9167 612 0,'-8'-36'188'15,"8"-7"-6"-15,-3-12-141 0,28 7-41 16,11-7 0-16,15 7 0 16,4 5 0-16,4 13 0 15,6 12 0-15,-3 12 0 16,-3 19 0-16,-4 23 0 15,-7 17 0-15,-12 7 0 16,-8 8 0-16,-11 5 0 16,-11-1 0-16,-6-4 0 15,-14-8 0-15,-11-11 0 0,-7-6 0 16,-2-13 0 0,0-9 0-16,1-6 0 15,7-7 0-15,6-4 0 16,20-4 0-16,0 0 0 0,-2-12 0 15,22 6 0-15,20 5 0 16,11 1 0-16,12 7 0 16,7 12 0-16,-1 11 0 15,0 8 0-15,-5 10 0 16,-13 12 0-16,-17 1 0 16,-12 3 0-16,-22-3 0 15,-7 1 0-15,-24-7 0 16,-12-4 0-16,-17-10 0 0,-7-11 0 15,-11-10 0 1,-10-5 0-16,-3-8 0 16,0-7 0-16,5-4 0 15,8-5 0-15,14-7 0 0,9-8 0 16,39 17-59-16,8-11-141 16,20 0-7-16,30-1-23 15</inkml:trace>
        </inkml:traceGroup>
      </inkml:traceGroup>
    </inkml:traceGroup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818.36853" units="1/cm"/>
          <inkml:channelProperty channel="Y" name="resolution" value="2273.90698" units="1/cm"/>
          <inkml:channelProperty channel="F" name="resolution" value="7.0953E-7" units="1/dev"/>
          <inkml:channelProperty channel="T" name="resolution" value="1" units="1/dev"/>
        </inkml:channelProperties>
      </inkml:inkSource>
      <inkml:timestamp xml:id="ts0" timeString="2014-02-24T16:02:43.998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Group>
    <inkml:annotationXML>
      <emma:emma xmlns:emma="http://www.w3.org/2003/04/emma" version="1.0">
        <emma:interpretation id="{A9DBFD86-FB52-4CED-A945-1C23932370DA}" emma:medium="tactile" emma:mode="ink">
          <msink:context xmlns:msink="http://schemas.microsoft.com/ink/2010/main" type="inkDrawing" rotatedBoundingBox="9834,1013 14424,914 14433,1326 9842,1426" shapeName="Other">
            <msink:destinationLink direction="to" ref="{9BE22DF9-B7B7-45E0-9359-BE20FC990BC3}"/>
          </msink:context>
        </emma:interpretation>
      </emma:emma>
    </inkml:annotationXML>
    <inkml:trace contextRef="#ctx0" brushRef="#br0">4589 288 567 0,'-20'-13'181'0,"-8"-3"-9"16,0-5-135-16,-1 15-35 15,-5 0-1-15,-4 1-2 16,-3-1 0-16,-7-4 0 16,-9-2 0-16,-8-6-1 15,-6-3 2-15,-16-4 3 16,-16-5-4-16,-14 7 8 15,-23-3-3-15,-10 7 7 16,-22-1-6-16,-15 13 8 16,-20 1-9-16,-7 6 4 15,-12 13 3-15,-6 7-10 16,-2 8 2-16,-7 3-14 0,1 15-4 16,-15-11-27-16,16 39-28 15,-38-26-67-15,6 11-46 16,6 4-16-1,-8-8-7-15</inkml:trace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818.36853" units="1/cm"/>
          <inkml:channelProperty channel="Y" name="resolution" value="2273.90698" units="1/cm"/>
          <inkml:channelProperty channel="F" name="resolution" value="7.0953E-7" units="1/dev"/>
          <inkml:channelProperty channel="T" name="resolution" value="1" units="1/dev"/>
        </inkml:channelProperties>
      </inkml:inkSource>
      <inkml:timestamp xml:id="ts0" timeString="2014-02-24T16:02:52.491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Group>
    <inkml:annotationXML>
      <emma:emma xmlns:emma="http://www.w3.org/2003/04/emma" version="1.0">
        <emma:interpretation id="{A1A83794-BB63-413D-9808-3474FE9651FF}" emma:medium="tactile" emma:mode="ink">
          <msink:context xmlns:msink="http://schemas.microsoft.com/ink/2010/main" type="inkDrawing" rotatedBoundingBox="1525,2341 1765,3083 1437,3190 1196,2447" shapeName="Other"/>
        </emma:interpretation>
      </emma:emma>
    </inkml:annotationXML>
    <inkml:trace contextRef="#ctx0" brushRef="#br0">0 51 566 0,'15'-28'173'15,"13"13"-11"-15,15 8-142 16,0 6-10-16,12 9 0 0,-1 13-4 15,3 17 2-15,-9 8 1 16,-2 10-2-16,-17 5 1 16,-5 3-3-16,-12-2 1 15,-12-1-6-15,0 0 1 16,-18-6-8-16,-6 3-10 16,-10-20-14-16,14 20-46 15,-21-24-94-15,12-12-6 0,8-9-16 16,6-13-10-16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278.46277" units="1/cm"/>
          <inkml:channelProperty channel="Y" name="resolution" value="2273.90698" units="1/cm"/>
          <inkml:channelProperty channel="F" name="resolution" value="7.0953E-7" units="1/dev"/>
          <inkml:channelProperty channel="T" name="resolution" value="1" units="1/dev"/>
        </inkml:channelProperties>
      </inkml:inkSource>
      <inkml:timestamp xml:id="ts0" timeString="2015-03-09T14:18:52.1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13529 4842 100 0,'0'19'112'0,"-23"-4"-92"16,23-15-8-16,-6 36-2 15,6-11-3-15,3 10 0 16,8 13 0-16,4 5 2 15,3 11 2-15,-1 2 0 16,-3 6 1-16,4-6 2 16,-3-2-1-16,-4-10 3 15,4-16-4-15,-3-8 5 16,-12-30-2-16,34 0 0 16,-8-30-3-16,9-31-2 0,20-36 2 15,9-31-7-15,23-38 1 16,11-28-7-16,15-29-3 15,11-14-24-15,13-8-39 16,22 29-73-16,-36-25-5 16</inkml:trace>
  <inkml:trace contextRef="#ctx0" brushRef="#br0" timeOffset="1515.6927">21519 7940 164 0,'-52'21'138'15,"-25"-31"-12"-15,49-1-95 16,2 2-54-16,26 9-5 16,0 0-1-16,0-22 3 15,18 12 2-15,16 5 9 0,-2 4 6 16,5 1 6-16,-6 14 10 16,5 10 10-16,-11 15 10 15,-4 1 9 1,-5 18 2-16,-11-5 4 0,5 11-1 15,-10-8-1-15,0 3-9 16,0-13-7-16,0-1-13 16,2-16-7-16,-2-29-3 15,28 16-4-15,-7-28-2 16,10-23 1-16,7-22 2 16,6-21-3-16,3-22 4 15,7-30 0-15,10-18-1 16,0-29-3-16,16-27-8 0,10-8-15 15,8-29-21-15,28-7-34 16,11 18-61-16,-4-37-18 16</inkml:trace>
  <inkml:trace contextRef="#ctx0" brushRef="#br0" timeOffset="2134.3616">21984 4388 313 0,'-8'-21'162'0,"-35"-8"-12"16,43 29-102-16,-1 29-63 16,22 44 1-16,25 21-4 15,24 29 6-15,17 12-2 16,19 19-3-16,7-1 0 16,8-2 2-16,-10-17 2 15,-4-16 3-15,-19-24 4 0,-18-26 1 16,-17-15 5-1,-17-23 6-15,-15-14-13 16,-21-16-18-16,0 0-32 16,-15-23-42-16,10 5-53 0,-42-62-5 15</inkml:trace>
  <inkml:trace contextRef="#ctx0" brushRef="#br0" timeOffset="2446.8672">22697 4323 351 0,'-52'-15'178'0,"29"27"-14"16,0 9-122-16,-23 0-37 16,10 13 1-16,-6 15-2 15,1 17 0-15,-20 18 8 0,-6 28-3 16,-28 17 2-16,-6 26 5 15,-27 6-3-15,1 13 0 16,-14-8-1-16,12-16-25 16,31-10-94-16,24-28-62 15,23-76-19-15,51-36-18 16</inkml:trace>
  <inkml:trace contextRef="#ctx0" brushRef="#br0" timeOffset="17080.3188">15312 12720 50 0,'-36'-4'133'0,"28"16"-55"16,-13-3-30-16,21-9-11 16,-23 22-11-16,23-22-8 15,-10 23-8 1,10-23-8-16,0 35-2 0,0-9 2 16,0 5 2-16,0 10 1 15,2 9 6-15,-2 4 5 16,0 10 10-16,-2 1 5 15,-8 8 1-15,-8-11 0 0,9 7-2 16,-9-16-3-16,8 3-8 16,0-19-2-16,10 6-12 15,0-18-4-15,0-3-5 16,0-22-1-16,33 32-1 16,-5-24 2-16,-1-1 2 15,0-1 0-15,2-4 1 16,0 4 1-16,-4-4 1 0,0 3-1 15,-6-2 2-15,-19-3-1 16,36 13 0 0,-36-13-1-16,38 9 0 15,-19-3-1-15,4-5 0 0,10 2 0 16,1-3-2-16,1 0 1 16,9 0 1-16,-5 0 0 15,7-4 0-15,-2-4 1 16,0-4 1-16,0 3 1 15,-11 2 1-15,3-7 1 16,-6 10-1-16,-7-9 4 16,-2 7 1-16,-21 6 3 15,24-9-2-15,-24 9 0 16,0 0-1-16,0 0 0 16,22-6-1-16,-22 6-2 15,0 0-4-15,19 0 0 16,-19 0-1-16,20-2 0 0,-20 2 1 15,18-3 0-15,-18 3 5 16,0 0-3-16,20-21 3 16,-20 21-2-16,3-22 2 15,-3 22-2-15,0-38 2 16,0 15-7-16,0-6 1 16,0 2-2-16,0-2 1 15,0-7-1-15,0 3 1 16,0 1-2-16,10-4 2 15,-6 5 3-15,6 0-2 16,-5 1 2-16,0 5-1 16,0 1 1-16,-5 3-1 15,0 21 0-15,-5-24-2 0,5 24-6 16,-16-21-20-16,16 21-35 16,0 0-59-16,-26 0-50 15,34 19-14-15,-8-19 7 16</inkml:trace>
  <inkml:trace contextRef="#ctx0" brushRef="#br0" timeOffset="19439.0591">16451 14709 37 0,'-3'16'123'15,"-46"-18"1"-15,23 4-105 0,-1 7-25 16,4-1 7-16,4 7 5 16,19-15 4-16,-33 21 1 15,33-21 2-15,-28 23-4 16,28-23 6-16,-24 29 0 15,24-29 0-15,-13 36-2 16,3-7-1-16,7-2-1 16,-4 9 0-16,7 1 4 15,-2 9-4-15,2 9 3 16,0 4-2-16,0 10 5 16,-3 1-1-16,3 15 1 15,-5-2 0-15,2 7-2 0,-9-11 1 16,6 5-4-16,-6-15 2 15,8-1-6-15,-3-18 0 16,4-6-5-16,3-13-3 16,3-7-1-1,-3-24-2-15,31 23-1 0,-3-18 0 16,0-2 1-16,4-3-1 16,3 0 3-16,-2 3 2 15,-1-3 0-15,-2 3 0 16,-1 6 1-16,-6-4 0 15,0 6 0-15,-5 1-1 16,7 5 1-16,-7-2-3 16,9 2 2-16,3 3-1 0,1-5-1 15,8-4 0-15,13-3 0 16,4-1 0-16,11-7 1 16,13 0 0-16,2-3 0 15,15-9 1-15,-2 1 1 16,4-4 1-16,-7 10 1 15,0-3-1-15,-7 4 0 16,-13 4-1-16,1 0 2 16,-20 4-1-16,-1 9 2 15,-13 2 1-15,2 3 3 16,-8 2-3-16,4 3 1 16,-5-7 0-16,-1 10 0 15,-2-11-1-15,0 5 3 0,1-11-5 16,-7 0 1-16,-2-9 0 15,-5 0 2 1,-16 0-1-16,25-14 2 16,-20-4 1-16,-5 18-1 0,6-37 2 15,-4 13-4-15,-2-6 0 16,0 1-1-16,0-3 0 16,7-7-5-16,1-5 1 15,2-1-3-15,9-3 1 16,-4-7 2-16,10-8-4 15,-4-5 4-15,3-6-5 16,-4-6 4-16,3 2-6 16,-13-14-5-16,9 9-16 0,-19-16-24 15,10 21-46 1,3 8-75-16,-34-14-13 16,13 40-6-16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278.46277" units="1/cm"/>
          <inkml:channelProperty channel="Y" name="resolution" value="2273.90698" units="1/cm"/>
          <inkml:channelProperty channel="F" name="resolution" value="7.0953E-7" units="1/dev"/>
          <inkml:channelProperty channel="T" name="resolution" value="1" units="1/dev"/>
        </inkml:channelProperties>
      </inkml:inkSource>
      <inkml:timestamp xml:id="ts0" timeString="2016-02-29T14:33:36.94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15011 14704 65 0,'0'0'102'0,"-32"-12"-52"0,32 12-14 16,-23-12-5-16,23 12-8 15,-21-9-2-15,21 9 0 16,0 0 0-16,-23 0-2 16,23 0 1-16,-18 23-1 15,18-23 0-15,-20 34-1 16,12-5 0-16,-10-6 2 15,6 13 0-15,-2-9 2 16,1 9-4-16,-2 1 0 16,2 2-4-16,-2 0-3 15,7 0-2-15,0 7-6 16,1-2 0-16,7 3-4 16,-5 7 3-16,5 0-5 0,0 7 4 15,0-6-4-15,-10 5 5 16,10-6 2-16,-9 3 1 15,-1-13 3-15,5 1 1 16,-8-13 3-16,8-1-2 16,-7-10 4-16,12 1-5 15,0-22-1-15,0 0-2 16,0 0-2-16,0 0-2 16,0 0-1-16,0 0-2 15,12-30-4-15,-4 7 4 16,2 0-3-16,5-7 4 15,-7-2-3-15,6-13 3 16,-2-2-3-16,-1-6 3 0,1-9 3 16,3 1-3-16,-2-8 3 15,5 1-5-15,0-1 4 16,1 0-4-16,6 5 4 16,3-2-1-16,4 4 1 15,-2 7-1-15,2 3 0 16,1 6 1-16,0 4-5 15,-5 0 6-15,-4 11-4 16,-4 7 3-16,-5 6-3 16,-15 18 6-16,8-27-2 15,-8 27 5-15,0 0 2 16,0 0-1-16,-23 0-1 16,23 0-1-16,-26 15 3 0,26-15-6 15,-26 30 3 1,14-2-6-16,-3-1 4 15,1 11-7-15,-3-1 6 16,-1 12-4-16,-1 2 1 0,-3 11 0 16,-4 6 1-16,0 2 0 15,-3 7-1-15,4-1 6 16,-4-5-5-16,6 1 3 16,0-7-4-16,2-3 3 15,6-10-4-15,3-7 3 16,7-3 1-16,5 1-4 15,-9-10 4-15,9 5-6 0,0-9 6 16,0 2-6-16,0-2 6 16,9-5-5-16,-9-24 2 15,0 31-3 1,0-31 4-16,0 0 0 0,0 0-1 16,0 0 4-16,0-23-4 15,5 0 3-15,-5-8-7 16,0-13 5-16,10-5-5 15,-10-11 5-15,5-1-5 16,3-6 1-16,-1-2 1 16,4-2-1-16,1 0 4 15,2-2-3-15,6 4 3 16,-2 5-4-16,5 2 4 0,-3 3-3 16,3 8 1-16,-2 6 1 15,2 2 1-15,-2 5 0 16,-1 4-1-1,-1 5 1-15,-1 0-6 0,-3 6 6 16,3 6-7-16,-18 17 5 16,20-24-5-16,-20 24 4 15,0 0-5-15,0 0 6 16,0 0 5-16,0 0-5 16,8 34 5-16,-16-7-6 15,-2-1 7-15,0 11-6 16,-8 1 7-16,-2 2-7 15,-3 3 2-15,-1 4-1 16,1-6 1-16,0 12 1 16,-3-6-3-16,5 10 2 15,1 0-3-15,-3 4 3 16,5 0-4-16,-2 8 2 0,2-8-2 16,2 7 3-16,-2-9 1 15,0 1-6-15,7 7-21 16,-17-19-62-16,10-4-82 15,13 27-4-15,-28-42 0 16</inkml:trace>
  <inkml:trace contextRef="#ctx0" brushRef="#br0" timeOffset="11650.7309">14198 11501 91 0,'22'9'117'0,"-55"-18"-35"16,33 9-42-16,0 0-5 16,-26 32-1-16,14-4-6 15,-2 5-5-15,2 6-4 16,-11 14-1-16,8-2 1 16,-7 6 1-16,4 9 3 15,-10-4-4-15,6 6 3 16,-12-6-4-16,11 9 3 15,-18-9 1-15,12 19-1 16,-14-17 1-16,14 14-5 16,-17-9 6-16,13 15-4 15,-12-7 2-15,10 11-6 0,-12-8-3 16,9 11-1-16,-3-5-4 16,7 0 4-1,-4-2-7-15,4 0 3 16,0-8-5-16,1-7 3 0,3-8 0 15,3 3-3-15,-3-7 3 16,1-4-6-16,6-4 5 16,-7-1-5-16,4 3 4 15,-2-4-4-15,-1-1-1 16,-1-1 4-16,3 0-4 16,-6-3 3-16,10 5-2 15,-6-4 2-15,6-5-1 16,3 0 2-16,2-10-2 15,3-2 1-15,15-26 1 16,-18 25 0-16,18-25-1 16,0 0 0-16,0 0 1 15,-11-25-1-15,11 5 1 0,0-7-2 16,-8-3 0-16,8-5 0 16,-12 0 0-16,12-2-2 15,-8 1 0-15,8 0-1 16,0 0 1-16,0 6-2 15,8-5 2-15,0 0-2 16,4 5 3-16,-1-2 1 16,4 3 2-16,-4-2-1 15,1 2-5-15,-2 5 7 16,-5 3-7-16,-5 4 8 16,0 17-8-16,0-23 4 15,0 23 0-15,-23 0 0 16,23 0 4-16,-35 38-8 0,16-9 7 15,-3 9-6-15,-4 10 4 16,3 5-4-16,0 16 0 16,1 1 1-16,-5 4-1 15,5-3 5-15,-3 5-4 16,9-11 4-16,-2-4-4 16,3-10 3-16,3-11-2 15,4-8 1-15,8-9-3 16,0-23 1-16,0 23 0 15,0-23-1-15,30 0 1 16,-14-15 0-16,7-1 1 16,3-7-1-16,7-1 3 0,-2-9-2 15,13-2 2-15,-3-6-1 16,11 2 1-16,1-8-1 16,1-5 1-16,5 6-1 15,3-2 2-15,3-2-3 16,-11 3 2-16,5 8-1 15,-10-2 2-15,-3 6-2 16,-8 4 2-16,-4 8-2 16,-8 2 2-16,-1 8 2 15,-9 1-1-15,-16 12-1 16,21-16 1-16,-21 16 0 16,0 0 1-16,0 0 0 15,0 0 1-15,0 0-2 0,0 0 3 16,0 0 1-16,-28-15 2 15,28 15-1-15,-34 0 0 16,11-8 2-16,-6 2-3 16,-2 6 2-16,-13-3-3 15,3 3 2-15,-8-13-10 16,-1 7 7-16,-7-4-7 16,0 1 3-16,-5-5-3 15,5-1 3-15,1 0-5 16,4-1 4-16,6 1 0 15,5 0-6-15,15 15-24 16,-1-31-58-16,27 31-70 16,36 0-27-16,-16-8 3 0</inkml:trace>
  <inkml:trace contextRef="#ctx0" brushRef="#br0" timeOffset="15401.3165">15743 15100 39 0,'160'-90'20'0,"2"5"-3"16,-8-1 1-16,6-2-3 15,-13 2-3-15,1 6-10 16,-3 3-24-16,-27-28-43 16,28 50 29-16,-47-37 36 15,19 54 0-15</inkml:trace>
  <inkml:trace contextRef="#ctx0" brushRef="#br0" timeOffset="16455.3551">14347 15701 61 0,'0'16'95'16,"-33"-41"1"-16,33 25-83 15,0 0-15-15,23-17-1 16,10 2 1-16,1 0 4 16,16-8 3-16,2 0 3 15,15-13 5-15,3 3 2 16,7-12 3-16,16 5 3 0,6-12 2 16,10-2 4-1,9 0 0-15,3-14 2 16,12 6-4-16,4-14 3 15,14 14 0-15,-4-16-1 0,13 11-1 16,-9-17-5-16,4 13 2 16,-13-6-4-16,4 2 5 15,-18-4-4-15,-1 10 1 16,-29-2-2-16,0 7 0 16,-16 0 2-16,-6 21-2 15,-19-4 0-15,-5 22-5 16,-14-3 0-16,-4 13-4 15,-16 3-1-15,-18 12-4 0,26-11-1 16,-26 11-11 0,0 0-24-16,0 0-46 15,23-5-75-15,-23 5-18 16,0 0-5-16,21 0-1 0,-43-29 103 16</inkml:trace>
  <inkml:trace contextRef="#ctx0" brushRef="#br0" timeOffset="20027.3317">24350 9712 283 0,'0'0'88'16,"0"0"-2"-16,0 0-10 15,-23 47-14-15,10-18-21 16,13 31-12-16,-10-5-8 0,10 30-6 15,0-4-1-15,0 19-2 16,0-6 2-16,0 12-3 16,-13-11 3-1,13 13-2-15,-13-14-4 0,4 9 3 16,-2-15-5-16,4-5 3 16,-7-5-5-16,7-9 2 15,1-15-3-15,6-1 1 16,-7-13-1-16,7-4-1 15,0-12 2-15,11-1-1 16,-11-23 2-16,9 23-3 16,-9-23 3-16,0 0-4 15,0 0-2-15,0 0 2 16,6-42-5-16,-6 6 2 16,0-9-3-16,-11-22 1 15,11-8 0-15,0-17-1 16,0-5 5-16,0-10-6 0,0-2 5 15,13-4-3-15,2 5-2 16,-1 5 2-16,8 6-3 16,-6 5 3-16,5 7 0 15,-3 1 2-15,-1 6-2 16,-4 6 2-16,-4 8 5 16,3 8-2-16,-12 6 4 15,0 14-1-15,0 5 2 16,0 31-1-16,-20-19-1 0,20 19 1 15,-16 34-2 1,8 8 0-16,0 8-2 16,8 20 1-16,-14 10-4 15,14 12 3-15,-9 12 3 0,9 5 0 16,-15 1 3-16,7 5-3 16,-4-3 2-16,4 0-2 15,-2-6 2-15,-3-5-1 16,5-9-6-16,1-8 2 15,7-11-11-15,-6-22-12 16,26 7-51-16,-12-26-80 16,-8-32-20-16,47-24-4 15,-35-39-1-15</inkml:trace>
  <inkml:trace contextRef="#ctx0" brushRef="#br0" timeOffset="25514.6338">22720 10713 71 0,'0'0'10'0,"-15"-19"-11"16,15 19 10-16,23-22 19 0,-23 22 9 16,40-23 8-16,-14 15 4 15,5-1 4 1,6 0-4-16,3-2-4 16,17-1-10-16,-3-10-6 0,21 1-8 15,2-10-5-15,20-2-4 16,9-12-5-1,13-1-1-15,14-8-2 0,9 2 0 16,5-2-4-16,4 5 2 16,4 7-21-16,-6 7-31 15,-5-3-58-15,20 48-25 16,-51-24 1-16,16 58 43 16,-64-38 89-16</inkml:trace>
  <inkml:trace contextRef="#ctx0" brushRef="#br0" timeOffset="27710.4981">19564 7214 223 0,'0'0'96'0,"0"0"-12"0,-23 4-8 16,23-4-13-16,0 0-13 15,0 36-14-15,0-36-14 16,23 43-9-16,-8-9-6 15,10 11-1-15,2 14-3 16,11 9 1-16,0 11-5 16,6 7 6-16,-3 12-1 15,9 12-2-15,-2-5 2 16,4 11 0-16,-3-5 2 16,-1 11-1-16,-4-7 1 15,8 2-2-15,-8-7-3 16,2-2 5-16,0 0-3 0,-2-5-2 15,2-6 3-15,-2-5-2 16,2-12 6-16,-2 1-2 16,-5-16 4-1,1 4-2-15,-6-19 1 16,-1 1 5-16,-12-16-5 0,2-2 2 16,-10-9-3-16,2-1 1 15,-15-23 0-15,8 23-1 16,-8-23-1-16,0 0-1 15,0 0 2-15,-29 0-1 16,12-10 0-16,-9-6-2 16,-5-9-1-16,-2-6-1 15,-9-11 1-15,-3-5-3 0,-2-3 0 16,1-10-1 0,-6-5-3-16,0 7 5 15,1-11-4-15,5 10 4 16,0-5-3-16,7 7 2 0,-2 6-3 15,7 5 4-15,4 9 0 16,2 1-3-16,12 12 1 16,0 6-2-16,16 18 0 15,0 0 0-15,0 0-2 16,0 0 1-16,16 31-2 16,5-3 2-16,10 15 3 15,7 6-4-15,0 7 3 16,6 6-1-16,2 3 4 0,-1 5-3 15,0-1 3 1,-1-8-2-16,-7-1-1 0,-4-5 3 16,3-11-1-16,-6-10 0 15,-6-5 0-15,-1-9 1 16,0-9-1-16,-3-11 0 16,2 0 0-16,-22 0-1 15,30-37 1-15,-19 1-2 16,2-10 2-16,1-13 0 15,-6-12-4-15,-5-11 4 16,-3-1-2-16,7-9 2 16,-7 5-1-16,0 4 2 15,-9 3-1-15,3 15 1 0,-4 11 3 16,-3 14 0 0,-3 9 1-16,1 10 1 15,-8 6 0-15,7 15 0 16,-14 0 1-16,7 15-1 0,-11-1 1 15,8 14-1-15,-12-2-3 16,9 10 2-16,-9-2-3 16,2 4 0-16,0-2-2 15,5 0 1-15,1-3-4 16,6-10-3-16,9 0-12 16,15-23-24-16,0 0-72 15,0 0-74-15,15-29 0 16</inkml:trace>
  <inkml:trace contextRef="#ctx0" brushRef="#br0" timeOffset="33683.1373">16657 9735 26 0,'-28'-21'120'16,"38"44"3"-16,-29-23-60 15,19 0-16-15,0 0-2 16,-23 0-6-16,23 0-8 16,0 0-8-16,-30 29-5 15,12-8-5-15,5 12-2 16,-11 3-3-16,1 11 2 15,-3 9-3-15,-1 9 5 16,0-1 0-16,-3 14-3 0,2-10 3 16,4 10-3-16,-6-2 6 15,7 0-2-15,-8 0 4 16,7 2-6 0,-9-2 0-16,15 3 3 0,-21-4-6 15,16 2 4-15,-11-7-7 16,11 3 2-16,-10-10-6 15,10-4 4-15,-3-9 0 16,9-5-2-16,-2-6 0 16,11-11-2-16,-1-9 2 15,9-19-3-15,0 24 3 16,0-24-4-16,0 0 0 16,0 0 0-16,27-20-2 0,-13-6 2 15,4-6-1-15,-3-10 2 16,5-10-1-16,-2-16 1 15,5-3-1-15,-4-9 0 16,14-13 5-16,-5 1-6 16,11-3 6-16,0-3-4 15,10 1-2-15,4 2 3 16,9-5-2-16,-6 14 1 16,2-5-1-16,1 8 2 15,-13 12-2-15,-2 4 1 16,-11 10 4-16,-5 11-2 15,-13 10 1-15,-6 9 0 0,-9 27 0 16,0 0 2 0,-24 0-2-16,3 23 1 0,-9 13-2 15,2 9 2-15,-6 15-4 16,-2 7 2 0,2 6 2-16,-1 8-5 0,4-2 4 15,-2 6-4-15,1-2 3 16,-3 0-3-16,-2-4 3 15,2 6-2-15,-6-1-3 16,4-7 3-16,-4 5-3 16,3-10 0-16,7 9-18 15,-5-24-32-15,22 6-74 16,14 12-38-16,-20-44-1 0,30 7-5 16</inkml:trace>
  <inkml:trace contextRef="#ctx0" brushRef="#br0" timeOffset="39879.8256">16305 11108 277 0,'0'0'127'0,"-29"0"-43"16,29 0-65-16,0-29-12 16,21 5-3-16,10-5-3 15,2-5 3-15,16-4-1 16,0-5 2-16,18-5-2 16,-3-10 3-16,18 3-1 15,-2-18 6-15,22 4 0 16,10-24-3-16,16-3 1 0,8-11-2 15,9-8 0-15,8-10-4 16,-3-5-19 0,17 4-49-16,0 15-74 15,-41-27 3-15,23 42-8 0,-66-30 43 16,14 57 101-16</inkml:trace>
  <inkml:trace contextRef="#ctx0" brushRef="#br0" timeOffset="41346.5753">16286 6596 173 0,'-43'9'87'16,"15"5"-9"-16,4 9-7 15,-20-1-12-15,14 23-6 16,-19-7-13-16,21 23-5 16,-24-7-7-16,14 26-8 15,-14-12-1-15,8 25-4 16,-8-1 3-16,3 12-3 16,-7 0 1-16,4 11-4 15,-2-8-5-15,-2 3 4 16,4-5-2-16,-1 6-2 0,2-16 3 15,-1 3-3-15,-3-11 2 16,2 5-3-16,-4 5 4 16,1 4-5-16,-11 5-1 15,7-4 5-15,-7-1-6 16,6 4 7-16,-9-14-2 16,8 4-1-16,-4-22 2 15,9-4-3-15,0-19 2 16,9-3-6-16,6-9 4 15,6-11-8-15,13-9 1 16,6-9-1-16,17-9-2 16,0 0-1-16,0 0 1 15,5-27-1-15,13 5 1 0,-1-6 1 16,1-10-5-16,5-2 7 16,-5-6-4-16,1-2 6 15,-4-2-4-15,0-1 5 16,-7 7-4-16,3 4 3 15,-4 4 2-15,-1 7-3 16,-6 11 2-16,9-3-2 16,-9 21-1-16,0 0 1 15,4-19 0-15,-4 19-2 16,0 0 0-16,0 0 1 16,-4 33 0-16,-3-8 1 15,-1 10-2-15,-4 9 3 16,-6 12 1-16,-1 9-2 0,-7 0 3 15,-4 12-1-15,-1-4 2 16,2 0-3-16,-3-4 4 16,5-3-5-16,4-8 0 15,6-10 2-15,4-7-3 16,13-9 1-16,0-7-2 16,0-25 1-16,28 15 0 15,0-27 0-15,5-7-1 16,6-8 0-16,5-13 3 15,2 1-2-15,5-14 2 16,1 4-2-16,-6-5 4 16,3 0 0-16,-3-4-5 15,-2-4 5-15,-2 2-5 0,3-3 5 16,-5-1-4 0,-2-2 4-16,0 6-3 15,-11 5 2-15,1 3 5 16,-13 11-2-16,-10 10 3 0,-5 10 0 15,-10 3 1-15,10 18 0 16,-47-13 0-16,14 21-1 16,-10-8-1-16,1 13 1 15,-6-7-2-15,1 3 0 16,-5-9-1-16,9 8 0 16,-1-8-2-16,6 0-3 15,7 0-12-15,-1-26-44 0,23 4-126 16,9 22-6-16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150" units="1/cm"/>
          <inkml:channelProperty channel="Y" name="resolution" value="75" units="1/cm"/>
          <inkml:channelProperty channel="T" name="resolution" value="1" units="1/dev"/>
        </inkml:channelProperties>
      </inkml:inkSource>
      <inkml:timestamp xml:id="ts0" timeString="2015-03-09T15:33:19.26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13066 14469 0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226.6187" units="1/cm"/>
          <inkml:channelProperty channel="Y" name="resolution" value="284.375" units="1/cm"/>
          <inkml:channelProperty channel="T" name="resolution" value="1" units="1/dev"/>
        </inkml:channelProperties>
      </inkml:inkSource>
      <inkml:timestamp xml:id="ts0" timeString="2014-02-24T16:01:51.560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Group>
    <inkml:annotationXML>
      <emma:emma xmlns:emma="http://www.w3.org/2003/04/emma" version="1.0">
        <emma:interpretation id="{94366CBE-D52D-4D23-8AEB-7CEA20E5CF88}" emma:medium="tactile" emma:mode="ink">
          <msink:context xmlns:msink="http://schemas.microsoft.com/ink/2010/main" type="inkDrawing" rotatedBoundingBox="23844,16985 23859,16985 23859,17000 23844,17000" shapeName="Other"/>
        </emma:interpretation>
      </emma:emma>
    </inkml:annotationXML>
    <inkml:trace contextRef="#ctx0" brushRef="#br0">0 0 0,'0'0'0,"0"0"0</inkml:trace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818.36853" units="1/cm"/>
          <inkml:channelProperty channel="Y" name="resolution" value="2273.90698" units="1/cm"/>
          <inkml:channelProperty channel="F" name="resolution" value="7.0953E-7" units="1/dev"/>
          <inkml:channelProperty channel="T" name="resolution" value="1" units="1/dev"/>
        </inkml:channelProperties>
      </inkml:inkSource>
      <inkml:timestamp xml:id="ts0" timeString="2014-02-24T16:02:47.033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Group>
    <inkml:annotationXML>
      <emma:emma xmlns:emma="http://www.w3.org/2003/04/emma" version="1.0">
        <emma:interpretation id="{7D7D6809-78B7-43D9-8F18-AECFC32C01BE}" emma:medium="tactile" emma:mode="ink">
          <msink:context xmlns:msink="http://schemas.microsoft.com/ink/2010/main" type="writingRegion" rotatedBoundingBox="1692,448 8920,866 8114,14820 885,14402"/>
        </emma:interpretation>
      </emma:emma>
    </inkml:annotationXML>
    <inkml:traceGroup>
      <inkml:annotationXML>
        <emma:emma xmlns:emma="http://www.w3.org/2003/04/emma" version="1.0">
          <emma:interpretation id="{E413BB68-188E-4B93-9F6E-4DC9C126E35E}" emma:medium="tactile" emma:mode="ink">
            <msink:context xmlns:msink="http://schemas.microsoft.com/ink/2010/main" type="paragraph" rotatedBoundingBox="3706,676 8890,689 8886,2392 3701,237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59A279AD-78CD-411E-9E94-FE624B30DAFD}" emma:medium="tactile" emma:mode="ink">
              <msink:context xmlns:msink="http://schemas.microsoft.com/ink/2010/main" type="line" rotatedBoundingBox="3706,676 8890,689 8886,2392 3701,2379"/>
            </emma:interpretation>
          </emma:emma>
        </inkml:annotationXML>
        <inkml:traceGroup>
          <inkml:annotationXML>
            <emma:emma xmlns:emma="http://www.w3.org/2003/04/emma" version="1.0">
              <emma:interpretation id="{9C5AE33C-5DF1-4476-B1CD-0A6F3ADF7C6A}" emma:medium="tactile" emma:mode="ink">
                <msink:context xmlns:msink="http://schemas.microsoft.com/ink/2010/main" type="inkWord" rotatedBoundingBox="3706,676 6430,683 6426,2386 3701,2379"/>
              </emma:interpretation>
            </emma:emma>
          </inkml:annotationXML>
          <inkml:trace contextRef="#ctx0" brushRef="#br0">-1862-8128 525 0,'-13'-30'185'15,"8"5"-11"-15,5 25-114 16,-3-39-47-16,9 24 1 15,4-2-4-15,13 10-9 0,3 7-4 16,5 6 0-16,9 18 2 16,1 8-8-16,2 9 5 15,-4 4-6 1,1 10 5-16,-9-3-4 0,-7-1 6 16,-16-3-5-16,-8-8 1 15,-5-5 5-15,-16-10 0 16,-7-12 3-16,-7-6 0 15,0-6 2-15,2-5 1 16,2-11-2-16,4-7 2 16,9 1-1-16,5 2-1 15,13 19 0-15,0-19-2 0,0 19-1 16,24 0 0-16,0 19 0 16,0 17-3-16,-1 11 4 15,1 9-5-15,-6 4 1 16,-6 8-16-1,-12-12-13-15,3 14-45 0,-16-21-90 16,-15-26-4-16,1-8-18 16,-9-21-4-16</inkml:trace>
          <inkml:trace contextRef="#ctx0" brushRef="#br0" timeOffset="-484.8025">-1013-7971 551 0,'0'-41'186'0,"0"4"-11"0,14 18-113 15,-1-13-48-15,17 9 1 16,0 1-13-16,9 7 2 15,9 8-10-15,-2 7 1 16,7 9 7-16,-1 9-8 16,-1 14 6-16,-6 4-7 15,-5 11 4-15,-11 2-5 16,-9 11 6-16,-10-6-2 16,-10 1-4-16,-2-5 5 15,-16-5 0-15,-3-10 4 16,-4-7 1-16,-5-14 1 15,0-11 1-15,4-3 1 0,1-16 0 16,4-2-1-16,6-2 0 16,1 3-2-16,14 17-1 15,-12-14-2-15,12 14 1 16,0 31-1-16,8 7 0 16,1 14 4-16,-6 14-5 15,6 7 3-15,-3 7 4 16,1 6-2-16,-2 2-3 15,-5-5-12-15,8 13-24 16,-16-27-48-16,8-3-87 16,-3 0-12-16,-19-19-19 15,0-7-8-15</inkml:trace>
          <inkml:trace contextRef="#ctx0" brushRef="#br0" timeOffset="964.6871">-3191-8445 506 0,'-18'0'179'15,"11"25"-11"-15,20 32-111 16,-13-3-21-16,15 29-13 16,-4 18-5-16,13 25-4 0,-2 6-3 15,4 13-2-15,-3-3-7 16,-1 0-2-16,-1-3 0 16,-7-15-23-16,14 2-46 15,-28-36-107-15,10-17-2 16,-2-21-21-16,0-15-16 15</inkml:trace>
          <inkml:trace contextRef="#ctx0" brushRef="#br0" timeOffset="729.8031">-2878-8288 540 0,'0'34'172'16,"-4"3"-3"-16,0-6-136 15,8 15-21-15,6 0-2 16,5 6-19-16,7 12-12 16,-12-14-18-16,16 24-6 15,-20-32-13-15,16 24-10 16,-22-42-16-16,10 20-37 0,-10-24-49 15,-11-28 5-15,11 8 10 16</inkml:trace>
          <inkml:trace contextRef="#ctx0" brushRef="#br0" timeOffset="486.7278">-2342-8340 513 0,'-2'31'165'16,"0"-1"-4"-16,-6 8-138 15,18 17-14-15,4-1 4 16,11 10-8-16,-4 0 1 15,4 0-4-15,-3-6 5 16,-4-3-1-16,-9-12-2 16,1-8 5-16,-10-15-1 15,0-20 2-15,0 0-1 16,-19-4-2-16,-5-24 0 0,0-5-2 16,-11-5 1-1,-3-5-4-15,-2-3 2 16,-1 6-4-16,-1 3 3 0,4 10-2 15,5 3 1-15,5 13-1 16,10 7 0-16,18 4-1 16,-19 22 0-16,19 8 1 15,0 14-3-15,0 13 4 16,0 6-5-16,7 1 6 16,0 3-6-16,-1-6 3 15,3-4-9-15,-6-14-4 16,12-1-21-16,-15-42-30 15,14 3-106-15,-10-13-10 16,-4-29-12-16,0-9-13 16</inkml:trace>
        </inkml:traceGroup>
        <inkml:traceGroup>
          <inkml:annotationXML>
            <emma:emma xmlns:emma="http://www.w3.org/2003/04/emma" version="1.0">
              <emma:interpretation id="{479DB4F0-416C-4A2C-95A6-44B4649B1DA9}" emma:medium="tactile" emma:mode="ink">
                <msink:context xmlns:msink="http://schemas.microsoft.com/ink/2010/main" type="inkWord" rotatedBoundingBox="7521,797 8890,800 8888,1723 7519,1719"/>
              </emma:interpretation>
            </emma:emma>
          </inkml:annotationXML>
          <inkml:trace contextRef="#ctx0" brushRef="#br0" timeOffset="-1232.1099">611-8189 488 0,'-12'-26'174'16,"14"7"-13"-16,22 4-114 16,-5-17-29-16,21 12 0 15,-2-1-3-15,9 19-7 16,-1 2 0-16,5 17 0 16,-5 13 1-16,-3 11-6 0,-6 6 2 15,-6 2-5-15,-6 2 4 16,-3-6-6-16,-11-5 6 15,-4-12-5-15,-6-4 2 16,-1-12 1-16,0-12 0 16,-26 7 2-16,-1-7 1 15,-1-7 1-15,-9-3 0 16,0 2-1-16,-6 2 0 16,-2 2-1-16,4 4-1 15,3 5-1-15,5 13-3 16,8 11 0-16,5 11-6 15,9 2-8-15,11 21-17 16,-8-14-19-16,22 28-46 0,-6-12-80 16,0-7-8-16,6-4-23 15,-14-19 2 1</inkml:trace>
          <inkml:trace contextRef="#ctx0" brushRef="#br0" timeOffset="-1896.4206">1551-8054 320 0,'0'0'183'15,"-6"-19"-12"-15,-11-2-92 16,17 21-22-16,0 0-11 16,0 21-18-16,-1-2-9 0,1 23-9 15,0 12-8-15,0 13-2 16,0 7-5-16,0 2 1 16,3 7-13-16,-3-13 0 15,6 4-18-15,-6-28-10 16,10 3-31-16,-10-30-75 15,0-19-24-15,7-13-12 16,-7-34 9-16</inkml:trace>
          <inkml:trace contextRef="#ctx0" brushRef="#br0" timeOffset="-1668.3989">1629-8077 397 0,'0'0'186'16,"0"0"-18"-16,0 0-62 15,12 38-70-15,-12 0-14 16,1 16-10-16,6 2-8 16,7 4 1-16,5 2-7 15,4-7 0-15,7-2-7 16,-1-15-3-16,15-9-8 16,-16-29-15-16,23 11-58 15,-16-22-78-15,-13-26-10 16,-1 0-12-16,-19-17-1 15</inkml:trace>
        </inkml:traceGroup>
      </inkml:traceGroup>
    </inkml:traceGroup>
    <inkml:traceGroup>
      <inkml:annotationXML>
        <emma:emma xmlns:emma="http://www.w3.org/2003/04/emma" version="1.0">
          <emma:interpretation id="{F000AEBB-1A64-49E2-A65F-C7A93C9847D3}" emma:medium="tactile" emma:mode="ink">
            <msink:context xmlns:msink="http://schemas.microsoft.com/ink/2010/main" type="paragraph" rotatedBoundingBox="1579,2401 8369,2794 8260,4678 1470,428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52148F2-E2B1-4ECE-A077-259AEE8CAF06}" emma:medium="tactile" emma:mode="ink">
              <msink:context xmlns:msink="http://schemas.microsoft.com/ink/2010/main" type="line" rotatedBoundingBox="1579,2401 8369,2794 8260,4678 1470,4285"/>
            </emma:interpretation>
          </emma:emma>
        </inkml:annotationXML>
        <inkml:traceGroup>
          <inkml:annotationXML>
            <emma:emma xmlns:emma="http://www.w3.org/2003/04/emma" version="1.0">
              <emma:interpretation id="{42798CB2-F25F-40DE-9411-D20B6ADD1258}" emma:medium="tactile" emma:mode="ink">
                <msink:context xmlns:msink="http://schemas.microsoft.com/ink/2010/main" type="inkWord" rotatedBoundingBox="1577,2430 4318,2588 4258,3639 1517,3481"/>
              </emma:interpretation>
            </emma:emma>
          </inkml:annotationXML>
          <inkml:trace contextRef="#ctx0" brushRef="#br0" timeOffset="5140.3835">-4454-6239 478 0,'-12'-19'175'0,"12"19"-1"15,0 23-106-15,0-23-30 16,0 41-10-16,-3-13-9 16,3 15 0-16,-10-7-5 15,-5 9-4-15,-8-5-10 16,-3 5 0-16,-10-10 0 16,-10 3 0-16,-3-11 0 15,-6-9 0-15,-7-4 0 16,-3-6 0-16,-3-8 0 0,-2-5 0 15,6-4 0 1,-11-30-52-16,27 25-95 0,-15-24-37 16,10 1-8-16,7-1-18 15,7-3-5-15</inkml:trace>
          <inkml:trace contextRef="#ctx0" brushRef="#br0" timeOffset="4848.5274">-4479-6283 566 0,'-11'-24'188'0,"5"-4"-11"0,6 28-115 16,6-43-49-16,14 25 4 15,3 2-17-15,7 12 0 16,6 5 0-16,2 18-5 16,7 17-7-16,-10 0-17 15,11 30-14-15,-28-23-33 16,21 23-65-16,-23-7-42 15,-16-9-11-15,-2-7-6 16</inkml:trace>
          <inkml:trace contextRef="#ctx0" brushRef="#br0" timeOffset="4592.6768">-3841-6568 509 0,'-12'18'180'0,"2"9"0"16,6-10-100-16,6 39-56 16,-2-1-3-16,12 23-12 15,-6 10-3-15,4 6-5 16,-1 6-2-16,-4-3-6 0,1 2-8 16,-6-18-10-16,3 6-26 15,-14-39-54-15,3-8-68 16,0-11-18-16,8-29-3 15,-26 2-12-15</inkml:trace>
          <inkml:trace contextRef="#ctx0" brushRef="#br0" timeOffset="4345.6887">-3620-6592 614 0,'0'0'172'0,"0"0"-5"16,-4 11-173-16,4-11-36 15,22 30-89 1,-6-9-47-16,-8 1-4 15,3 2-22-15,-6-8 1 0</inkml:trace>
          <inkml:trace contextRef="#ctx0" brushRef="#br0" timeOffset="4129.5267">-3027-6343 491 0,'-21'-24'186'0,"9"3"-9"16,12 21-118-16,3-41-26 15,22 31 1-15,-7-9-20 16,17 14-4-16,0 2-4 16,6 5-1-16,2 15 0 15,0 7-5-15,-1 8 3 16,-3 6-3-16,-5 2 0 0,-7 8 0 16,-3-4 0-16,-11 3-2 15,-5-8-1 1,-8-2 3-16,0-8-1 0,-11-8 1 15,-9-8 0-15,-3-10 0 16,-5-3 2-16,-6-3 2 16,-2-9-4-16,1 1 0 15,-1-1 0-15,1 7 0 16,5 5 0-16,4 5 0 16,3 13-4-16,5 9 1 15,8 7 1-15,1 5-1 16,9 5-7-16,0-4-2 15,7 3-19-15,-7-24-34 0,8-1-107 16,-8-18-12 0,0 0-14-16,0 0-14 15</inkml:trace>
        </inkml:traceGroup>
        <inkml:traceGroup>
          <inkml:annotationXML>
            <emma:emma xmlns:emma="http://www.w3.org/2003/04/emma" version="1.0">
              <emma:interpretation id="{777BEE6B-94B5-4301-B584-ED672183961C}" emma:medium="tactile" emma:mode="ink">
                <msink:context xmlns:msink="http://schemas.microsoft.com/ink/2010/main" type="inkWord" rotatedBoundingBox="5171,2609 8369,2794 8260,4678 5062,4493"/>
              </emma:interpretation>
            </emma:emma>
          </inkml:annotationXML>
          <inkml:trace contextRef="#ctx0" brushRef="#br0" timeOffset="1533.8337">1010-5823 595 0,'-18'-42'185'0,"9"-7"-3"15,9-13-137-15,22 17-35 0,7 1-4 16,13 11-6-16,7 14 0 15,-2 19 0 1,7 21-2-16,-9 17-17 16,9 29-30-16,-33-14-39 0,14 24-86 15,-16 1-13-15,-11-8-15 16,-8-6-6-16</inkml:trace>
          <inkml:trace contextRef="#ctx0" brushRef="#br0" timeOffset="1830.7551">937-6065 576 0,'-3'38'176'0,"3"11"-7"15,0 10-150-15,-9-5-9 0,6 8 3 16,-10-9-6-16,-5 0 1 15,-11-12-6-15,-3-4 4 16,-8-7-2-16,-5-8 1 16,-8-7-1-16,-1-3 1 15,-6-9-2-15,-2-3-3 16,-3 0-8-16,-5-10-15 16,22 10-27-16,-25-20-73 15,14 4-49-15,10 1-21 16,10-6-6-16,6-1-14 15</inkml:trace>
          <inkml:trace contextRef="#ctx0" brushRef="#br0" timeOffset="2236.6922">-250-6098 610 0,'-13'33'172'0,"8"17"-9"16,5 6-157-16,3 10-12 16,6 5 6-16,-3 4-1 15,2-6-1-15,2-10 4 16,-6-8-2-16,-1-20 6 16,0-11-2-16,-3-20 0 0,0 0-2 15,0-30-2-15,-6-10 4 16,1-16-4-16,-4-15 3 15,3-12-4 1,-1-6 0-16,1-6 9 16,2 1-4-16,3 3-1 0,1 10 2 15,3 11-3-15,10 19 3 16,5 16-7-16,8 17 5 16,6 18-3-16,1 12-5 15,9 25 1-15,-7 11-12 16,11 30-13-16,-23-9-36 15,21 18-100-15,-26 1-15 16,-15-4-13-16,-3-5-11 0</inkml:trace>
          <inkml:trace contextRef="#ctx0" brushRef="#br0" timeOffset="2506.8963">-948-6021 547 0,'-15'-48'177'0,"15"3"-7"16,13 10-134-16,7-7-24 16,16 16-5-16,11 9-3 0,6 12-4 15,9 12-5-15,-1 19-2 16,1 24-12-16,-12 0-8 15,3 21-20 1,-30-19-24-16,9 15-55 0,-28-12-45 16,-8-14-11-16,-14-4-7 15</inkml:trace>
          <inkml:trace contextRef="#ctx0" brushRef="#br0" timeOffset="2792.8691">-968-6014 379 0,'0'0'162'0,"0"0"-32"16,16 36-69-1,-16-19-19-15,16 22-5 16,-16-12-3-16,11 15 2 16,-11-19-6-16,0 14-2 0,-15-21-8 15,3 6-3-15,-12-14-6 16,-1 2 1-16,-8-7-4 15,1-3-2-15,-8 0-4 16,1-5-7-16,-1-3-5 16,-3-7-10-16,15 12-20 15,-18-24-46-15,29 14-85 16,-3-2-14-16,8-4-11 16,12 1-11-16</inkml:trace>
          <inkml:trace contextRef="#ctx0" brushRef="#br0" timeOffset="3048.0056">-1433-6494 578 0,'-10'28'170'15,"10"14"-10"-15,10 9-154 16,8 9-17-16,-5 2-13 16,14 18-9-16,-17-22-20 15,16 17-36-15,-19-25-73 16,-7-21-16-16,0-13-8 16,-15-23 8-16</inkml:trace>
          <inkml:trace contextRef="#ctx0" brushRef="#br0" timeOffset="3288.6117">-1731-6490 568 0,'0'0'172'16,"-10"43"0"-16,-5-11-123 16,18 35-19-16,-3 14-3 15,10 25-22-15,-3 8-5 16,6 17 0-16,-3 5 0 15,4 6 0-15,-3 9 0 0,2-5 0 16,2-11 0-16,-7-17 0 16,14 6-12-16,-22-36-86 15,10 5-86-15,-5-19-6 16,0-19-20-16,1-15-12 16</inkml:trace>
        </inkml:traceGroup>
      </inkml:traceGroup>
    </inkml:traceGroup>
    <inkml:traceGroup>
      <inkml:annotationXML>
        <emma:emma xmlns:emma="http://www.w3.org/2003/04/emma" version="1.0">
          <emma:interpretation id="{FA2721E3-5FE7-4D7F-8877-D44BB8A09AD9}" emma:medium="tactile" emma:mode="ink">
            <msink:context xmlns:msink="http://schemas.microsoft.com/ink/2010/main" type="paragraph" rotatedBoundingBox="8064,9081 8294,14783 7135,14830 6905,9128" alignmentLevel="3"/>
          </emma:interpretation>
        </emma:emma>
      </inkml:annotationXML>
      <inkml:traceGroup>
        <inkml:annotationXML>
          <emma:emma xmlns:emma="http://www.w3.org/2003/04/emma" version="1.0">
            <emma:interpretation id="{F8B75F4A-64AA-4903-B872-281E35935656}" emma:medium="tactile" emma:mode="ink">
              <msink:context xmlns:msink="http://schemas.microsoft.com/ink/2010/main" type="line" rotatedBoundingBox="8064,9081 8294,14783 7135,14830 6905,9128"/>
            </emma:interpretation>
          </emma:emma>
        </inkml:annotationXML>
        <inkml:traceGroup>
          <inkml:annotationXML>
            <emma:emma xmlns:emma="http://www.w3.org/2003/04/emma" version="1.0">
              <emma:interpretation id="{708342F3-54B0-49CE-8529-045F290296CA}" emma:medium="tactile" emma:mode="ink">
                <msink:context xmlns:msink="http://schemas.microsoft.com/ink/2010/main" type="inkWord" rotatedBoundingBox="8064,9081 8294,14783 7135,14830 6905,9128">
                  <msink:destinationLink direction="from" ref="{9BE22DF9-B7B7-45E0-9359-BE20FC990BC3}"/>
                </msink:context>
              </emma:interpretation>
            </emma:emma>
          </inkml:annotationXML>
          <inkml:trace contextRef="#ctx0" brushRef="#br0" timeOffset="-37400.0652">287 554 518 0,'-15'0'179'16,"0"0"-13"-16,-10 1-127 16,25 24-15-16,-10 5-5 15,10 23-10-15,3 17-11 16,5 12 1-16,4 13-6 16,3 6 5-16,-3 6-2 15,-1-5-3-15,2-3-4 16,-11-20-7-16,8-11-3 0,-13-25-9 15,3-5-3 1,-23-32-17-16,23-6-14 16,-40-12-7-16,25-8-10 15,-20-30-1-15,21 4 5 0,-20-25 7 16,18 8 22-16,-2-19 29 16,3 0 29-16,3 0 29 15,-6-12 24-15,14 13 13 16,-16-15 6-16,20 23 1 15,-22-18-13-15,22 31-9 16,-17-19-10-16,17 23-7 16,-3-14-10-16,3 19-6 15,3-15-8-15,14 13-4 16,1-2 0-16,12 12-8 16,4 5 2-16,11 10-6 15,5 15-1-15,1 13-1 16,2 18-3-16,0 18 1 0,-7 12-4 15,-4 9 1-15,-11 9-7 16,-9 0 5-16,-10 0-1 16,-12-5-3-16,0-2 1 15,-18-10-6-15,-1-4 7 16,-16-9-4-16,2 0 8 16,-7-8-4-16,5-2 0 15,-6-14 3-15,8 5 2 16,3-8 3-16,9-5-1 15,21-4 0-15,-17 6 1 16,17-6 1-16,17 7 1 16,9 0 0-16,4 16 0 15,9 7 2-15,1 12-1 0,5 9 4 16,-3 8-5-16,-1 8 4 16,-5 4-10-16,-1-2 1 15,-1-2-20-15,-12-14-35 16,12-15-106-16,-11-2-11 15,-12-19-7-15,8-3-18 16</inkml:trace>
          <inkml:trace contextRef="#ctx0" brushRef="#br0" timeOffset="-37084.0349">854 1656 627 0,'-3'24'184'0,"-2"-6"-8"16,10 12-145-16,-4 0-26 16,9 13-5-16,0 5 0 15,4 6 0-15,1 2 0 16,3 5 0-16,0-1 0 15,4-2 0-15,-1-6 0 16,4-9 0-16,0-6-2 16,1-15-15-16,13 3-10 0,-19-26-56 15,14-11-92-15,-4-13-10 16,-2-18-16-16,-3-11-11 16</inkml:trace>
          <inkml:trace contextRef="#ctx0" brushRef="#br0" timeOffset="-36831.5809">874 1182 606 0,'-20'-8'194'0,"20"8"-5"15,-21-22-155-15,21 22-34 0,0 0 0 16,3-18 0-16,27 20-110 15,-30-2-80-15,25 14-9 16,-10-8-25-16,-15-6-6 16</inkml:trace>
          <inkml:trace contextRef="#ctx0" brushRef="#br0" timeOffset="-33312.2226">330 5154 458 0,'-4'34'176'0,"-6"-2"-10"0,10-12-65 15,4 17-103-15,9 8-8 16,-2-7 4-16,6 4-4 16,-4-7 5-16,0-8-2 15,-3-9 5-15,-10-18 2 16,0 0 5-16,8-13 3 16,-8-22 0-16,-6-21 6 15,0-10-4-15,-8-14 6 16,-1-4-5-16,-5-17-2 0,2-6-3 15,-3-9 1 1,6-3-4-16,0 7 0 16,9 2-2-16,6 9 0 15,3 15-4-15,21 13 5 0,8 20-4 16,11 29 1-16,5 24 0 16,5 22-2-16,1 33 4 15,1 18-5-15,-5 18 7 16,-7 12-3-16,-3 9 3 15,-9 13-2-15,-5 3 2 16,-6-7-3-16,-3-4 2 16,-7-8-2-16,-2-10-5 0,4-6-5 15,-7-20-12 1,14 7-22-16,-19-36-35 16,20-2-92-16,-11-11-11 15,-9-14-12-15,0-17-5 16</inkml:trace>
          <inkml:trace contextRef="#ctx0" brushRef="#br0" timeOffset="-33069.2486">302 4927 566 0,'0'0'191'16,"20"4"-9"-16,8-15-102 16,13 3-76-16,2-2-4 0,7 2 0 15,4 5 0-15,-11-12-54 16,19 8-126-16,-19 4-6 16,-10-12-12-1,-7 6-16-15</inkml:trace>
          <inkml:trace contextRef="#ctx0" brushRef="#br0" timeOffset="-31807.2412">146 2779 380 0,'0'0'174'16,"-22"12"-10"-16,22-12-76 15,0 50-56-15,0-7-6 16,4 21-11-16,6 5-5 16,12 8-3-16,-1 2 2 15,12 1 2-15,-5-13 5 16,12-2-2-16,-8-20 1 16,7-8 2-16,-6-20-1 0,4-13 1 15,-9-16-5-15,1-15-12 16,-3-17 0-16,-2-6 0 15,-3-16 0 1,-1-2 0-16,-3-10 0 0,-6-7 0 16,-1-13 0-16,-4-3 0 15,-3 3 0-15,-8-2-20 16,5 21-20-16,-25-15-34 16,25 33-88-16,-15 6-20 15,2 23-14-15,-4 21-6 16</inkml:trace>
          <inkml:trace contextRef="#ctx0" brushRef="#br0" timeOffset="-31513.7829">361 2512 490 0,'0'36'182'16,"0"2"-10"-16,0-10-103 16,0 34-48-16,0-2-8 15,7 13-5-15,-4 2-18 16,-1-4-29-16,22 13-62 15,-10-11-71-15,2-12-10 16,8-5-18-16,-6-15-6 0</inkml:trace>
        </inkml:traceGroup>
      </inkml:traceGroup>
    </inkml:traceGroup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818.36853" units="1/cm"/>
          <inkml:channelProperty channel="Y" name="resolution" value="2273.90698" units="1/cm"/>
          <inkml:channelProperty channel="F" name="resolution" value="7.0953E-7" units="1/dev"/>
          <inkml:channelProperty channel="T" name="resolution" value="1" units="1/dev"/>
        </inkml:channelProperties>
      </inkml:inkSource>
      <inkml:timestamp xml:id="ts0" timeString="2014-02-24T16:02:24.474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Group>
    <inkml:annotationXML>
      <emma:emma xmlns:emma="http://www.w3.org/2003/04/emma" version="1.0">
        <emma:interpretation id="{9BE22DF9-B7B7-45E0-9359-BE20FC990BC3}" emma:medium="tactile" emma:mode="ink">
          <msink:context xmlns:msink="http://schemas.microsoft.com/ink/2010/main" type="inkDrawing" rotatedBoundingBox="7028,7987 13300,2567 13831,3182 7560,8603" semanticType="callout" shapeName="Other">
            <msink:sourceLink direction="from" ref="{708342F3-54B0-49CE-8529-045F290296CA}"/>
            <msink:sourceLink direction="to" ref="{A9DBFD86-FB52-4CED-A945-1C23932370DA}"/>
          </msink:context>
        </emma:interpretation>
      </emma:emma>
    </inkml:annotationXML>
    <inkml:trace contextRef="#ctx0" brushRef="#br0">49 5874 300 0,'0'0'168'0,"-18"3"-3"0,18-3-61 16,0 0-64-16,-21 0-13 16,21 0-8-16,0 0-8 15,0 0-4-15,-13 0-3 16,13 0-3-16,0 0 2 15,0-21 1-15,0 4 4 16,0 1 3-16,0-9 3 16,0 7-1-16,0-12 4 15,0 4-2-15,0-9 0 16,0 2-2-16,0-7-2 0,1 4-5 16,1-2 0-16,3-3-3 15,-2 4 0-15,4 0-1 16,1 2 1-16,0 3-3 15,1 3-3-15,0-2 4 16,3 1-3-16,-4 4 5 16,4-8-3-16,0 9 4 15,-1-2-5-15,-1 0 4 16,2 2 1-16,1 0-1 16,2 3-1-16,0-5-1 15,3 8-1-15,-1-4 0 16,2 5 1-16,1-6-2 15,4 7 3-15,0 0-2 0,6 2 1 16,1-3-1-16,1 0 2 16,5-3-3-16,-3-2 4 15,5-2-3-15,-1-2 3 16,-2-5-3-16,1-2 2 16,-3 1-2-16,3-3 3 15,-5-1-3-15,1 1 0 16,3 3 0-16,-7-2 0 15,3 1 0-15,-2 1 0 16,-1-2 0-16,-1 1 0 16,0 1 0-16,-2 2 0 15,-2-4 0-15,1 7 0 16,-1-1 0-16,2 4 0 0,0-2 0 16,3 7 0-16,0-3 0 15,4 5 0 1,7 0 0-16,1-7 0 15,6 1 0-15,-3-7 0 0,6-5 0 16,1-1 0-16,-1-6 0 16,0-5 0-16,-4-1 0 15,2-4 0-15,-5 2 0 16,4-1 0-16,-5 2 0 16,1-1 0-16,-1 0 0 15,3 6 0-15,-3 5 0 16,5 4 0-16,-3 4 0 0,3 9 0 15,1 5 0-15,-1 9 0 16,5 4 0-16,1 5 0 16,-5-1 0-16,1 1 0 15,3-3 0 1,1-4 0-16,0-12 0 0,2-13 0 16,-1-15 0-16,11-8 0 15,4-11 0-15,9-8 0 16,3-6 0-16,2-3 0 15,2-1 0-15,-4 5 0 16,-4 5 0-16,-7 5 0 16,-7 10 0-16,-12 2 0 15,-4 9 0-15,-5 9 0 0,-2 10 0 16,1 1 0-16,1 8 0 16,1 2 0-1,5 3 0-15,3 0 0 16,4-6 0-16,5 1 0 0,-1-9 0 15,6-1 0-15,-2-9 0 16,1-4 0-16,1-4 0 16,1-7 0-16,0-2 0 15,2-5 0-15,3 0 0 16,2-1 0-16,-2 3 0 16,-5-3 0-16,1 4 0 15,-6 3 0-15,-3 7 0 16,-7 1 0-16,-6 7 0 0,-4 0 0 15,-3 6 0 1,-2 6 0-16,-2-3 0 16,0 3 0-16,-1 0 0 15,4 1 0-15,-4 3 0 0,0-5 0 16,2 3 0-16,1-4 0 16,2-1 0-16,2-3 0 15,1 2 0-15,1-5 0 16,-1-1 0-16,-1 0 0 15,-3 1 0-15,-6 5 0 16,-6 7 0-16,-7 2 0 16,-7 4 0-16,-5 3 0 15,-6 16 0-15,0-30 0 16,-7 15 0-16,-3-7 0 16,-3-3 0-16,0-3 0 15,-1-4 0-15,0 2 0 16,-2-4 0-16,2 4 0 0,0-1 0 15,-2 8 0-15,-1-2 0 16,1 10 0-16,-1-2 0 16,2 7 0-16,-1 3 0 15,1 5 0-15,-2 2 0 16,17 0 0-16,-27 23 0 16,17-2 0-16,-1 3 0 15,4 13 0-15,4 3 0 16,3 1 0-16,0 4 0 15,13-2 0-15,5-1 0 16,8-2 0-16,3-6 0 16,9-5 0-16,2-10 0 15,3-5 0-15,2-7 0 0,1-7 0 16,-3 0 0-16,-5-16 0 16,-3-3 0-16,-5-8 0 15,-4-5 0 1,-4-9 0-16,-6 1 0 0,-7-8 0 15,-4 0 0-15,-5 1 0 16,-8-3 0-16,-10 2 0 16,-6 7 0-16,-6 4 0 15,-7 10 0-15,3 7 0 16,-7 12 0-16,3 2 0 16,1 6 0-16,5 19 0 15,6 5 0-15,10 7 0 0,9 4 0 16,7 6 0-16,3 1 0 15,15 1 0 1,4-3 0-16,6-4 0 16,0-4 0-16,-1-10 0 15,-3-3 0-15,-4-12 0 0,-1-7 0 16,-5-16 0-16,-6-12 0 16,-6-8 0-16,-2-7 0 15,-2-7 0-15,-12-6 0 16,-9-2 0-16,-2 3 0 15,-10 6 0-15,-1 11 0 16,-1 4 0-16,-1 14 0 16,5 14 0-16,3 6 0 0,9 18 0 15,8 8 0-15,8 11 0 16,5 4 0-16,11 4 0 16,9-4 0-1,6 2 0-15,8-9 0 0,4-9 0 16,0-11 0-16,5-9 0 15,-5-17-14-15,22-2-146 16,-19-19-20-16,-3-10-10 16,-2 0-21-16,-12-5-9 15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818.36853" units="1/cm"/>
          <inkml:channelProperty channel="Y" name="resolution" value="2273.90698" units="1/cm"/>
          <inkml:channelProperty channel="F" name="resolution" value="7.0953E-7" units="1/dev"/>
          <inkml:channelProperty channel="T" name="resolution" value="1" units="1/dev"/>
        </inkml:channelProperties>
      </inkml:inkSource>
      <inkml:timestamp xml:id="ts0" timeString="2014-02-24T16:02:25.181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Group>
    <inkml:annotationXML>
      <emma:emma xmlns:emma="http://www.w3.org/2003/04/emma" version="1.0">
        <emma:interpretation id="{922F7F08-1775-4E9D-86FA-124EA7EFCAFD}" emma:medium="tactile" emma:mode="ink">
          <msink:context xmlns:msink="http://schemas.microsoft.com/ink/2010/main" type="writingRegion" rotatedBoundingBox="15383,1228 25510,2199 24193,15934 14066,14963"/>
        </emma:interpretation>
      </emma:emma>
    </inkml:annotationXML>
    <inkml:traceGroup>
      <inkml:annotationXML>
        <emma:emma xmlns:emma="http://www.w3.org/2003/04/emma" version="1.0">
          <emma:interpretation id="{8808F21E-55E6-44AE-A00B-BA5A977E80C2}" emma:medium="tactile" emma:mode="ink">
            <msink:context xmlns:msink="http://schemas.microsoft.com/ink/2010/main" type="paragraph" rotatedBoundingBox="15383,1228 22709,1930 22516,3943 15190,324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9E6CF88-5E48-47D1-A156-22D0CE0DC5FA}" emma:medium="tactile" emma:mode="ink">
              <msink:context xmlns:msink="http://schemas.microsoft.com/ink/2010/main" type="line" rotatedBoundingBox="15383,1228 22709,1930 22516,3943 15190,3241"/>
            </emma:interpretation>
          </emma:emma>
        </inkml:annotationXML>
        <inkml:traceGroup>
          <inkml:annotationXML>
            <emma:emma xmlns:emma="http://www.w3.org/2003/04/emma" version="1.0">
              <emma:interpretation id="{35CCFD1D-A32B-4AD2-BB2C-C0040BE80757}" emma:medium="tactile" emma:mode="ink">
                <msink:context xmlns:msink="http://schemas.microsoft.com/ink/2010/main" type="inkWord" rotatedBoundingBox="15383,1228 18040,1483 17847,3496 15190,3241">
                  <msink:destinationLink direction="with" ref="{9159AD6B-D9B4-4DA8-947F-7831E5AC46BB}"/>
                </msink:context>
              </emma:interpretation>
            </emma:emma>
          </inkml:annotationXML>
          <inkml:trace contextRef="#ctx0" brushRef="#br0">-555-7172 454 0,'-23'0'181'0,"23"0"-15"15,-17 0-53-15,11-24-97 16,9-4-9-16,10-13 2 16,7-9-6-16,3-7 0 15,5-13-5-15,8-6-6 0,-5-9-1 16,5-1-3-16,-11-10 1 16,-2 5-1-16,-16-6 1 15,-7 2 2 1,-10 5 2-16,-17 8 12 0,-4 12-3 15,-14 14 5-15,4 24-3 16,-7 22 1-16,7 25 0 16,2 36-5-16,8 24 3 15,6 18-2-15,7 15-1 16,5 12-2-16,6 14 1 16,7 8-3-16,0-5 4 15,7-8-3-15,9-4 3 16,-1-9-1-16,7-4 0 0,6-10-3 15,0-17-5 1,20-6-7-16,-5-26-20 0,31 15-30 16,-12-33-91-1,3-20-15-15,14-10-9 0,-18-20-11 16</inkml:trace>
          <inkml:trace contextRef="#ctx0" brushRef="#br0" timeOffset="356.5972">334-7265 566 0,'0'-20'170'0,"-3"-8"-49"0,3 28-89 15,-18-10-11-15,18 10-5 16,-34 18-7-16,14 12-1 16,-3 7-6-16,-5 11 3 15,3 6-5-15,1 11 3 16,6 1 3-16,6 4-3 16,8-2 2-16,8-2-3 15,17-3 1-15,14-8-7 16,21-6-4-16,4-24-23 15,33 10-52-15,-2-35-85 16,-2-16-13-16,7-14-13 16,-12-14-14-16</inkml:trace>
          <inkml:trace contextRef="#ctx0" brushRef="#br0" timeOffset="949.4588">1516-7208 437 0,'-32'-12'178'15,"-1"-2"-52"-15,10 33-46 16,-32-14-17-16,29 33-14 16,-27-10-16-16,20 23-6 15,-9-4-8-15,12 10-8 16,6 3-11-16,6 3 0 15,6 5 0-15,7 0 0 16,5-2 0-16,5-8 0 16,10-9-2-16,5-9-1 0,8-11-1 15,3-23 0-15,9-9-2 16,3-31-2-16,4-11 2 16,-3-13 0-16,4-12-3 15,-8-6 4-15,-4-3-2 16,-10 2 5-16,-10 7 3 15,-10 13 3-15,-6 9 0 16,-6 18 2-16,-12 15 2 16,-4 15-1-16,-1 19-1 15,5 23-2-15,4 15 0 16,8 12-4-16,6 19-1 16,10 9-4-16,20 13-12 15,1-12-14-15,23 16-27 0,-15-29-64 16,15 5-53-16,-1-15-17 15,-8-27-12-15</inkml:trace>
        </inkml:traceGroup>
        <inkml:traceGroup>
          <inkml:annotationXML>
            <emma:emma xmlns:emma="http://www.w3.org/2003/04/emma" version="1.0">
              <emma:interpretation id="{72D10D67-B50A-4214-9AF2-E8D982A094CB}" emma:medium="tactile" emma:mode="ink">
                <msink:context xmlns:msink="http://schemas.microsoft.com/ink/2010/main" type="inkWord" rotatedBoundingBox="19836,1677 22707,1952 22535,3741 19665,3465"/>
              </emma:interpretation>
            </emma:emma>
          </inkml:annotationXML>
          <inkml:trace contextRef="#ctx0" brushRef="#br0" timeOffset="6580.7182">3830-6291 504 0,'0'0'171'0,"-15"-9"-5"16,-6-10-135-16,21 19-16 15,10-40 4-15,6 6-10 16,0-10-1-16,4-11-5 16,1-6 3-16,-2-13-4 15,1-12-3-15,-5-9-1 16,2-14-2-16,-9-12-1 16,-4-1 1-16,-4-7 1 0,-8 0-5 15,-10 9 5-15,-3 9 3 16,-3 16 2-16,-4 22 0 15,3 24 3-15,-1 23-9 16,4 21 5-16,6 19 3 16,6 29-8-16,3 23 3 15,2 24-4-15,5 19 0 16,0 9 1-16,7 16 6 16,4 2-6-16,1 5-3 15,-2-6-6-15,16 11-20 16,-14-30-35-16,29 2-60 15,-5-8-44-15,-4-32-9 16,11-5-14-16</inkml:trace>
          <inkml:trace contextRef="#ctx0" brushRef="#br0" timeOffset="7033.1183">4215-6551 511 0,'0'23'166'16,"14"5"-10"-16,8-6-145 0,0-8-5 15,10 0 0-15,1-9-6 16,2-5-1-1,1-7-1-15,-2-16-2 16,-5-7 0-16,-3-12-4 0,0 2 3 16,-8-11-3-16,-10 2 7 15,-5-1 1-15,-3-1-2 16,-11 6 7-16,-13 1-4 16,1 9 7-16,-7 6-7 15,2 11 8-15,-3 8-10 16,3 10 4-16,3 14 5 15,8 19-7-15,4 12 6 16,6 12-6-16,5 16 4 16,2 10-3-16,6 2 0 15,7-5-13-15,12 7-22 16,-7-26-29-16,27 6-56 16,4-16-50-16,-9-33-9 0,17-5-15 15</inkml:trace>
          <inkml:trace contextRef="#ctx0" brushRef="#br0" timeOffset="7802.2002">5151-6850 623 0,'-26'3'185'0,"0"5"-12"15,-9 0-156-15,14 15-4 0,-4 1-9 16,2 13-3-16,0 16-5 16,3 3 2-16,2 9-3 15,3-1 4-15,7 1-3 16,6-7 3-16,4-3-4 16,11-15 3-16,8-14-3 15,6-24 0-15,6-7 2 16,0-28-5-16,3-15 0 15,-3-17-3-15,3-4 6 16,-12-12-4-16,-1 6 1 16,-11-3 6-16,-6 7-1 15,-6 9 6-15,-6 14-3 16,-7 15 8-16,-12 10-9 0,0 15 8 16,-1 8 1-16,1 19-10 15,3 12 5-15,9 12-5 16,6 6 3-1,7 6-5-15,7 5 2 0,10-11-11 16,14 3-3-16,-1-21-5 16,18-5-3-16,-9-20-1 15,15-6 0-15,-11-27 1 16,5-9 5-16,-9-18 10 16,-1-8 8-16,2 2 14 15,-13-10 5-15,6 15 6 16,-10-2-1-16,4 22 2 15,-11 2-6-15,14 25-1 0,-11 8-7 16,11 18-6 0,0 22 1-16,1 11-6 15,6 15 0-15,-2 17 0 16,-2 8 2-16,0 6-1 0,-8 2 1 16,-6-2 4-16,-11-7 2 15,-8-2 1-15,-9-19 6 16,-12-5-2-16,-20-24 7 15,1-3-2-15,-21-21-18 16,4-9 0-16,-13-9 0 16,5-14 0-16,3-11 0 15,4 1 0-15,15-3 0 16,3-4 0-16,25 12-17 0,-1-19-78 16,24 19-86-16,30 3-14 15,22-1-9 1,17-2-19-16</inkml:trace>
          <inkml:trace contextRef="#ctx0" brushRef="#br0" timeOffset="8308.0991">6165-6888 99 0,'-26'-71'205'0,"5"16"-3"15,-1 17-10-15,12 22-21 16,-10-9-77-16,20 25-38 16,0 0-52-16,30 10-4 15,-7-4 0-15,12 2 0 16,8 1 0-16,3-1 0 16,19 10 0-16,-19-18-120 15,19 6-63-15,-4 6-16 16,-10-1-12-16,-5 2-13 15</inkml:trace>
          <inkml:trace contextRef="#ctx0" brushRef="#br0" timeOffset="8128.6229">6159-7742 590 0,'0'0'180'15,"0"0"0"-15,23 10-152 16,-20 21-13-16,12 31-4 0,-5 20-4 16,5 16-5-16,-3 18 4 15,-1 7-4-15,2 16-2 16,0 4-3-16,3 2-6 15,-8-16-2-15,6-8-7 16,-10-26-10-16,12-2-20 16,-16-39-20-16,12-1-48 15,-12-53-64-15,-8-9-4 0,0-40-9 16</inkml:trace>
        </inkml:traceGroup>
      </inkml:traceGroup>
    </inkml:traceGroup>
    <inkml:traceGroup>
      <inkml:annotationXML>
        <emma:emma xmlns:emma="http://www.w3.org/2003/04/emma" version="1.0">
          <emma:interpretation id="{0C545370-072D-497E-9526-31A73D383BBD}" emma:medium="tactile" emma:mode="ink">
            <msink:context xmlns:msink="http://schemas.microsoft.com/ink/2010/main" type="paragraph" rotatedBoundingBox="18147,4503 23669,4617 23641,5950 18120,5836" alignmentLevel="3"/>
          </emma:interpretation>
        </emma:emma>
      </inkml:annotationXML>
      <inkml:traceGroup>
        <inkml:annotationXML>
          <emma:emma xmlns:emma="http://www.w3.org/2003/04/emma" version="1.0">
            <emma:interpretation id="{54FDD794-76AD-43BA-954A-72E141CE5F50}" emma:medium="tactile" emma:mode="ink">
              <msink:context xmlns:msink="http://schemas.microsoft.com/ink/2010/main" type="line" rotatedBoundingBox="18147,4503 23669,4617 23641,5950 18120,5836"/>
            </emma:interpretation>
          </emma:emma>
        </inkml:annotationXML>
        <inkml:traceGroup>
          <inkml:annotationXML>
            <emma:emma xmlns:emma="http://www.w3.org/2003/04/emma" version="1.0">
              <emma:interpretation id="{7C83A9E8-B07E-4AF6-85BA-52FA65745E95}" emma:medium="tactile" emma:mode="ink">
                <msink:context xmlns:msink="http://schemas.microsoft.com/ink/2010/main" type="inkWord" rotatedBoundingBox="18147,4503 23669,4617 23641,5950 18120,5836"/>
              </emma:interpretation>
            </emma:emma>
          </inkml:annotationXML>
          <inkml:trace contextRef="#ctx0" brushRef="#br0" timeOffset="10096.8472">2275-4783 526 0,'-28'-38'179'0,"5"5"-8"16,20 18-121-16,-30-16-17 15,33 31-10-15,-37 0-14 16,21 31-7-16,0 14-5 16,0 14 0-16,4 16-5 15,0 6 6-15,5 7 0 16,5 0 0-16,2-2 2 0,15-12 0 15,11-16 2-15,14-14-5 16,13-20 7-16,8-14-8 16,9-11 2-1,5-28 2-15,1-13-5 0,-2-15 4 16,-11-8-1-16,-7-4 4 16,-15-1 2-16,-11 6 6 15,-11 10-2-15,-11 18 2 16,-8 8 2-16,0 28-2 15,-29 3-5-15,9 27-5 16,-4 10 0-16,1 15 0 16,3 6 0-16,6 4 0 0,6 2 0 15,8 0 0 1,4-6 0-16,14-12 0 16,7-1 0-16,3-13-2 15,10-15-3-15,1-13 0 0,5-7 3 16,-3-18-1-16,1-12 3 15,-7-8 0-15,-4-15-4 16,-8-2 4-16,-6-6-2 16,-14 0 3-16,-5 2-3 15,-16-3 3-15,-10 1-2 16,-7 4 0-16,-7 7 4 16,0 7-6-16,1 10 1 15,3 15-3-15,5 12 0 0,7 6-1 16,8 16-1-1,6 8 2-15,11 10-1 16,1 3 4-16,8-5-1 16,11-2 3-16,3-5-1 0,10-8 2 15,5-4-2-15,6-10 3 16,7-3 0-16,7-1-1 16,5-11 1-16,-1-5-1 15,2 1 1-15,-2 1-1 16,-3 0 1-16,-5 7-2 15,-7 8 0-15,-5 3 1 16,-11 15-1-16,-2 12 3 16,-8 6-4-16,-3 9 4 0,-7 6 3 15,-4 6-3 1,-4-4 5-16,-2 0-4 16,0-5 3-16,-4-5-4 15,0-10 6-15,0-7-6 0,4-26-2 16,-3 18 1-16,3-18-2 15,0-11-1-15,9-16-4 16,-1-7 5-16,5-8-6 16,0-7 6-16,4-6-3 15,1-3 4-15,2-1-4 16,0 1 4-16,3 13 1 16,-5 10-4-16,4 13 3 15,-4 14 1-15,-4 18-2 16,3 20 1-16,-8 15 3 15,0 12-2-15,-4 5 3 16,2 4-4-16,-7 0 1 16,3-3-2-16,0-14 0 0,1-1 0 15,-1-12 0-15,0-11 0 16,3-11 0-16,-6-14 0 16,14 0 0-1,-4-13 0-15,-2-11 0 0,4-7 0 16,0-10 0-16,3-1 0 15,5-7 0-15,1-4 0 16,2-1 0-16,0 1 0 16,3 4-3-16,-4 7 3 15,0 5 3-15,-4 7-5 16,-3 7 4-16,-1 10-2 16,-14 13 0-16,29-11 0 15,-14 5 0-15,3 6-2 0,5 0 1 16,1 0-3-16,4 15 0 15,-2 0 0-15,3 10-2 16,-7 8 4-16,1 7 1 16,-5 8-2-16,-2 5 5 15,-4 2 0-15,-6-1 3 16,2-1-2-16,-3-7 4 16,4-3-3-16,-1-9-3 15,5-9 0-15,5-11-5 16,0-9-7-16,16 0-22 15,-15-24-54-15,19-8-91 16,0-5-7-16,1-9-11 0,2 5-16 16</inkml:trace>
          <inkml:trace contextRef="#ctx0" brushRef="#br0" timeOffset="11695.9928">4682-4675 594 0,'14'15'186'15,"0"14"-11"-15,5 23-130 16,-9-1-28-16,6 14-11 0,-2 6-6 16,-2 3 0-16,-2-1 0 15,0-1 0-15,-3-10 0 16,-5-7 0-16,4-14 0 16,-2-12 0-16,-4-29 0 15,0 0 0-15,20 0 0 16,-9-35 0-16,2-13-2 15,4-7 4-15,1-7-2 16,4-8 0-16,0-3 0 16,6 5 0-16,-4 2 0 15,4 14 0-15,-8 12 0 16,3 21 0-16,-1 17 0 16,-3 14 0-16,-1 24 0 0,-6 16 0 15,2 9 0-15,-2 10 0 16,-3 0 0-16,1-1 0 15,0-5 0-15,0-15 0 16,2-3 0-16,0-21 0 16,6-9 0-16,-2-15 0 15,2-9 0-15,2-19 0 16,5-14 0-16,0-7 0 16,1-8 0-16,2-7 0 15,-3-4 0-15,2 3 0 16,-1 2 0-16,-5 5 0 15,-1 11-3-15,-5 14 1 16,0 19 2-16,-15 12 0 0,12 12 0 16,-11 22 3-16,-1 16-1 15,0 6-2-15,0 9 0 16,2 1 0-16,3-3 0 16,8-2 0-16,3-8 0 15,3-10 0-15,7-12 0 16,2-7 0-16,8-16 0 15,-1-8 0-15,1-16-5 16,-1-18-4-16,5-3 2 16,-4-18 0-16,3-4-2 15,-4-12 3-15,0 2-1 16,-4-4 5-16,-4 7 2 16,-2 9 6-16,-9 4-2 0,-1 24 3 15,-10 11 5-15,-5 18-1 16,3 14-1-16,-3 27-8 15,0 6-2-15,-3 16 0 16,2 7 0-16,1 2 0 16,2 6 0-16,12-3 0 15,-1-3 0-15,5-4 0 16,6-13 0-16,-3-7 0 16,4-18 0-16,-4-14 0 15,3-19 0-15,-2-22 0 16,-3-18 0-16,-4-18 0 15,-5-20 0-15,-5-17 0 0,-5-19 0 16,-9-12 0-16,-11 1 0 16,-6 5 0-16,-5 11 0 15,1 14 0 1,-4 20 0-16,3 24 0 0,1 32 0 16,9 22 0-16,1 22 0 15,7 19 0-15,8 21 0 16,2 5 0-16,3 8 0 15,14 1 0-15,8 0 0 16,4-6 0-16,9-9 0 16,3-15 0-16,5-14 0 15,3-14 0-15,-2-13 0 16,1-7 0-16,1-21 0 0,-1-12 0 16,2-6 0-16,-1-12-2 15,-4-3 4 1,-2 0-4-16,0 4 2 15,-6 7-2-15,0 14 2 0,-10 17-2 16,-1 16 2-16,-5 28 1 16,-6 23-3-16,-4 17 3 15,-2 17 1-15,-2 15-1 16,-4 6 0-16,0 11 1 16,0-4-2-16,0-9 0 15,0-9 0-15,2-14 0 16,3-16-2-16,2-23 4 15,3-21-2-15,-10-23 0 16,27-18 0-16,-13-26 0 0,0-22 0 16,-2-19 0-1,-2-16 0-15,2-11 0 16,-7-19 0-16,3-2 0 0,-2 4 0 16,2 8 0-16,0 19 0 15,0 17 0-15,6 21 0 16,0 28 0-16,0 35 0 15,2 23 0-15,3 32 0 16,-1 22 0-16,3 15 0 16,4 13 0-16,4 8 0 15,3 3 0-15,8 4 0 16,-5-26 0-16,14-1-16 16,-7-33-13-16,11-9-2 15,-17-44-8-15,13 6-38 16,-25-19-102-16,-2-37-4 15,-4-8-4-15,-18-21-2 0</inkml:trace>
        </inkml:traceGroup>
      </inkml:traceGroup>
    </inkml:traceGroup>
    <inkml:traceGroup>
      <inkml:annotationXML>
        <emma:emma xmlns:emma="http://www.w3.org/2003/04/emma" version="1.0">
          <emma:interpretation id="{93C2730D-0C3A-45AA-8AF9-02CC2B5FE602}" emma:medium="tactile" emma:mode="ink">
            <msink:context xmlns:msink="http://schemas.microsoft.com/ink/2010/main" type="paragraph" rotatedBoundingBox="18879,6440 24964,6372 24984,8132 18898,8200" alignmentLevel="4"/>
          </emma:interpretation>
        </emma:emma>
      </inkml:annotationXML>
      <inkml:traceGroup>
        <inkml:annotationXML>
          <emma:emma xmlns:emma="http://www.w3.org/2003/04/emma" version="1.0">
            <emma:interpretation id="{A9C332F0-3AD5-4907-B664-5396984D2FAF}" emma:medium="tactile" emma:mode="ink">
              <msink:context xmlns:msink="http://schemas.microsoft.com/ink/2010/main" type="line" rotatedBoundingBox="18879,6440 24964,6372 24984,8132 18898,8200"/>
            </emma:interpretation>
          </emma:emma>
        </inkml:annotationXML>
        <inkml:traceGroup>
          <inkml:annotationXML>
            <emma:emma xmlns:emma="http://www.w3.org/2003/04/emma" version="1.0">
              <emma:interpretation id="{B51D3BD6-5665-4F6D-ADA6-49F1047F147A}" emma:medium="tactile" emma:mode="ink">
                <msink:context xmlns:msink="http://schemas.microsoft.com/ink/2010/main" type="inkWord" rotatedBoundingBox="18879,6440 24964,6372 24984,8132 18898,8200"/>
              </emma:interpretation>
            </emma:emma>
          </inkml:annotationXML>
          <inkml:trace contextRef="#ctx0" brushRef="#br0" timeOffset="12909.4712">3042-2594 660 0,'-43'-18'191'0,"10"5"-19"15,-23-10-172-15,36 23 0 16,0 0 0-16,5 5 0 15,3 19 0-15,2 11 0 16,7 13 0-16,-2 14 0 16,5 6 0-16,2 6 0 15,8 2 0-15,8-6 0 0,3-9 0 16,5-15 0-16,5-20 0 16,7-18 0-16,-4-16 0 15,3-30 0-15,1-12 0 16,-5-13 0-16,-3-7 0 15,-10-7 0-15,-7 3 0 16,-13 1 0-16,-3 9 0 16,-15 14 0-16,-6 12 0 15,-4 14 0-15,-1 12 0 16,0 12 0-16,8 13 0 16,6 18 0-16,9 16 0 15,4 5 0-15,2 7 0 16,14 8 0-16,8-4 0 0,7-6 0 15,8-3 0-15,9-17 0 16,2-17 0-16,5-13 0 16,5-10 0-1,-1-26 0-15,0-8 0 0,-2-12 0 16,-7 3 0-16,-5-4 0 16,-5 7 0-16,-6 8 0 15,-6 15 0-15,-4 8 0 16,-22 12 0-16,21 17 0 15,-14 14 0-15,-6 18 0 16,-1 17 0-16,0 8 0 16,0 6 0-16,-1 5 0 15,-2-6 0-15,3-6 0 0,0-14 0 16,3-16 0 0,8-12 0-16,5-19 0 15,0-12 0-15,4-15 0 16,1-18 0-16,3-10 0 0,-1-11 0 15,1-12 0-15,2-7 0 16,-2-2 0-16,3-3 0 16,-3 1 0-16,2 5 0 15,-5 9 0-15,1 13 0 16,-4 14 0-16,0 18 0 16,0 18 0-16,3 11 0 15,1 27 0-15,3 26 0 16,0 19 0-16,6 5 0 0,3 6 0 15,-3-1 0 1,1-6 0-16,0-12 0 16,1-11 0-16,-3-26 0 15,-4-21 0-15,9-9-7 0,-18-21-173 16,12-17-2-16,-2-13-15 16,0-7-14-16,0-8-15 15</inkml:trace>
          <inkml:trace contextRef="#ctx0" brushRef="#br0" timeOffset="13245.8354">4924-2515 608 0,'-12'-12'191'0,"2"-4"-12"16,10 16-134-16,-14 4-45 15,14-4 0-15,-18 29 0 16,2 3 0-16,-4 12 0 16,1 15 0-16,1 14 0 15,6 7 0-15,8 4 0 16,4 1 0-16,22-6 0 15,9-6 0-15,17-12 0 16,4-31 0-16,21 8-68 16,-9-38-121-16,-2-13-2 0,-6-24-21 15,-9-17-7-15</inkml:trace>
          <inkml:trace contextRef="#ctx0" brushRef="#br0" timeOffset="13997.3321">5363-2448 707 0,'0'0'190'16,"0"0"-64"-16,21 14-126 15,4-7 0-15,6 7 0 0,10 1 0 16,6 3 0-16,6-2 0 15,-2-3 0-15,2-2 0 16,-6-10 0 0,-1-1 0-16,-9-18 0 0,-5-5 0 15,-12-14 0-15,-3-6 0 16,-17-5-6-16,0-6 0 16,-17-3 6-16,-11-4 0 15,-7 7 3-15,-5 6-3 16,-6 12 1-16,-1 19 2 15,0 13 2-15,-3 13-5 16,11 27 0-16,3 14 0 16,9 20 0-16,9 2 0 15,11 13 0-15,7-2 0 16,15-1 0-16,14-4 0 16,15-8 0-16,9-9 0 15,11-15 0-15,2-19 0 0,6-17 0 16,-1-20 0-16,-2-21 0 15,-1-15 0-15,-10-13 0 16,-2-9 0-16,-8-9 0 16,-5 5 0-16,-3-1 0 15,-5 10 0-15,-3 10 0 16,-6 10 0-16,-3 17 0 16,-3 11 0-16,0 15 0 15,-2 24 0-15,5 23 0 0,3 16 0 16,2 20 0-1,6 16 0-15,1 10 0 16,-4 4 0-16,-1 5 0 16,-6-6 0-16,-6-7 0 0,-12-13 0 15,-6-12 0-15,-4-21 0 16,-12-12 0-16,-9-15 0 16,-3-13 0-16,-14-14 0 15,1-5 0-15,-13-20 0 16,-5-13 0-16,-2-11 0 15,-1 0 0-15,1-2 0 16,1-4 0-16,23 22-7 16,-4-8-190-16,16 11-4 15,17 12-20-15,8 13-11 16</inkml:trace>
          <inkml:trace contextRef="#ctx0" brushRef="#br0" timeOffset="15129.9468">6761-2204 583 0,'0'0'185'16,"-12"-18"-7"-16,10-19-123 16,26 18-33-16,6-7-22 15,17 3 0-15,5-1 0 16,9 3 0-16,8 3 0 16,2 2 0-16,3 15 0 0,-3-4-2 15,0 5-18-15,-16 0-2 16,3 12-1-1,-19-10 0-15,5 6 1 16,-17-8 6-16,-5 0 10 0,-4-3 9 16,-18 3 8-16,22-20 3 15,-15 3 4-15,11 5 0 16,-12-6 2-16,14 10-1 16,-4-8-6-16,8 11-4 15,-1 5-5-15,7 0-1 16,-3 18-1-16,1 9-2 15,-5 10 0-15,-3 13 0 16,-7 7 0-16,-5 9 0 16,-8-1 0-16,-11 3 0 0,-18-12 0 15,0 3 0 1,-13-15 0-16,-2-8 0 16,-13-12 0-16,3-7 0 0,-7-11 0 15,-2-6 0-15,3-17 0 16,3-13 0-16,5-20 0 15,5-9 0-15,13-9 0 16,4-11 0-16,23 7 0 16,1-15-23-16,28 21-168 15,27 11-6-15,20 19-17 16,17 23-13-16</inkml:trace>
          <inkml:trace contextRef="#ctx0" brushRef="#br0" timeOffset="14588.9384">6968-3254 611 0,'-11'21'185'0,"3"24"-9"15,-12 10-138-15,20 30-25 16,-6 8-13-16,4 17 0 16,2 9 0-16,-2 13 0 15,2 2 0-15,-4-1 0 16,4-10 0-16,-2-10 0 16,2-8 0-16,2-14 0 15,14-6-13-15,-10-31-24 16,24-4-13-16,-30-50-38 15,47 18-85-15,-17-21-17 16,-7-25-6-16,4-9-5 0</inkml:trace>
          <inkml:trace contextRef="#ctx0" brushRef="#br0" timeOffset="15784.6355">7981-2058 685 0,'16'-28'197'15,"2"-1"-56"-15,6 13-141 16,-3-5 0-16,7 5 0 16,-6 1 0-16,3-2 0 15,-3-1 0-15,-6-5 0 16,-6-7 0-16,-2-1 0 0,-8-4 0 16,0-5 0-16,-10 0 0 15,-8-9 0-15,-7-1 0 16,-5-4 0-16,-2 6 0 15,-2-1 0-15,1 6 0 16,7 9 0-16,1 6 0 16,10 10 0-16,15 18 0 15,0 0 0-15,-3 8 0 16,13 10 0-16,13 5 0 16,7 2 0-16,8-2 0 15,9-3 0-15,3-7 0 16,7-3 0-16,0-10 0 15,3-3 0-15,-3-16 0 0,-3-7 0 16,-3-9 0-16,-6-1 0 16,-9-1 0-16,-6-1 0 15,-7 7 0 1,-7 8 0-16,-16 23 0 0,0 0 0 16,0 0 0-16,0 38 0 15,-16 13 0-15,-3 11 0 16,-5 11 0-16,3 7 0 15,2 10 0-15,7 7 0 16,6 0 0-16,6-3 0 16,12-5 0-16,8-7 0 15,15-7 0-15,-2-23 0 16,36-7-140-16,-12-25-56 0,2-20-6 16,6-17-25-16,-5-28-5 15</inkml:trace>
        </inkml:traceGroup>
      </inkml:traceGroup>
    </inkml:traceGroup>
    <inkml:traceGroup>
      <inkml:annotationXML>
        <emma:emma xmlns:emma="http://www.w3.org/2003/04/emma" version="1.0">
          <emma:interpretation id="{11626512-0422-4C15-AECF-52FE486CBAF4}" emma:medium="tactile" emma:mode="ink">
            <msink:context xmlns:msink="http://schemas.microsoft.com/ink/2010/main" type="paragraph" rotatedBoundingBox="17545,9548 18000,15180 16485,15302 16030,9670" alignmentLevel="2"/>
          </emma:interpretation>
        </emma:emma>
      </inkml:annotationXML>
      <inkml:traceGroup>
        <inkml:annotationXML>
          <emma:emma xmlns:emma="http://www.w3.org/2003/04/emma" version="1.0">
            <emma:interpretation id="{2C28797F-9336-4360-9B3A-23FA24794BB5}" emma:medium="tactile" emma:mode="ink">
              <msink:context xmlns:msink="http://schemas.microsoft.com/ink/2010/main" type="line" rotatedBoundingBox="17545,9548 18000,15180 16485,15302 16030,9670"/>
            </emma:interpretation>
          </emma:emma>
        </inkml:annotationXML>
        <inkml:traceGroup>
          <inkml:annotationXML>
            <emma:emma xmlns:emma="http://www.w3.org/2003/04/emma" version="1.0">
              <emma:interpretation id="{01655590-5094-45A5-B796-155B7713BAA3}" emma:medium="tactile" emma:mode="ink">
                <msink:context xmlns:msink="http://schemas.microsoft.com/ink/2010/main" type="inkWord" rotatedBoundingBox="16811,9607 17266,15239 16485,15302 16030,9670">
                  <msink:destinationLink direction="with" ref="{9159AD6B-D9B4-4DA8-947F-7831E5AC46BB}"/>
                </msink:context>
              </emma:interpretation>
            </emma:emma>
          </inkml:annotationXML>
          <inkml:trace contextRef="#ctx0" brushRef="#br0" timeOffset="-5295.5895">349 2934 395 0,'0'-30'163'15,"0"-6"-13"-15,0 0-106 16,0 36-30-16,0 0 6 15,13 16 5-15,-13 20-3 0,15 30-185 16,-8-85 104 0,52 29 42 15,-17 102 9-31,1-8-3 16,5-12-1-16,1-19-7 15,-49-73 19-15,54 55-21 0,-3-26 184 16,20 117-77 31,-53-146-38-32,0-123-13-15,-4-14-3 16,-14-11-12-16,0 148 1 16,0 0-21-16,-2-296 12 0,-10 145-2 15,-18-21-43-15,-1 100-14 16,29 41-29-16,-18 3-63 15,20 28-29-15,-13 10-19 0,-5 13 3 16</inkml:trace>
          <inkml:trace contextRef="#ctx0" brushRef="#br0" timeOffset="-4926.9201">539 2623 387 0,'0'0'182'0,"-18"-6"-10"15,12-11-74-15,6 27-48 16,-16-9-13-16,16 24-13 15,-2 5-4-15,2 11-10 16,2 14 0-16,5 15-3 16,11 29-52-1,-9 11-29 1,18 69-107 31,9-116-8-32,-10-31-19-15,1-14-11 0</inkml:trace>
          <inkml:trace contextRef="#ctx0" brushRef="#br0" timeOffset="-6007.9046">542 4905 379 0,'6'9'183'0,"-3"18"-18"16,14 18-88-16,-25-15-28 16,12 29-10-16,-8-9-13 15,4 12-17-15,0 3-2 16,0 2-8-16,0-1 4 15,0-10-4-15,4-3-2 16,1-15 0-16,0-8-1 0,-5-30 0 16,0 0 1-16,15-5-1 15,-10-32 3-15,-3-12 0 16,-1-16-2-16,-1-11 4 16,0-20 0-16,-3-13 3 15,-7-7 1-15,4-5-1 16,2 0 1-16,4 5 0 15,0 7-3-15,12 11 0 16,9 19-6-16,9 22 2 16,12 26-9-16,2 21 4 15,11 18-4-15,-1 27-1 16,2 26 5-16,-4 18-2 16,-1 24 3-16,-8 6 2 0,-3 8 8 15,-8-1-6-15,-10-2 2 16,-3-5-2-16,-4-12-7 15,-9-16-13 1,9 2-18-16,-15-34-32 0,12 9-56 16,-8-12-42-16,-4-19-11 15,0 6-5-15</inkml:trace>
          <inkml:trace contextRef="#ctx0" brushRef="#br0" timeOffset="-5773.1486">695 4941 577 0,'0'0'175'0,"21"0"-47"0,11 20-97 15,-9-12-11-15,15 14-8 16,-2-8-16-16,2-10-18 15,7 14-42-15,-12-18-107 16,-6-25-5-16,0-11-18 16,-17-29-8-16</inkml:trace>
          <inkml:trace contextRef="#ctx0" brushRef="#br0" timeOffset="-13903.5476">152 672 644 0,'-23'11'181'0,"23"-11"-16"0,-4 39-152 15,4-3-9-15,7 9-5 16,8 13 0-16,-3 10-3 16,4 10 3-16,2 1-1 15,-5 1 4-15,4-6-2 16,-8-10-2-16,0-10 5 16,-6-11-2-16,-3-22 0 15,0-21 0-15,0 0 0 16,-21-37 2-16,2-12-4 0,-2-14 5 15,-7-13-3-15,-2-9-3 16,-1-9 3-16,1-13-1 16,6-9 1-16,5-4-2 15,9 2 2-15,10 5 0 16,2 3 0-16,17 11-1 16,10 9 2-16,11 24-5 15,2 21 4-15,8 17-5 16,5 22 2-16,0 7 0 0,2 27-3 15,-1 15 7 1,-5 17-7-16,-3 15 2 16,-15 8-4-16,-5 9 2 15,-16-8-2-15,-11 1-7 0,-8-12 7 16,-17-5-6-16,-13-20 8 16,-3-11-2-16,-6-13 6 15,-3-5-1-15,0-13 3 16,3-4 1-16,3-2 1 15,7-2 2-15,7-4-1 16,6-1-1-16,10-3 0 16,13 10 0-16,0 0 0 15,0 0 0-15,12 6 0 16,6 11 5-16,8 11-7 16,4 4 6-16,5 4-6 15,2 7 5-15,10 0-6 16,5 4-5-16,1-9-27 0,23 23-57 15,-9-30-83-15,10-5-11 16,2 1-14-16,-4-10-14 16</inkml:trace>
        </inkml:traceGroup>
        <inkml:traceGroup>
          <inkml:annotationXML>
            <emma:emma xmlns:emma="http://www.w3.org/2003/04/emma" version="1.0">
              <emma:interpretation id="{BD6DE3C2-4484-42DA-9F85-31C45A9F7909}" emma:medium="tactile" emma:mode="ink">
                <msink:context xmlns:msink="http://schemas.microsoft.com/ink/2010/main" type="inkWord" rotatedBoundingBox="17611,10364 17766,12282 17259,12323 17104,10405"/>
              </emma:interpretation>
            </emma:emma>
          </inkml:annotationXML>
          <inkml:trace contextRef="#ctx0" brushRef="#br0" timeOffset="-13294.0728">1478 722 707 0,'0'0'203'0,"-18"6"-90"15,18-6-113-15,0 26 0 0,0-26-38 16,0 0-151-16,20 11-16 15,-20-11-12-15,19-9-23 16</inkml:trace>
          <inkml:trace contextRef="#ctx0" brushRef="#br0" timeOffset="-13507.2846">1365 1402 549 0,'22'43'176'0,"1"10"-2"15,8-10-126 1,8 30-41-16,-3 5 5 0,7 17 0 15,-10 2 0-15,1 11 0 16,-14-8 3-16,2 5-9 16,-15-13-6-16,-4-2 0 15,-3-12 0-15,-8-16 0 16,-10-13 0-16,-4-13 0 16,-8-12 0-16,-3-10 0 15,-10-7 0-15,-3-7 0 0,-4-2 0 16,-1-9 0-16,4-2 0 15,-3-7 0 1,19 8 0-16,-11-31-97 16,24 8-92-16,9-6-6 0,9-9-12 15,13-16-19-15</inkml:trace>
        </inkml:traceGroup>
      </inkml:traceGroup>
    </inkml:traceGroup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818.36853" units="1/cm"/>
          <inkml:channelProperty channel="Y" name="resolution" value="2273.90698" units="1/cm"/>
          <inkml:channelProperty channel="F" name="resolution" value="7.0953E-7" units="1/dev"/>
          <inkml:channelProperty channel="T" name="resolution" value="1" units="1/dev"/>
        </inkml:channelProperties>
      </inkml:inkSource>
      <inkml:timestamp xml:id="ts0" timeString="2014-02-24T16:02:27.278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Group>
    <inkml:annotationXML>
      <emma:emma xmlns:emma="http://www.w3.org/2003/04/emma" version="1.0">
        <emma:interpretation id="{9159AD6B-D9B4-4DA8-947F-7831E5AC46BB}" emma:medium="tactile" emma:mode="ink">
          <msink:context xmlns:msink="http://schemas.microsoft.com/ink/2010/main" type="inkDrawing" rotatedBoundingBox="13753,3125 16430,8951 16038,9131 13361,3305" semanticType="callout" shapeName="Other">
            <msink:sourceLink direction="with" ref="{01655590-5094-45A5-B796-155B7713BAA3}"/>
            <msink:sourceLink direction="with" ref="{35CCFD1D-A32B-4AD2-BB2C-C0040BE80757}"/>
          </msink:context>
        </emma:interpretation>
      </emma:emma>
    </inkml:annotationXML>
    <inkml:trace contextRef="#ctx0" brushRef="#br0">6 232 432 0,'0'-40'164'16,"3"11"-21"-16,-3 8-105 16,-5-7-27-16,5 5-3 15,0-2 5-15,10 8-1 16,-4-4 4-16,13 12-1 0,-7-8 2 16,14 17-2-16,-1-2-2 15,8 4-3-15,0 15-3 16,10 9-1-1,-3 4-4-15,4 10 1 0,5 7-5 16,-2 5 2-16,1 4 3 16,3 3-3-16,-3 9 2 15,-4 5-3-15,-1 6 3 16,-4 4-1-16,-3 3 1 16,-7 5 0-16,-3 4-6 15,1 1 7-15,-6-2 1 16,3 3 1-16,-1 4-1 0,5 4 0 15,2 4-1-15,1 3 0 16,5 2 4-16,4 0-6 16,5 4-2-16,1 2 1 15,7-4-2-15,6-3 1 16,5-4 0-16,1-3 0 16,2-5-5-16,3-1 5 15,1-9 2-15,-8-4-2 16,-4-10 5-16,-7-4-5 15,-11 2 5-15,-6 0-4 16,-3 5 5-16,-12-1-1 16,0-1-7-16,-3 5 7 15,-2-2-2-15,2-2 1 0,-1 0 1 16,2 0-3-16,6 0 1 16,-3 9 0-16,11 0-1 15,-1 8-1 1,11-3-5-16,0 1 7 0,7-3-2 15,0-8 0-15,-1-5 2 16,0-12-1-16,-8-10 4 16,-3-4-4-16,-10-8 6 15,-3-1-6-15,-10-1-1 16,0 6 3-16,-6-5-2 16,2 6 3-16,-3-1-4 15,3 6 4-15,1-3-3 16,4 4 3-16,1-2-4 0,4 3 4 15,2-3 1 1,-1 0-5-16,5-6 0 16,-5 3 0-16,-3-5 0 15,4-3 0-15,-11-6 0 0,2-4 0 16,-6-10 0-16,-2-8 0 16,5 4-11-16,-10-18-160 15,0 0-12-15,6-13-9 16,4-12-25-16</inkml:trace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81B79AB-F6D1-43C2-AF73-762FE304A2D2}" type="datetime8">
              <a:rPr lang="he-IL" smtClean="0"/>
              <a:t>01 מרץ 16</a:t>
            </a:fld>
            <a:endParaRPr lang="he-IL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BB95A71-7B4C-4854-8D44-6BECC6970724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111854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F4AF564-CBE6-4130-868C-1D310E1665DD}" type="datetime8">
              <a:rPr lang="he-IL" smtClean="0"/>
              <a:t>01 מרץ 16</a:t>
            </a:fld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B95A71-7B4C-4854-8D44-6BECC6970724}" type="slidenum">
              <a:rPr lang="he-IL" smtClean="0"/>
              <a:t>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85438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6B1DC-08FF-4951-B3A2-821051ADB06E}" type="datetime8">
              <a:rPr lang="he-IL" smtClean="0"/>
              <a:t>01 מרץ 16</a:t>
            </a:fld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B95A71-7B4C-4854-8D44-6BECC6970724}" type="slidenum">
              <a:rPr lang="he-IL" smtClean="0"/>
              <a:t>2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10683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8D240C4-0ABC-4114-AE58-84DB93C942D1}" type="datetime8">
              <a:rPr lang="he-IL" smtClean="0"/>
              <a:t>01 מרץ 16</a:t>
            </a:fld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B95A71-7B4C-4854-8D44-6BECC6970724}" type="slidenum">
              <a:rPr lang="he-IL" smtClean="0"/>
              <a:t>3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66502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59037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68042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88132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366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3366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2" y="31772"/>
            <a:ext cx="12191999" cy="0"/>
          </a:xfrm>
          <a:prstGeom prst="line">
            <a:avLst/>
          </a:prstGeom>
          <a:ln w="889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2165370" y="0"/>
            <a:ext cx="23447" cy="6858000"/>
          </a:xfrm>
          <a:prstGeom prst="line">
            <a:avLst/>
          </a:prstGeom>
          <a:ln w="889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26775" y="0"/>
            <a:ext cx="23447" cy="6858000"/>
          </a:xfrm>
          <a:prstGeom prst="line">
            <a:avLst/>
          </a:prstGeom>
          <a:ln w="889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26775" y="6818489"/>
            <a:ext cx="12141779" cy="0"/>
          </a:xfrm>
          <a:prstGeom prst="line">
            <a:avLst/>
          </a:prstGeom>
          <a:ln w="889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6303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3366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2" y="31772"/>
            <a:ext cx="12191999" cy="0"/>
          </a:xfrm>
          <a:prstGeom prst="line">
            <a:avLst/>
          </a:prstGeom>
          <a:ln w="889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2165370" y="0"/>
            <a:ext cx="23447" cy="6858000"/>
          </a:xfrm>
          <a:prstGeom prst="line">
            <a:avLst/>
          </a:prstGeom>
          <a:ln w="889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26775" y="0"/>
            <a:ext cx="23447" cy="6858000"/>
          </a:xfrm>
          <a:prstGeom prst="line">
            <a:avLst/>
          </a:prstGeom>
          <a:ln w="889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26775" y="6818489"/>
            <a:ext cx="12141779" cy="0"/>
          </a:xfrm>
          <a:prstGeom prst="line">
            <a:avLst/>
          </a:prstGeom>
          <a:ln w="889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998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350345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32083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648103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122423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163684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37299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709805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723502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862166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6958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95599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26056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283247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3366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23117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925562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968997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96668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156811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14784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388173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926640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142771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407396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60913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39973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20678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23764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66505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9822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07272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75719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hf hd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 smtClean="0"/>
              <a:t>הרצאה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91918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5394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hdr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3.emf"/><Relationship Id="rId4" Type="http://schemas.openxmlformats.org/officeDocument/2006/relationships/customXml" Target="../ink/ink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e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customXml" Target="../ink/ink9.xml"/><Relationship Id="rId13" Type="http://schemas.openxmlformats.org/officeDocument/2006/relationships/image" Target="../media/image35.emf"/><Relationship Id="rId3" Type="http://schemas.openxmlformats.org/officeDocument/2006/relationships/image" Target="../media/image30.emf"/><Relationship Id="rId7" Type="http://schemas.openxmlformats.org/officeDocument/2006/relationships/image" Target="../media/image32.emf"/><Relationship Id="rId12" Type="http://schemas.openxmlformats.org/officeDocument/2006/relationships/customXml" Target="../ink/ink11.xml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18.xml"/><Relationship Id="rId6" Type="http://schemas.openxmlformats.org/officeDocument/2006/relationships/customXml" Target="../ink/ink8.xml"/><Relationship Id="rId11" Type="http://schemas.openxmlformats.org/officeDocument/2006/relationships/image" Target="../media/image34.emf"/><Relationship Id="rId5" Type="http://schemas.openxmlformats.org/officeDocument/2006/relationships/image" Target="../media/image31.emf"/><Relationship Id="rId10" Type="http://schemas.openxmlformats.org/officeDocument/2006/relationships/customXml" Target="../ink/ink10.xml"/><Relationship Id="rId4" Type="http://schemas.openxmlformats.org/officeDocument/2006/relationships/customXml" Target="../ink/ink7.xml"/><Relationship Id="rId9" Type="http://schemas.openxmlformats.org/officeDocument/2006/relationships/image" Target="../media/image33.emf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" Target="slide48.xml"/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>
                <a:solidFill>
                  <a:srgbClr val="33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הרצאה 2</a:t>
            </a:r>
            <a:endParaRPr lang="he-IL" dirty="0">
              <a:solidFill>
                <a:srgbClr val="33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350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10</a:t>
            </a:fld>
            <a:endParaRPr lang="he-IL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4" name="Ink 13"/>
              <p14:cNvContentPartPr/>
              <p14:nvPr/>
            </p14:nvContentPartPr>
            <p14:xfrm>
              <a:off x="4241425" y="665587"/>
              <a:ext cx="3468600" cy="3680640"/>
            </p14:xfrm>
          </p:contentPart>
        </mc:Choice>
        <mc:Fallback xmlns="">
          <p:pic>
            <p:nvPicPr>
              <p:cNvPr id="14" name="Ink 1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30625" y="654787"/>
                <a:ext cx="3481200" cy="370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/>
              <p14:cNvContentPartPr/>
              <p14:nvPr/>
            </p14:nvContentPartPr>
            <p14:xfrm>
              <a:off x="4860000" y="1328040"/>
              <a:ext cx="3413880" cy="454572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853880" y="1324440"/>
                <a:ext cx="3429720" cy="4561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3985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11 (מהרצאה 1)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הוכיחו הטענה הבאה</a:t>
            </a:r>
          </a:p>
          <a:p>
            <a:r>
              <a:rPr lang="he-IL" u="sng" dirty="0" smtClean="0"/>
              <a:t>טענה</a:t>
            </a:r>
            <a:r>
              <a:rPr lang="he-IL" dirty="0" smtClean="0"/>
              <a:t>: אם היחסים </a:t>
            </a:r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n-US" dirty="0"/>
              <a:t>,…,</a:t>
            </a:r>
            <a:r>
              <a:rPr lang="en-US" dirty="0" smtClean="0"/>
              <a:t>R</a:t>
            </a:r>
            <a:r>
              <a:rPr lang="en-US" baseline="-25000" dirty="0" smtClean="0"/>
              <a:t>k</a:t>
            </a:r>
            <a:r>
              <a:rPr lang="he-IL" dirty="0" smtClean="0"/>
              <a:t> הינם מ"צ אז הם גם מח"צ</a:t>
            </a:r>
          </a:p>
          <a:p>
            <a:r>
              <a:rPr lang="he-IL" dirty="0" smtClean="0"/>
              <a:t>הכיוון ההפוך אינו בהכרח נכון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11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902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תרגיל </a:t>
            </a:r>
            <a:r>
              <a:rPr lang="he-IL" dirty="0" smtClean="0"/>
              <a:t>11 </a:t>
            </a:r>
            <a:r>
              <a:rPr lang="he-IL" dirty="0"/>
              <a:t>– פתרון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נניח שיש זוג </a:t>
            </a:r>
            <a:r>
              <a:rPr lang="en-US" dirty="0"/>
              <a:t>R</a:t>
            </a:r>
            <a:r>
              <a:rPr lang="en-US" baseline="-25000" dirty="0"/>
              <a:t>i</a:t>
            </a:r>
            <a:r>
              <a:rPr lang="he-IL" baseline="-25000" dirty="0"/>
              <a:t> </a:t>
            </a:r>
            <a:r>
              <a:rPr lang="he-IL" dirty="0"/>
              <a:t>ו- </a:t>
            </a:r>
            <a:r>
              <a:rPr lang="en-US" dirty="0"/>
              <a:t>R</a:t>
            </a:r>
            <a:r>
              <a:rPr lang="en-US" baseline="-25000" dirty="0"/>
              <a:t>j</a:t>
            </a:r>
            <a:r>
              <a:rPr lang="he-IL" dirty="0"/>
              <a:t> שאינם מח"צ ונראה ש- </a:t>
            </a:r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n-US" dirty="0"/>
              <a:t>,…,R</a:t>
            </a:r>
            <a:r>
              <a:rPr lang="en-US" baseline="-25000" dirty="0"/>
              <a:t>k</a:t>
            </a:r>
            <a:r>
              <a:rPr lang="he-IL" dirty="0"/>
              <a:t> אינם מ"צ</a:t>
            </a:r>
          </a:p>
          <a:p>
            <a:r>
              <a:rPr lang="he-IL" dirty="0"/>
              <a:t>לפי ההנחה באחד משני היחסים, נניח </a:t>
            </a:r>
            <a:r>
              <a:rPr lang="en-US" dirty="0"/>
              <a:t>R</a:t>
            </a:r>
            <a:r>
              <a:rPr lang="en-US" baseline="-25000" dirty="0"/>
              <a:t>i</a:t>
            </a:r>
            <a:r>
              <a:rPr lang="he-IL" dirty="0"/>
              <a:t>, יש רשומה </a:t>
            </a:r>
            <a:r>
              <a:rPr lang="en-US" dirty="0"/>
              <a:t>t</a:t>
            </a:r>
            <a:r>
              <a:rPr lang="he-IL" dirty="0"/>
              <a:t> שאינה שווה על העמודות </a:t>
            </a:r>
            <a:r>
              <a:rPr lang="he-IL" dirty="0" smtClean="0"/>
              <a:t>המשותפות (קרי, </a:t>
            </a:r>
            <a:r>
              <a:rPr lang="en-US" dirty="0" smtClean="0"/>
              <a:t>R</a:t>
            </a:r>
            <a:r>
              <a:rPr lang="en-US" baseline="-25000" dirty="0" smtClean="0"/>
              <a:t>i 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⋂ R</a:t>
            </a:r>
            <a:r>
              <a:rPr lang="en-US" baseline="-25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he-IL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r>
              <a:rPr lang="he-IL" dirty="0" smtClean="0"/>
              <a:t> </a:t>
            </a:r>
            <a:r>
              <a:rPr lang="he-IL" dirty="0"/>
              <a:t>לאף רשומה ב- </a:t>
            </a:r>
            <a:r>
              <a:rPr lang="en-US" dirty="0"/>
              <a:t>R</a:t>
            </a:r>
            <a:r>
              <a:rPr lang="en-US" baseline="-25000" dirty="0"/>
              <a:t>j</a:t>
            </a:r>
            <a:r>
              <a:rPr lang="he-IL" dirty="0"/>
              <a:t> </a:t>
            </a:r>
            <a:endParaRPr lang="he-IL" baseline="-25000" dirty="0"/>
          </a:p>
          <a:p>
            <a:r>
              <a:rPr lang="he-IL" dirty="0"/>
              <a:t>לכן </a:t>
            </a:r>
            <a:r>
              <a:rPr lang="en-US" dirty="0"/>
              <a:t>t</a:t>
            </a:r>
            <a:r>
              <a:rPr lang="he-IL" dirty="0"/>
              <a:t> אינה חלק מאף רשומה של הצירוף </a:t>
            </a:r>
            <a:r>
              <a:rPr lang="en-US" dirty="0"/>
              <a:t>R</a:t>
            </a:r>
            <a:r>
              <a:rPr lang="en-US" baseline="-25000" dirty="0"/>
              <a:t>i </a:t>
            </a:r>
            <a:r>
              <a:rPr lang="en-US" dirty="0">
                <a:ea typeface="Arial Unicode MS" panose="020B0604020202020204" pitchFamily="34" charset="-128"/>
              </a:rPr>
              <a:t>⋈ R</a:t>
            </a:r>
            <a:r>
              <a:rPr lang="en-US" baseline="-25000" dirty="0">
                <a:ea typeface="Arial Unicode MS" panose="020B0604020202020204" pitchFamily="34" charset="-128"/>
              </a:rPr>
              <a:t>j</a:t>
            </a:r>
            <a:r>
              <a:rPr lang="he-IL" dirty="0">
                <a:ea typeface="Arial Unicode MS" panose="020B0604020202020204" pitchFamily="34" charset="-128"/>
              </a:rPr>
              <a:t> </a:t>
            </a:r>
          </a:p>
          <a:p>
            <a:r>
              <a:rPr lang="he-IL" dirty="0">
                <a:ea typeface="Arial Unicode MS" panose="020B0604020202020204" pitchFamily="34" charset="-128"/>
              </a:rPr>
              <a:t>לפיכך, </a:t>
            </a:r>
            <a:r>
              <a:rPr lang="en-US" dirty="0">
                <a:ea typeface="Arial Unicode MS" panose="020B0604020202020204" pitchFamily="34" charset="-128"/>
              </a:rPr>
              <a:t>t</a:t>
            </a:r>
            <a:r>
              <a:rPr lang="he-IL" dirty="0">
                <a:ea typeface="Arial Unicode MS" panose="020B0604020202020204" pitchFamily="34" charset="-128"/>
              </a:rPr>
              <a:t> אינה חלק מאף רשומה של </a:t>
            </a:r>
            <a:r>
              <a:rPr lang="en-US" dirty="0">
                <a:ea typeface="Arial Unicode MS" panose="020B0604020202020204" pitchFamily="34" charset="-128"/>
              </a:rPr>
              <a:t>⋈</a:t>
            </a:r>
            <a:r>
              <a:rPr lang="en-US" dirty="0"/>
              <a:t> R</a:t>
            </a:r>
            <a:r>
              <a:rPr lang="en-US" baseline="-25000" dirty="0"/>
              <a:t>k </a:t>
            </a:r>
            <a:r>
              <a:rPr lang="he-IL" baseline="-25000" dirty="0"/>
              <a:t> </a:t>
            </a:r>
            <a:r>
              <a:rPr lang="en-US" dirty="0">
                <a:ea typeface="Arial Unicode MS" panose="020B0604020202020204" pitchFamily="34" charset="-128"/>
              </a:rPr>
              <a:t>⋅ ⋅ ⋅</a:t>
            </a:r>
            <a:r>
              <a:rPr lang="he-IL" dirty="0"/>
              <a:t> </a:t>
            </a:r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ea typeface="Arial Unicode MS" panose="020B0604020202020204" pitchFamily="34" charset="-128"/>
              </a:rPr>
              <a:t>⋈</a:t>
            </a:r>
            <a:r>
              <a:rPr lang="he-IL" dirty="0"/>
              <a:t> </a:t>
            </a:r>
          </a:p>
          <a:p>
            <a:r>
              <a:rPr lang="he-IL" dirty="0">
                <a:ea typeface="Arial Unicode MS" panose="020B0604020202020204" pitchFamily="34" charset="-128"/>
              </a:rPr>
              <a:t>כלומר, השוויון </a:t>
            </a:r>
            <a:r>
              <a:rPr lang="en-US" dirty="0">
                <a:ea typeface="Arial Unicode MS" panose="020B0604020202020204" pitchFamily="34" charset="-128"/>
              </a:rPr>
              <a:t>⋈</a:t>
            </a:r>
            <a:r>
              <a:rPr lang="en-US" dirty="0"/>
              <a:t> R</a:t>
            </a:r>
            <a:r>
              <a:rPr lang="en-US" baseline="-25000" dirty="0"/>
              <a:t>k </a:t>
            </a:r>
            <a:r>
              <a:rPr lang="en-US" dirty="0"/>
              <a:t>)</a:t>
            </a:r>
            <a:r>
              <a:rPr lang="he-IL" baseline="-25000" dirty="0"/>
              <a:t> </a:t>
            </a:r>
            <a:r>
              <a:rPr lang="en-US" dirty="0">
                <a:ea typeface="Arial Unicode MS" panose="020B0604020202020204" pitchFamily="34" charset="-128"/>
              </a:rPr>
              <a:t>⋅ ⋅ ⋅</a:t>
            </a:r>
            <a:r>
              <a:rPr lang="he-IL" dirty="0"/>
              <a:t> </a:t>
            </a:r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ea typeface="Arial Unicode MS" panose="020B0604020202020204" pitchFamily="34" charset="-128"/>
              </a:rPr>
              <a:t>⋈</a:t>
            </a:r>
            <a:r>
              <a:rPr lang="he-IL" dirty="0">
                <a:ea typeface="Arial Unicode MS" panose="020B0604020202020204" pitchFamily="34" charset="-128"/>
              </a:rPr>
              <a:t> </a:t>
            </a:r>
            <a:r>
              <a:rPr lang="en-US" dirty="0"/>
              <a:t>R</a:t>
            </a:r>
            <a:r>
              <a:rPr lang="en-US" baseline="-25000" dirty="0"/>
              <a:t>i</a:t>
            </a:r>
            <a:r>
              <a:rPr lang="en-US" dirty="0"/>
              <a:t> = </a:t>
            </a:r>
            <a:r>
              <a:rPr lang="el-GR" dirty="0">
                <a:ea typeface="Arial Unicode MS" panose="020B0604020202020204" pitchFamily="34" charset="-128"/>
              </a:rPr>
              <a:t>π</a:t>
            </a:r>
            <a:r>
              <a:rPr lang="en-US" baseline="-25000" dirty="0"/>
              <a:t>R</a:t>
            </a:r>
            <a:r>
              <a:rPr lang="en-US" baseline="-50000" dirty="0"/>
              <a:t>i</a:t>
            </a:r>
            <a:r>
              <a:rPr lang="en-US" baseline="-25000" dirty="0"/>
              <a:t> </a:t>
            </a:r>
            <a:r>
              <a:rPr lang="en-US" dirty="0"/>
              <a:t>(</a:t>
            </a:r>
            <a:r>
              <a:rPr lang="he-IL" dirty="0"/>
              <a:t> אינו מתקיים ולכן היחסים </a:t>
            </a:r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n-US" dirty="0"/>
              <a:t>,…,R</a:t>
            </a:r>
            <a:r>
              <a:rPr lang="en-US" baseline="-25000" dirty="0"/>
              <a:t>k</a:t>
            </a:r>
            <a:r>
              <a:rPr lang="he-IL" dirty="0"/>
              <a:t> אינם מ"צ</a:t>
            </a:r>
            <a:endParaRPr lang="he-IL" dirty="0">
              <a:ea typeface="Arial Unicode MS" panose="020B0604020202020204" pitchFamily="34" charset="-128"/>
            </a:endParaRPr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12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0622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המקרה המיוחד שיש רק שני יחסים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אם </a:t>
            </a:r>
            <a:r>
              <a:rPr lang="en-US" dirty="0" smtClean="0"/>
              <a:t>k=2</a:t>
            </a:r>
            <a:r>
              <a:rPr lang="he-IL" dirty="0" smtClean="0"/>
              <a:t>, כלומר היחסים הם </a:t>
            </a:r>
            <a:r>
              <a:rPr lang="en-US" dirty="0" smtClean="0"/>
              <a:t> R</a:t>
            </a:r>
            <a:r>
              <a:rPr lang="en-US" baseline="-25000" dirty="0" smtClean="0"/>
              <a:t>1</a:t>
            </a:r>
            <a:r>
              <a:rPr lang="he-IL" dirty="0" smtClean="0"/>
              <a:t>ו- 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he-IL" dirty="0" smtClean="0"/>
              <a:t>, אז מספיקות שתי פעולות חצי צירוף, כדי להביא היחסים למצב של מח"צ</a:t>
            </a:r>
          </a:p>
          <a:p>
            <a:r>
              <a:rPr lang="he-IL" dirty="0" smtClean="0"/>
              <a:t>כמו כן, במקרה זה מח"צ </a:t>
            </a:r>
            <a:r>
              <a:rPr lang="he-IL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⇐</a:t>
            </a:r>
            <a:r>
              <a:rPr lang="he-IL" dirty="0" smtClean="0"/>
              <a:t> מ"צ</a:t>
            </a:r>
          </a:p>
          <a:p>
            <a:r>
              <a:rPr lang="he-IL" dirty="0" smtClean="0"/>
              <a:t>נוכיח זאת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13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8141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הוכחת החלק הראשון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מספיק לבצע 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>
                <a:ea typeface="Arial Unicode MS" panose="020B0604020202020204" pitchFamily="34" charset="-128"/>
              </a:rPr>
              <a:t>← 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>
                <a:ea typeface="Arial Unicode MS" panose="020B0604020202020204" pitchFamily="34" charset="-128"/>
              </a:rPr>
              <a:t>⋉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he-IL" baseline="-25000" dirty="0" smtClean="0"/>
              <a:t> </a:t>
            </a:r>
            <a:r>
              <a:rPr lang="he-IL" dirty="0" smtClean="0"/>
              <a:t>ואח"כ 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>
                <a:ea typeface="Arial Unicode MS" panose="020B0604020202020204" pitchFamily="34" charset="-128"/>
              </a:rPr>
              <a:t>← 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>
                <a:ea typeface="Arial Unicode MS" panose="020B0604020202020204" pitchFamily="34" charset="-128"/>
              </a:rPr>
              <a:t>⋉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he-IL" baseline="-25000" dirty="0" smtClean="0"/>
              <a:t> </a:t>
            </a:r>
          </a:p>
          <a:p>
            <a:r>
              <a:rPr lang="he-IL" dirty="0" smtClean="0"/>
              <a:t>אחרי הפעולה הראשונה מתקיימת ההכלה</a:t>
            </a:r>
          </a:p>
          <a:p>
            <a:pPr marL="0" indent="0" algn="ctr">
              <a:buNone/>
            </a:pPr>
            <a:r>
              <a:rPr lang="en-US" sz="3600" dirty="0" smtClean="0">
                <a:ea typeface="Arial Unicode MS" panose="020B0604020202020204" pitchFamily="34" charset="-128"/>
              </a:rPr>
              <a:t>π</a:t>
            </a:r>
            <a:r>
              <a:rPr lang="en-US" sz="3600" baseline="-25000" dirty="0" smtClean="0">
                <a:ea typeface="Arial Unicode MS" panose="020B0604020202020204" pitchFamily="34" charset="-128"/>
              </a:rPr>
              <a:t>R</a:t>
            </a:r>
            <a:r>
              <a:rPr lang="en-US" sz="3600" baseline="-50000" dirty="0" smtClean="0">
                <a:ea typeface="Arial Unicode MS" panose="020B0604020202020204" pitchFamily="34" charset="-128"/>
              </a:rPr>
              <a:t>1</a:t>
            </a:r>
            <a:r>
              <a:rPr lang="en-US" sz="3600" baseline="-25000" dirty="0" smtClean="0">
                <a:ea typeface="Arial Unicode MS" panose="020B0604020202020204" pitchFamily="34" charset="-128"/>
              </a:rPr>
              <a:t>∩R</a:t>
            </a:r>
            <a:r>
              <a:rPr lang="en-US" sz="3600" baseline="-50000" dirty="0" smtClean="0">
                <a:ea typeface="Arial Unicode MS" panose="020B0604020202020204" pitchFamily="34" charset="-128"/>
              </a:rPr>
              <a:t>2</a:t>
            </a:r>
            <a:r>
              <a:rPr lang="en-US" sz="3600" dirty="0" smtClean="0">
                <a:ea typeface="Arial Unicode MS" panose="020B0604020202020204" pitchFamily="34" charset="-128"/>
              </a:rPr>
              <a:t>(R</a:t>
            </a:r>
            <a:r>
              <a:rPr lang="en-US" sz="3600" baseline="-25000" dirty="0" smtClean="0">
                <a:ea typeface="Arial Unicode MS" panose="020B0604020202020204" pitchFamily="34" charset="-128"/>
              </a:rPr>
              <a:t>1</a:t>
            </a:r>
            <a:r>
              <a:rPr lang="en-US" sz="3600" dirty="0" smtClean="0">
                <a:ea typeface="Arial Unicode MS" panose="020B0604020202020204" pitchFamily="34" charset="-128"/>
              </a:rPr>
              <a:t>) ⊆ π</a:t>
            </a:r>
            <a:r>
              <a:rPr lang="en-US" sz="3600" baseline="-25000" dirty="0" smtClean="0">
                <a:ea typeface="Arial Unicode MS" panose="020B0604020202020204" pitchFamily="34" charset="-128"/>
              </a:rPr>
              <a:t>R</a:t>
            </a:r>
            <a:r>
              <a:rPr lang="en-US" sz="3600" baseline="-50000" dirty="0" smtClean="0">
                <a:ea typeface="Arial Unicode MS" panose="020B0604020202020204" pitchFamily="34" charset="-128"/>
              </a:rPr>
              <a:t>1</a:t>
            </a:r>
            <a:r>
              <a:rPr lang="en-US" sz="3600" baseline="-25000" dirty="0" smtClean="0">
                <a:ea typeface="Arial Unicode MS" panose="020B0604020202020204" pitchFamily="34" charset="-128"/>
              </a:rPr>
              <a:t>∩R</a:t>
            </a:r>
            <a:r>
              <a:rPr lang="en-US" sz="3600" baseline="-50000" dirty="0" smtClean="0">
                <a:ea typeface="Arial Unicode MS" panose="020B0604020202020204" pitchFamily="34" charset="-128"/>
              </a:rPr>
              <a:t>2</a:t>
            </a:r>
            <a:r>
              <a:rPr lang="en-US" sz="3600" dirty="0" smtClean="0">
                <a:ea typeface="Arial Unicode MS" panose="020B0604020202020204" pitchFamily="34" charset="-128"/>
              </a:rPr>
              <a:t>(R</a:t>
            </a:r>
            <a:r>
              <a:rPr lang="en-US" sz="3600" baseline="-25000" dirty="0" smtClean="0">
                <a:ea typeface="Arial Unicode MS" panose="020B0604020202020204" pitchFamily="34" charset="-128"/>
              </a:rPr>
              <a:t>2</a:t>
            </a:r>
            <a:r>
              <a:rPr lang="en-US" sz="3600" dirty="0" smtClean="0">
                <a:ea typeface="Arial Unicode MS" panose="020B0604020202020204" pitchFamily="34" charset="-128"/>
              </a:rPr>
              <a:t>) </a:t>
            </a:r>
            <a:endParaRPr lang="he-IL" sz="3600" dirty="0" smtClean="0">
              <a:ea typeface="Arial Unicode MS" panose="020B0604020202020204" pitchFamily="34" charset="-128"/>
            </a:endParaRPr>
          </a:p>
          <a:p>
            <a:r>
              <a:rPr lang="he-IL" dirty="0" smtClean="0">
                <a:ea typeface="Arial Unicode MS" panose="020B0604020202020204" pitchFamily="34" charset="-128"/>
              </a:rPr>
              <a:t>ואחרי הפעולה השנייה מתקיימת הכלה בכיוון ההפוך</a:t>
            </a:r>
          </a:p>
          <a:p>
            <a:r>
              <a:rPr lang="he-IL" dirty="0" smtClean="0">
                <a:ea typeface="Arial Unicode MS" panose="020B0604020202020204" pitchFamily="34" charset="-128"/>
              </a:rPr>
              <a:t>בנוסף חשוב לציין שהפעולה השנייה אינה הורסת את ההכלה הראשונה, כי פעולה זו מוחקת מ- </a:t>
            </a:r>
            <a:r>
              <a:rPr lang="en-US" dirty="0" smtClean="0">
                <a:ea typeface="Arial Unicode MS" panose="020B0604020202020204" pitchFamily="34" charset="-128"/>
              </a:rPr>
              <a:t>R</a:t>
            </a:r>
            <a:r>
              <a:rPr lang="en-US" baseline="-25000" dirty="0" smtClean="0">
                <a:ea typeface="Arial Unicode MS" panose="020B0604020202020204" pitchFamily="34" charset="-128"/>
              </a:rPr>
              <a:t>2</a:t>
            </a:r>
            <a:r>
              <a:rPr lang="he-IL" dirty="0" smtClean="0">
                <a:ea typeface="Arial Unicode MS" panose="020B0604020202020204" pitchFamily="34" charset="-128"/>
              </a:rPr>
              <a:t> רק רשומות </a:t>
            </a:r>
            <a:r>
              <a:rPr lang="en-US" dirty="0" smtClean="0">
                <a:ea typeface="Arial Unicode MS" panose="020B0604020202020204" pitchFamily="34" charset="-128"/>
              </a:rPr>
              <a:t>t</a:t>
            </a:r>
            <a:r>
              <a:rPr lang="he-IL" dirty="0" smtClean="0">
                <a:ea typeface="Arial Unicode MS" panose="020B0604020202020204" pitchFamily="34" charset="-128"/>
              </a:rPr>
              <a:t>, כך של- </a:t>
            </a:r>
            <a:r>
              <a:rPr lang="en-US" dirty="0" smtClean="0">
                <a:ea typeface="Arial Unicode MS" panose="020B0604020202020204" pitchFamily="34" charset="-128"/>
              </a:rPr>
              <a:t>t</a:t>
            </a:r>
            <a:r>
              <a:rPr lang="he-IL" dirty="0" smtClean="0">
                <a:ea typeface="Arial Unicode MS" panose="020B0604020202020204" pitchFamily="34" charset="-128"/>
              </a:rPr>
              <a:t> אין אף רשומה ב- </a:t>
            </a:r>
            <a:r>
              <a:rPr lang="en-US" dirty="0" smtClean="0">
                <a:ea typeface="Arial Unicode MS" panose="020B0604020202020204" pitchFamily="34" charset="-128"/>
              </a:rPr>
              <a:t>R</a:t>
            </a:r>
            <a:r>
              <a:rPr lang="en-US" baseline="-25000" dirty="0" smtClean="0">
                <a:ea typeface="Arial Unicode MS" panose="020B0604020202020204" pitchFamily="34" charset="-128"/>
              </a:rPr>
              <a:t>1</a:t>
            </a:r>
            <a:r>
              <a:rPr lang="he-IL" dirty="0" smtClean="0">
                <a:ea typeface="Arial Unicode MS" panose="020B0604020202020204" pitchFamily="34" charset="-128"/>
              </a:rPr>
              <a:t> ששווה לה על העמודות המשותפות (קרי, העמודות של </a:t>
            </a:r>
            <a:r>
              <a:rPr lang="en-US" dirty="0" smtClean="0">
                <a:ea typeface="Arial Unicode MS" panose="020B0604020202020204" pitchFamily="34" charset="-128"/>
              </a:rPr>
              <a:t>R</a:t>
            </a:r>
            <a:r>
              <a:rPr lang="en-US" baseline="-25000" dirty="0" smtClean="0">
                <a:ea typeface="Arial Unicode MS" panose="020B0604020202020204" pitchFamily="34" charset="-128"/>
              </a:rPr>
              <a:t>1</a:t>
            </a:r>
            <a:r>
              <a:rPr lang="en-US" dirty="0">
                <a:ea typeface="Arial Unicode MS" panose="020B0604020202020204" pitchFamily="34" charset="-128"/>
              </a:rPr>
              <a:t>∩</a:t>
            </a:r>
            <a:r>
              <a:rPr lang="en-US" dirty="0" smtClean="0">
                <a:ea typeface="Arial Unicode MS" panose="020B0604020202020204" pitchFamily="34" charset="-128"/>
              </a:rPr>
              <a:t>R</a:t>
            </a:r>
            <a:r>
              <a:rPr lang="en-US" baseline="-25000" dirty="0" smtClean="0">
                <a:ea typeface="Arial Unicode MS" panose="020B0604020202020204" pitchFamily="34" charset="-128"/>
              </a:rPr>
              <a:t>2</a:t>
            </a:r>
            <a:r>
              <a:rPr lang="he-IL" dirty="0" smtClean="0">
                <a:ea typeface="Arial Unicode MS" panose="020B0604020202020204" pitchFamily="34" charset="-128"/>
              </a:rPr>
              <a:t>)</a:t>
            </a:r>
          </a:p>
          <a:p>
            <a:endParaRPr lang="en-US" dirty="0">
              <a:ea typeface="Arial Unicode MS" panose="020B0604020202020204" pitchFamily="34" charset="-128"/>
            </a:endParaRPr>
          </a:p>
          <a:p>
            <a:endParaRPr lang="en-US" dirty="0"/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14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8517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הוכחת החלק השני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אם 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he-IL" dirty="0" smtClean="0"/>
              <a:t> ו- 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he-IL" dirty="0" smtClean="0"/>
              <a:t> הם מח"צ, אז נובע שכל הרשומות משתתפות בצירוף </a:t>
            </a:r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smtClean="0">
                <a:ea typeface="Arial Unicode MS" panose="020B0604020202020204" pitchFamily="34" charset="-128"/>
              </a:rPr>
              <a:t>⋈ R</a:t>
            </a:r>
            <a:r>
              <a:rPr lang="en-US" baseline="-25000" dirty="0" smtClean="0">
                <a:ea typeface="Arial Unicode MS" panose="020B0604020202020204" pitchFamily="34" charset="-128"/>
              </a:rPr>
              <a:t>2</a:t>
            </a:r>
            <a:r>
              <a:rPr lang="he-IL" dirty="0" smtClean="0">
                <a:ea typeface="Arial Unicode MS" panose="020B0604020202020204" pitchFamily="34" charset="-128"/>
              </a:rPr>
              <a:t> </a:t>
            </a:r>
          </a:p>
          <a:p>
            <a:r>
              <a:rPr lang="he-IL" dirty="0" smtClean="0">
                <a:ea typeface="Arial Unicode MS" panose="020B0604020202020204" pitchFamily="34" charset="-128"/>
              </a:rPr>
              <a:t>לכן, </a:t>
            </a:r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he-IL" dirty="0"/>
              <a:t> ו- </a:t>
            </a:r>
            <a:r>
              <a:rPr lang="en-US" dirty="0"/>
              <a:t>R</a:t>
            </a:r>
            <a:r>
              <a:rPr lang="en-US" baseline="-25000" dirty="0"/>
              <a:t>2</a:t>
            </a:r>
            <a:r>
              <a:rPr lang="he-IL" dirty="0"/>
              <a:t> הם </a:t>
            </a:r>
            <a:r>
              <a:rPr lang="he-IL" dirty="0" smtClean="0"/>
              <a:t>גם מ"צ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15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3766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הרדוקציה של </a:t>
            </a:r>
            <a:r>
              <a:rPr lang="en-US" dirty="0"/>
              <a:t>GYO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הרדוקציה של </a:t>
            </a:r>
            <a:r>
              <a:rPr lang="en-US" dirty="0"/>
              <a:t>GYO</a:t>
            </a:r>
            <a:r>
              <a:rPr lang="he-IL" dirty="0"/>
              <a:t> מתבצעת על הסכמות של היחסים</a:t>
            </a:r>
          </a:p>
          <a:p>
            <a:pPr lvl="1"/>
            <a:r>
              <a:rPr lang="he-IL" u="sng" dirty="0"/>
              <a:t>תזכורת</a:t>
            </a:r>
            <a:r>
              <a:rPr lang="he-IL" dirty="0"/>
              <a:t>: הסכמה של יחס היא קבוצת האטריבוטים של היחס</a:t>
            </a:r>
          </a:p>
          <a:p>
            <a:r>
              <a:rPr lang="he-IL" dirty="0"/>
              <a:t>ברדוקציה שני כללי מחיקה</a:t>
            </a:r>
          </a:p>
          <a:p>
            <a:pPr lvl="1"/>
            <a:r>
              <a:rPr lang="he-IL" dirty="0"/>
              <a:t>מוחקים אטריבוט בודד (קרי, שמופיע רק בסכמה אחת)</a:t>
            </a:r>
          </a:p>
          <a:p>
            <a:pPr lvl="1"/>
            <a:r>
              <a:rPr lang="he-IL" dirty="0"/>
              <a:t>מוחקים סכמה שמוכלת בסכמה אחרת</a:t>
            </a:r>
          </a:p>
          <a:p>
            <a:r>
              <a:rPr lang="he-IL" dirty="0"/>
              <a:t>מפעילים הכללים שוב ושוב עד שאי אפשר להפעילם יותר</a:t>
            </a:r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16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1177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יחסים חסרי מעגלים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u="sng" dirty="0"/>
              <a:t>הגדרה</a:t>
            </a:r>
            <a:r>
              <a:rPr lang="he-IL" dirty="0"/>
              <a:t>: היחסים </a:t>
            </a:r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n-US" dirty="0"/>
              <a:t>,…,R</a:t>
            </a:r>
            <a:r>
              <a:rPr lang="en-US" baseline="-25000" dirty="0"/>
              <a:t>k</a:t>
            </a:r>
            <a:r>
              <a:rPr lang="he-IL" dirty="0" smtClean="0"/>
              <a:t> הינם בעלי סכמות חסרות מעגלים אם </a:t>
            </a:r>
            <a:r>
              <a:rPr lang="he-IL" dirty="0"/>
              <a:t>הרדוקציה של </a:t>
            </a:r>
            <a:r>
              <a:rPr lang="en-US" dirty="0"/>
              <a:t>GYO</a:t>
            </a:r>
            <a:r>
              <a:rPr lang="he-IL" dirty="0"/>
              <a:t> מוחקת </a:t>
            </a:r>
            <a:r>
              <a:rPr lang="he-IL" dirty="0" smtClean="0"/>
              <a:t>הכול</a:t>
            </a:r>
          </a:p>
          <a:p>
            <a:r>
              <a:rPr lang="he-IL" u="sng" dirty="0" smtClean="0"/>
              <a:t>הערה</a:t>
            </a:r>
            <a:r>
              <a:rPr lang="he-IL" dirty="0" smtClean="0"/>
              <a:t>: בקיצור (אבל בצורה לא מדויקת) נאמר שהיחסים חסרי מעגלים אם הסכמות שלהם חסרות מעגלים</a:t>
            </a:r>
            <a:endParaRPr lang="he-IL" dirty="0"/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17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8070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12 (מהרצאה 1)</a:t>
            </a:r>
            <a:endParaRPr lang="he-IL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מהו זמן החישוב של הרדוקציה של </a:t>
            </a:r>
            <a:r>
              <a:rPr lang="en-US" dirty="0" smtClean="0"/>
              <a:t>GYO</a:t>
            </a:r>
            <a:r>
              <a:rPr lang="he-IL" dirty="0" smtClean="0"/>
              <a:t>?</a:t>
            </a:r>
          </a:p>
          <a:p>
            <a:pPr lvl="1"/>
            <a:r>
              <a:rPr lang="he-IL" dirty="0" smtClean="0"/>
              <a:t>הקלט הוא הסכמות בלבד (כלומר, קבוצות של אטריבוטים), בלי היחסים עצמם</a:t>
            </a:r>
            <a:endParaRPr lang="he-IL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18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6167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תרגיל </a:t>
            </a:r>
            <a:r>
              <a:rPr lang="he-IL" dirty="0" smtClean="0"/>
              <a:t>12 </a:t>
            </a:r>
            <a:r>
              <a:rPr lang="he-IL" dirty="0"/>
              <a:t>– פתרון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נגדיר את הגודל </a:t>
            </a:r>
            <a:r>
              <a:rPr lang="he-IL" dirty="0"/>
              <a:t>של סכמה </a:t>
            </a:r>
            <a:r>
              <a:rPr lang="he-IL" dirty="0" smtClean="0"/>
              <a:t>להיות </a:t>
            </a:r>
            <a:r>
              <a:rPr lang="he-IL" dirty="0"/>
              <a:t>מספר האטריבוטים שלה</a:t>
            </a:r>
          </a:p>
          <a:p>
            <a:r>
              <a:rPr lang="he-IL" dirty="0"/>
              <a:t>מספר ההפעלות של הכללים הוא לכל היותר כגודל הקלט, כי הפעלה בודדת של אחד הכללים מקטינה את סכום הגדלים של הסכמות לפחות באחד</a:t>
            </a:r>
          </a:p>
          <a:p>
            <a:r>
              <a:rPr lang="he-IL" dirty="0"/>
              <a:t>בדיקה (בדרך פשוטה) האם אפשר להפעיל את אחד הכללים דורשת לכל היותר זמן ריבועי בגודל הקלט</a:t>
            </a:r>
          </a:p>
          <a:p>
            <a:pPr lvl="1"/>
            <a:r>
              <a:rPr lang="he-IL" dirty="0"/>
              <a:t>שיטה מתוחכמת יותר דורשת פחות זמן – כמה?</a:t>
            </a:r>
          </a:p>
          <a:p>
            <a:r>
              <a:rPr lang="he-IL" dirty="0" smtClean="0"/>
              <a:t>לכן, </a:t>
            </a:r>
            <a:r>
              <a:rPr lang="he-IL" dirty="0"/>
              <a:t>הזמן הכולל הוא </a:t>
            </a:r>
            <a:r>
              <a:rPr lang="en-US" dirty="0"/>
              <a:t>O(n</a:t>
            </a:r>
            <a:r>
              <a:rPr lang="en-US" baseline="30000" dirty="0"/>
              <a:t>3</a:t>
            </a:r>
            <a:r>
              <a:rPr lang="en-US" dirty="0"/>
              <a:t>)</a:t>
            </a:r>
            <a:r>
              <a:rPr lang="he-IL" dirty="0"/>
              <a:t>, כאשר </a:t>
            </a:r>
            <a:r>
              <a:rPr lang="en-US" dirty="0"/>
              <a:t>n</a:t>
            </a:r>
            <a:r>
              <a:rPr lang="he-IL" dirty="0"/>
              <a:t> הוא גודל הקלט</a:t>
            </a:r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19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1864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חזרה על מושגים בסיסיים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3200" dirty="0" smtClean="0"/>
              <a:t>חצי צירוף</a:t>
            </a:r>
          </a:p>
          <a:p>
            <a:r>
              <a:rPr lang="he-IL" sz="3200" dirty="0" smtClean="0"/>
              <a:t>צמצום ע"י חצי צירוף</a:t>
            </a:r>
          </a:p>
          <a:p>
            <a:r>
              <a:rPr lang="he-IL" sz="3200" dirty="0" smtClean="0"/>
              <a:t>מח"צ (מצומצמי חצי צירוף)</a:t>
            </a:r>
          </a:p>
          <a:p>
            <a:r>
              <a:rPr lang="he-IL" sz="3200" dirty="0" smtClean="0"/>
              <a:t>מ"צ (מצומצמי צירוף)</a:t>
            </a:r>
          </a:p>
          <a:p>
            <a:r>
              <a:rPr lang="he-IL" sz="3200" dirty="0"/>
              <a:t>הרדוקציה של </a:t>
            </a:r>
            <a:r>
              <a:rPr lang="en-US" sz="3200" dirty="0"/>
              <a:t>GYO</a:t>
            </a:r>
            <a:endParaRPr lang="he-IL" sz="3200" dirty="0"/>
          </a:p>
          <a:p>
            <a:r>
              <a:rPr lang="he-IL" sz="3200" dirty="0" smtClean="0"/>
              <a:t>יחסים עם סכמות חסרות מעגלים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2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250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האלגוריתם של יאנקאקיס</a:t>
            </a:r>
            <a:endParaRPr lang="he-IL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20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7933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האלגוריתם של יאנקאקיס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אלגוריתם זה מחשב את הצירוף של יחסים חסרי מעגלים בזמן פולינומיאלי טוטאלי (כלומר, פולינומיאלי בגודל הקלט והפלט)</a:t>
            </a:r>
          </a:p>
          <a:p>
            <a:r>
              <a:rPr lang="he-IL" dirty="0" smtClean="0"/>
              <a:t>מעתה </a:t>
            </a:r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n-US" dirty="0"/>
              <a:t>,…,R</a:t>
            </a:r>
            <a:r>
              <a:rPr lang="en-US" baseline="-25000" dirty="0"/>
              <a:t>k</a:t>
            </a:r>
            <a:r>
              <a:rPr lang="he-IL" dirty="0"/>
              <a:t> </a:t>
            </a:r>
            <a:r>
              <a:rPr lang="he-IL" dirty="0" smtClean="0"/>
              <a:t>הם יחסים חסרי מעגלים, אלא אם כן נאמר במפורש אחרת</a:t>
            </a:r>
          </a:p>
          <a:p>
            <a:r>
              <a:rPr lang="he-IL" dirty="0" smtClean="0">
                <a:ea typeface="Arial Unicode MS" panose="020B0604020202020204" pitchFamily="34" charset="-128"/>
              </a:rPr>
              <a:t>האלגוריתם מחשב את </a:t>
            </a:r>
            <a:r>
              <a:rPr lang="en-US" dirty="0" smtClean="0">
                <a:ea typeface="Arial Unicode MS" panose="020B0604020202020204" pitchFamily="34" charset="-128"/>
              </a:rPr>
              <a:t>⋈</a:t>
            </a:r>
            <a:r>
              <a:rPr lang="en-US" dirty="0" smtClean="0"/>
              <a:t> </a:t>
            </a:r>
            <a:r>
              <a:rPr lang="en-US" dirty="0"/>
              <a:t>R</a:t>
            </a:r>
            <a:r>
              <a:rPr lang="en-US" baseline="-25000" dirty="0"/>
              <a:t>k</a:t>
            </a:r>
            <a:r>
              <a:rPr lang="he-IL" baseline="-25000" dirty="0"/>
              <a:t> </a:t>
            </a:r>
            <a:r>
              <a:rPr lang="en-US" dirty="0">
                <a:ea typeface="Arial Unicode MS" panose="020B0604020202020204" pitchFamily="34" charset="-128"/>
              </a:rPr>
              <a:t>⋅ ⋅ ⋅</a:t>
            </a:r>
            <a:r>
              <a:rPr lang="he-IL" dirty="0"/>
              <a:t> </a:t>
            </a:r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smtClean="0">
                <a:ea typeface="Arial Unicode MS" panose="020B0604020202020204" pitchFamily="34" charset="-128"/>
              </a:rPr>
              <a:t>⋈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21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1901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האתחול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היחסים חסרי מעגלים ולכן הרדוקציה של </a:t>
            </a:r>
            <a:r>
              <a:rPr lang="en-US" dirty="0"/>
              <a:t>GYO</a:t>
            </a:r>
            <a:r>
              <a:rPr lang="he-IL" dirty="0"/>
              <a:t> מוחקת הכול</a:t>
            </a:r>
          </a:p>
          <a:p>
            <a:r>
              <a:rPr lang="he-IL" dirty="0"/>
              <a:t>בונים עץ (במקרה הכללי, יער) מכוון לפי רדוקציה זו באופן הבא</a:t>
            </a:r>
          </a:p>
          <a:p>
            <a:pPr lvl="1"/>
            <a:r>
              <a:rPr lang="he-IL" dirty="0"/>
              <a:t>אם </a:t>
            </a:r>
            <a:r>
              <a:rPr lang="en-US" dirty="0"/>
              <a:t>R</a:t>
            </a:r>
            <a:r>
              <a:rPr lang="en-US" baseline="-25000" dirty="0"/>
              <a:t>i</a:t>
            </a:r>
            <a:r>
              <a:rPr lang="he-IL" baseline="-25000" dirty="0"/>
              <a:t> </a:t>
            </a:r>
            <a:r>
              <a:rPr lang="he-IL" dirty="0"/>
              <a:t>(או החלק שנותר ממנו לאחר מחיקת אטריבוטים בודדים) נמחק בגלל הכלה ב- </a:t>
            </a:r>
            <a:r>
              <a:rPr lang="en-US" dirty="0"/>
              <a:t>R</a:t>
            </a:r>
            <a:r>
              <a:rPr lang="en-US" baseline="-25000" dirty="0"/>
              <a:t>j</a:t>
            </a:r>
            <a:r>
              <a:rPr lang="he-IL" dirty="0"/>
              <a:t> אז </a:t>
            </a:r>
            <a:r>
              <a:rPr lang="en-US" dirty="0"/>
              <a:t>R</a:t>
            </a:r>
            <a:r>
              <a:rPr lang="en-US" baseline="-25000" dirty="0"/>
              <a:t>i</a:t>
            </a:r>
            <a:r>
              <a:rPr lang="he-IL" dirty="0"/>
              <a:t> </a:t>
            </a:r>
            <a:r>
              <a:rPr lang="he-IL" dirty="0" smtClean="0"/>
              <a:t>הינו ילד </a:t>
            </a:r>
            <a:r>
              <a:rPr lang="he-IL" dirty="0"/>
              <a:t>של </a:t>
            </a:r>
            <a:r>
              <a:rPr lang="en-US" dirty="0"/>
              <a:t>R</a:t>
            </a:r>
            <a:r>
              <a:rPr lang="en-US" baseline="-25000" dirty="0"/>
              <a:t>j</a:t>
            </a:r>
            <a:endParaRPr lang="he-IL" baseline="-25000" dirty="0"/>
          </a:p>
          <a:p>
            <a:r>
              <a:rPr lang="he-IL" dirty="0"/>
              <a:t>יצירת העץ (או היער) היא פולינומיאלית בגודל הסכמות בלבד (ולא בגודל היחסים) ולכן נתעלם מהזמן הדרוש </a:t>
            </a:r>
            <a:r>
              <a:rPr lang="he-IL" dirty="0" smtClean="0"/>
              <a:t>לכך</a:t>
            </a:r>
          </a:p>
          <a:p>
            <a:r>
              <a:rPr lang="he-IL" u="sng" dirty="0" smtClean="0"/>
              <a:t>הערה</a:t>
            </a:r>
            <a:r>
              <a:rPr lang="he-IL" dirty="0" smtClean="0"/>
              <a:t>: בדר"כ יש יותר מדרך אחת להפעיל הרדוקציה של </a:t>
            </a:r>
            <a:r>
              <a:rPr lang="en-US" dirty="0" smtClean="0"/>
              <a:t>GYO</a:t>
            </a:r>
            <a:r>
              <a:rPr lang="he-IL" dirty="0" smtClean="0"/>
              <a:t> ולכן יש יותר מאפשרות אחת לייצר עץ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22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2770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דוגמה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dirty="0" smtClean="0"/>
              <a:t>                                          R</a:t>
            </a:r>
            <a:r>
              <a:rPr lang="en-US" baseline="-25000" dirty="0" smtClean="0"/>
              <a:t>1 </a:t>
            </a:r>
            <a:r>
              <a:rPr lang="en-US" dirty="0" smtClean="0"/>
              <a:t>= AB</a:t>
            </a:r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                                   R</a:t>
            </a:r>
            <a:r>
              <a:rPr lang="en-US" baseline="-25000" dirty="0" smtClean="0"/>
              <a:t>2 </a:t>
            </a:r>
            <a:r>
              <a:rPr lang="en-US" dirty="0"/>
              <a:t>= </a:t>
            </a:r>
            <a:r>
              <a:rPr lang="en-US" dirty="0" smtClean="0"/>
              <a:t>DA          R</a:t>
            </a:r>
            <a:r>
              <a:rPr lang="en-US" baseline="-25000" dirty="0" smtClean="0"/>
              <a:t>3 </a:t>
            </a:r>
            <a:r>
              <a:rPr lang="en-US" dirty="0"/>
              <a:t>= </a:t>
            </a:r>
            <a:r>
              <a:rPr lang="en-US" dirty="0" smtClean="0"/>
              <a:t>BC</a:t>
            </a:r>
            <a:endParaRPr lang="en-US" dirty="0"/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                              R</a:t>
            </a:r>
            <a:r>
              <a:rPr lang="en-US" baseline="-25000" dirty="0" smtClean="0"/>
              <a:t>4 </a:t>
            </a:r>
            <a:r>
              <a:rPr lang="en-US" dirty="0"/>
              <a:t>= </a:t>
            </a:r>
            <a:r>
              <a:rPr lang="en-US" dirty="0" smtClean="0"/>
              <a:t>GD</a:t>
            </a: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23</a:t>
            </a:fld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425002" y="1107583"/>
            <a:ext cx="3709115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צלע בעץ היא מהורה לילד</a:t>
            </a:r>
            <a:endParaRPr lang="he-IL" sz="28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Ink 7"/>
              <p14:cNvContentPartPr/>
              <p14:nvPr/>
            </p14:nvContentPartPr>
            <p14:xfrm>
              <a:off x="4524120" y="2374560"/>
              <a:ext cx="4468680" cy="333576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10080" y="2369880"/>
                <a:ext cx="4485240" cy="3348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2431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1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הראו שהבנייה מהשקף הקודם מייצרת יער מכוון, כלומר מספר עצים מכוונים שאינם מחוברים זה לזה (קרי, ללא צומת משותף)</a:t>
            </a:r>
          </a:p>
          <a:p>
            <a:pPr lvl="1"/>
            <a:r>
              <a:rPr lang="he-IL" dirty="0" smtClean="0"/>
              <a:t>בפרט, הראו שלשני עצים שונים אין אף אטריבוט משותף</a:t>
            </a:r>
          </a:p>
          <a:p>
            <a:r>
              <a:rPr lang="he-IL" dirty="0" smtClean="0"/>
              <a:t>להזכירכם, הגדרה של עץ מכוון אומרת</a:t>
            </a:r>
          </a:p>
          <a:p>
            <a:pPr lvl="1"/>
            <a:r>
              <a:rPr lang="he-IL" dirty="0" smtClean="0"/>
              <a:t>יש צומת יחיד שהוא השורש</a:t>
            </a:r>
          </a:p>
          <a:p>
            <a:pPr lvl="1"/>
            <a:r>
              <a:rPr lang="he-IL" dirty="0" smtClean="0"/>
              <a:t>ולכל צומת יש מסלול יחיד מהשורש אליו</a:t>
            </a:r>
          </a:p>
          <a:p>
            <a:r>
              <a:rPr lang="he-IL" dirty="0" smtClean="0"/>
              <a:t>מהגדרה זו </a:t>
            </a:r>
            <a:r>
              <a:rPr lang="he-IL" smtClean="0"/>
              <a:t>נובע שבעץ אין </a:t>
            </a:r>
            <a:r>
              <a:rPr lang="he-IL" dirty="0" smtClean="0"/>
              <a:t>מעגל מכוון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24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1981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הנחה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אנו נניח שנוצר עץ יחיד</a:t>
            </a:r>
          </a:p>
          <a:p>
            <a:r>
              <a:rPr lang="he-IL" dirty="0" smtClean="0"/>
              <a:t>אם נוצרים מספר עצים, אז הצירוף הטבעי של כל היחסים מתקבל באופן הבא</a:t>
            </a:r>
          </a:p>
          <a:p>
            <a:pPr lvl="1"/>
            <a:r>
              <a:rPr lang="he-IL" dirty="0" smtClean="0"/>
              <a:t>מחשבים את תוצאת הצירוף הטבעי עבור כל עץ בנפרד</a:t>
            </a:r>
          </a:p>
          <a:p>
            <a:pPr lvl="1"/>
            <a:r>
              <a:rPr lang="he-IL" dirty="0" smtClean="0"/>
              <a:t>מבצעים מכפלה קרטזית של כל התוצאות</a:t>
            </a:r>
          </a:p>
          <a:p>
            <a:r>
              <a:rPr lang="he-IL" dirty="0" smtClean="0"/>
              <a:t>זה הרעיון הכללי</a:t>
            </a:r>
          </a:p>
          <a:p>
            <a:r>
              <a:rPr lang="he-IL" dirty="0" smtClean="0"/>
              <a:t>הפרטים המלאים מפורטים בשקפים הבאים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25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5737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זמן החישוב הכולל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u="sng" dirty="0" smtClean="0"/>
              <a:t>טענה</a:t>
            </a:r>
            <a:r>
              <a:rPr lang="he-IL" dirty="0" smtClean="0"/>
              <a:t>: אם עבור כל עץ מחשבים את הצירוף הטבעי בזמן פולינומיאלי טוטאלי, אז האלגוריתם כולו (קרי, יחד עם המכפלה הקרטזית של התוצאות המתקבלות עבור העצים) רץ בזמן פולינומיאלי טוטאלי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26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3776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6182"/>
            <a:ext cx="10515600" cy="1325563"/>
          </a:xfrm>
        </p:spPr>
        <p:txBody>
          <a:bodyPr/>
          <a:lstStyle/>
          <a:p>
            <a:r>
              <a:rPr lang="he-IL" dirty="0" smtClean="0"/>
              <a:t>הוכחת הטענה מהשקף הקודם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9706"/>
            <a:ext cx="10515600" cy="4816699"/>
          </a:xfrm>
        </p:spPr>
        <p:txBody>
          <a:bodyPr>
            <a:noAutofit/>
          </a:bodyPr>
          <a:lstStyle/>
          <a:p>
            <a:r>
              <a:rPr lang="he-IL" dirty="0" smtClean="0"/>
              <a:t>בהרצאה 1 ראינו לגבי מכפלה קרטזית </a:t>
            </a:r>
            <a:r>
              <a:rPr lang="en-US" dirty="0">
                <a:ea typeface="Arial Unicode MS" panose="020B0604020202020204" pitchFamily="34" charset="-128"/>
              </a:rPr>
              <a:t>☓</a:t>
            </a:r>
            <a:r>
              <a:rPr lang="en-US" dirty="0"/>
              <a:t> R</a:t>
            </a:r>
            <a:r>
              <a:rPr lang="en-US" baseline="-25000" dirty="0"/>
              <a:t>k</a:t>
            </a:r>
            <a:r>
              <a:rPr lang="he-IL" baseline="-25000" dirty="0"/>
              <a:t> </a:t>
            </a:r>
            <a:r>
              <a:rPr lang="en-US" dirty="0">
                <a:ea typeface="Arial Unicode MS" panose="020B0604020202020204" pitchFamily="34" charset="-128"/>
              </a:rPr>
              <a:t>⋅ ⋅ ⋅</a:t>
            </a:r>
            <a:r>
              <a:rPr lang="he-IL" dirty="0"/>
              <a:t> </a:t>
            </a:r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smtClean="0">
                <a:ea typeface="Arial Unicode MS" panose="020B0604020202020204" pitchFamily="34" charset="-128"/>
              </a:rPr>
              <a:t>☓</a:t>
            </a:r>
            <a:r>
              <a:rPr lang="he-IL" dirty="0" smtClean="0">
                <a:ea typeface="Arial Unicode MS" panose="020B0604020202020204" pitchFamily="34" charset="-128"/>
              </a:rPr>
              <a:t> </a:t>
            </a:r>
            <a:r>
              <a:rPr lang="he-IL" dirty="0" smtClean="0"/>
              <a:t>שאם אף יחס אינו ריק, אז</a:t>
            </a:r>
          </a:p>
          <a:p>
            <a:pPr lvl="1"/>
            <a:r>
              <a:rPr lang="he-IL" dirty="0" smtClean="0"/>
              <a:t>המכפלה הקרטזית גדולה לפחות כמו הקלט</a:t>
            </a:r>
            <a:endParaRPr lang="he-IL" dirty="0"/>
          </a:p>
          <a:p>
            <a:pPr lvl="1"/>
            <a:r>
              <a:rPr lang="he-IL" dirty="0" smtClean="0"/>
              <a:t>זמן החישוב שלה פולינומיאלי בגודל הפלט בלבד</a:t>
            </a:r>
          </a:p>
          <a:p>
            <a:r>
              <a:rPr lang="he-IL" dirty="0" smtClean="0"/>
              <a:t>לכן, בהנחה שעבור כל עץ, הצירוף אינו ריק</a:t>
            </a:r>
          </a:p>
          <a:p>
            <a:pPr lvl="1"/>
            <a:r>
              <a:rPr lang="he-IL" dirty="0" smtClean="0"/>
              <a:t>זמן החישוב עבור כל עץ בנפרד הוא פולינומיאלי בגודל הקלט והפלט הסופי (כי הוא גדול לפחות כמו הפלט עבור על עץ בנפרד)</a:t>
            </a:r>
          </a:p>
          <a:p>
            <a:pPr lvl="1"/>
            <a:r>
              <a:rPr lang="he-IL" dirty="0" smtClean="0"/>
              <a:t>זמן הריצה הכולל הוא סכום של פולינומים בגודל הקלט והפלט, כלומר פולינומיאלי טוטאלי</a:t>
            </a:r>
          </a:p>
          <a:p>
            <a:pPr lvl="2"/>
            <a:r>
              <a:rPr lang="he-IL" dirty="0" smtClean="0"/>
              <a:t>חשוב לציין שמספר הפולינומים בסכום זה הוא לכל היותר כמספר היחסים (כלומר, לכל היותר כגודל הקלט)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27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95051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הערה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ראינו בהרצאה 1 שהזמן לחישוב מכפלה קרטזית הוא פולינומיאלי בגודל הפלט + הזמן לבדוק שהפלט אינו יחס ריק</a:t>
            </a:r>
          </a:p>
          <a:p>
            <a:r>
              <a:rPr lang="he-IL" dirty="0" smtClean="0"/>
              <a:t>אם הקלט הוא היחסים שצריך לבצע מכפלה קרטזית שלהם, אז הפלט הוא יחס ריק אם ורק אם אחד היחסים של הקלט הוא ריק וקל לבדוק זאת בזמן לינארי בגודל הקלט</a:t>
            </a:r>
          </a:p>
          <a:p>
            <a:r>
              <a:rPr lang="he-IL" dirty="0" smtClean="0"/>
              <a:t>אבל במקרה שלנו המכפלה הקרטזית היא של יחסים שהגודל של לפחות חלק מהם יכול להיות אקספוננציאלי בגודל הקלט</a:t>
            </a:r>
          </a:p>
          <a:p>
            <a:pPr lvl="1"/>
            <a:r>
              <a:rPr lang="he-IL" dirty="0" smtClean="0"/>
              <a:t>לכן, זה לא טריוויאלי לבדוק בזמן לינארי (או אפילו פולינומיאלי) בגודל הקלט האם אחד היחסים האלה הוא ריק</a:t>
            </a:r>
          </a:p>
          <a:p>
            <a:endParaRPr lang="he-IL" dirty="0" smtClean="0"/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28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0566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המשך ההוכחה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/>
              <a:t>כדי </a:t>
            </a:r>
            <a:r>
              <a:rPr lang="he-IL" dirty="0" smtClean="0"/>
              <a:t>שהטענה תישאר נכונה במקרה הכללי (כלומר גם כאשר התוצאה הסופית היא יחס ריק), צריך להראות </a:t>
            </a:r>
            <a:r>
              <a:rPr lang="he-IL" dirty="0"/>
              <a:t>שאפשר לבדוק בזמן פולינומיאלי בגודל הקלט בלבד האם הצירוף עבור עץ בודד הינו ריק</a:t>
            </a:r>
          </a:p>
          <a:p>
            <a:r>
              <a:rPr lang="he-IL" dirty="0"/>
              <a:t>כשנראה זאת, אז אלה יהיו שלבי החישוב</a:t>
            </a:r>
          </a:p>
          <a:p>
            <a:pPr lvl="1"/>
            <a:r>
              <a:rPr lang="he-IL" dirty="0"/>
              <a:t>תחילה בודקים עבור כל עץ </a:t>
            </a:r>
            <a:r>
              <a:rPr lang="he-IL" dirty="0" smtClean="0"/>
              <a:t>בנפרד בזמן פולינומיאלי בגודל הקלט בלבד, </a:t>
            </a:r>
            <a:r>
              <a:rPr lang="he-IL" dirty="0"/>
              <a:t>האם תוצאת הצירוף ריקה</a:t>
            </a:r>
          </a:p>
          <a:p>
            <a:pPr lvl="1"/>
            <a:r>
              <a:rPr lang="he-IL" dirty="0"/>
              <a:t>אם יש עץ שעבורו התוצאה ריקה, אז הפלט </a:t>
            </a:r>
            <a:r>
              <a:rPr lang="he-IL" dirty="0" smtClean="0"/>
              <a:t>הוא יחס ריק</a:t>
            </a:r>
            <a:endParaRPr lang="he-IL" dirty="0"/>
          </a:p>
          <a:p>
            <a:pPr lvl="1"/>
            <a:r>
              <a:rPr lang="he-IL" dirty="0"/>
              <a:t>אם אין עץ כזה, אז מחשבים הצירוף עבור כל עץ בנפרד ולאחר מכן מבצעים המכפלה הקרטזית של כל התוצאות</a:t>
            </a:r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29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1013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חצי צירוף </a:t>
            </a:r>
            <a:r>
              <a:rPr lang="en-US" dirty="0" smtClean="0"/>
              <a:t>R </a:t>
            </a:r>
            <a:r>
              <a:rPr lang="en-US" dirty="0" smtClean="0">
                <a:ea typeface="Arial Unicode MS" panose="020B0604020202020204" pitchFamily="34" charset="-128"/>
              </a:rPr>
              <a:t>⋉</a:t>
            </a:r>
            <a:r>
              <a:rPr lang="en-US" dirty="0" smtClean="0"/>
              <a:t> 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u="sng" dirty="0" smtClean="0"/>
              <a:t>הגדרה</a:t>
            </a:r>
            <a:r>
              <a:rPr lang="he-IL" dirty="0" smtClean="0"/>
              <a:t>: </a:t>
            </a:r>
            <a:r>
              <a:rPr lang="he-IL" i="1" dirty="0" smtClean="0"/>
              <a:t>חצי צירוף </a:t>
            </a:r>
            <a:r>
              <a:rPr lang="en-US" dirty="0" smtClean="0"/>
              <a:t>(semi-join)</a:t>
            </a:r>
            <a:r>
              <a:rPr lang="he-IL" dirty="0" smtClean="0"/>
              <a:t> של </a:t>
            </a:r>
            <a:r>
              <a:rPr lang="en-US" dirty="0" smtClean="0"/>
              <a:t>R</a:t>
            </a:r>
            <a:r>
              <a:rPr lang="he-IL" dirty="0" smtClean="0"/>
              <a:t> לפי </a:t>
            </a:r>
            <a:r>
              <a:rPr lang="en-US" dirty="0" smtClean="0"/>
              <a:t>S</a:t>
            </a:r>
            <a:r>
              <a:rPr lang="he-IL" dirty="0" smtClean="0"/>
              <a:t>, שסימונו </a:t>
            </a:r>
            <a:r>
              <a:rPr lang="en-US" dirty="0" smtClean="0"/>
              <a:t>R </a:t>
            </a:r>
            <a:r>
              <a:rPr lang="en-US" dirty="0">
                <a:ea typeface="Arial Unicode MS" panose="020B0604020202020204" pitchFamily="34" charset="-128"/>
              </a:rPr>
              <a:t>⋉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he-IL" dirty="0" smtClean="0"/>
              <a:t>, הוא פעולה שתוצאתה שווה ל-</a:t>
            </a:r>
          </a:p>
          <a:p>
            <a:pPr marL="0" indent="0" algn="ctr">
              <a:buNone/>
            </a:pPr>
            <a:r>
              <a:rPr lang="en-US" dirty="0"/>
              <a:t>R </a:t>
            </a:r>
            <a:r>
              <a:rPr lang="en-US" dirty="0">
                <a:ea typeface="Arial Unicode MS" panose="020B0604020202020204" pitchFamily="34" charset="-128"/>
              </a:rPr>
              <a:t>⋉</a:t>
            </a:r>
            <a:r>
              <a:rPr lang="en-US" dirty="0"/>
              <a:t> </a:t>
            </a:r>
            <a:r>
              <a:rPr lang="en-US" dirty="0" smtClean="0"/>
              <a:t>S = </a:t>
            </a:r>
            <a:r>
              <a:rPr lang="el-GR" dirty="0" smtClean="0">
                <a:ea typeface="Arial Unicode MS" panose="020B0604020202020204" pitchFamily="34" charset="-128"/>
              </a:rPr>
              <a:t>π</a:t>
            </a:r>
            <a:r>
              <a:rPr lang="en-US" baseline="-25000" dirty="0" smtClean="0">
                <a:ea typeface="Arial Unicode MS" panose="020B0604020202020204" pitchFamily="34" charset="-128"/>
              </a:rPr>
              <a:t>R</a:t>
            </a:r>
            <a:r>
              <a:rPr lang="en-US" dirty="0" smtClean="0">
                <a:ea typeface="Arial Unicode MS" panose="020B0604020202020204" pitchFamily="34" charset="-128"/>
              </a:rPr>
              <a:t>(R </a:t>
            </a:r>
            <a:r>
              <a:rPr lang="el-GR" dirty="0" smtClean="0">
                <a:ea typeface="Arial Unicode MS" panose="020B0604020202020204" pitchFamily="34" charset="-128"/>
              </a:rPr>
              <a:t>⋈</a:t>
            </a:r>
            <a:r>
              <a:rPr lang="en-US" dirty="0">
                <a:ea typeface="Arial Unicode MS" panose="020B0604020202020204" pitchFamily="34" charset="-128"/>
              </a:rPr>
              <a:t> </a:t>
            </a:r>
            <a:r>
              <a:rPr lang="en-US" dirty="0" smtClean="0">
                <a:ea typeface="Arial Unicode MS" panose="020B0604020202020204" pitchFamily="34" charset="-128"/>
              </a:rPr>
              <a:t>S)</a:t>
            </a:r>
          </a:p>
          <a:p>
            <a:r>
              <a:rPr lang="he-IL" dirty="0" smtClean="0">
                <a:ea typeface="Arial Unicode MS" panose="020B0604020202020204" pitchFamily="34" charset="-128"/>
              </a:rPr>
              <a:t>כלומר, התוצאה היא תת קבוצה של </a:t>
            </a:r>
            <a:r>
              <a:rPr lang="en-US" dirty="0" smtClean="0">
                <a:ea typeface="Arial Unicode MS" panose="020B0604020202020204" pitchFamily="34" charset="-128"/>
              </a:rPr>
              <a:t>R</a:t>
            </a:r>
            <a:r>
              <a:rPr lang="he-IL" dirty="0" smtClean="0">
                <a:ea typeface="Arial Unicode MS" panose="020B0604020202020204" pitchFamily="34" charset="-128"/>
              </a:rPr>
              <a:t> שמכילה את כל הרשומות (של </a:t>
            </a:r>
            <a:r>
              <a:rPr lang="en-US" dirty="0" smtClean="0">
                <a:ea typeface="Arial Unicode MS" panose="020B0604020202020204" pitchFamily="34" charset="-128"/>
              </a:rPr>
              <a:t>R</a:t>
            </a:r>
            <a:r>
              <a:rPr lang="he-IL" dirty="0" smtClean="0">
                <a:ea typeface="Arial Unicode MS" panose="020B0604020202020204" pitchFamily="34" charset="-128"/>
              </a:rPr>
              <a:t>) שניתן לצרף לרשומה אחת לפחות של </a:t>
            </a:r>
            <a:r>
              <a:rPr lang="en-US" dirty="0" smtClean="0">
                <a:ea typeface="Arial Unicode MS" panose="020B0604020202020204" pitchFamily="34" charset="-128"/>
              </a:rPr>
              <a:t>S</a:t>
            </a:r>
          </a:p>
          <a:p>
            <a:r>
              <a:rPr lang="he-IL" u="sng" dirty="0" smtClean="0">
                <a:ea typeface="Arial Unicode MS" panose="020B0604020202020204" pitchFamily="34" charset="-128"/>
              </a:rPr>
              <a:t>הערה</a:t>
            </a:r>
            <a:r>
              <a:rPr lang="he-IL" dirty="0" smtClean="0">
                <a:ea typeface="Arial Unicode MS" panose="020B0604020202020204" pitchFamily="34" charset="-128"/>
              </a:rPr>
              <a:t>: </a:t>
            </a:r>
            <a:r>
              <a:rPr lang="en-US" dirty="0" smtClean="0">
                <a:ea typeface="Arial Unicode MS" panose="020B0604020202020204" pitchFamily="34" charset="-128"/>
              </a:rPr>
              <a:t>R</a:t>
            </a:r>
            <a:r>
              <a:rPr lang="he-IL" dirty="0" smtClean="0">
                <a:ea typeface="Arial Unicode MS" panose="020B0604020202020204" pitchFamily="34" charset="-128"/>
              </a:rPr>
              <a:t> מציין גם את היחס עצמו (כלומר, קבוצת הרשומות שלו) וגם את קבוצת האטריבוטים שלו, לפי ההקשר</a:t>
            </a:r>
            <a:endParaRPr lang="en-US" dirty="0" smtClean="0">
              <a:ea typeface="Arial Unicode MS" panose="020B0604020202020204" pitchFamily="3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3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363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הערה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שימו לב שחייבים לבדוק (בזמן פולינומיאלי בגודל הקלט בלבד) עבור כל אחד מהעצים, האם התוצאה שלו ריקה, לפני שמתחילים בחישוב הצירוף עבור כל עץ</a:t>
            </a:r>
          </a:p>
          <a:p>
            <a:pPr lvl="1"/>
            <a:r>
              <a:rPr lang="he-IL" dirty="0" smtClean="0"/>
              <a:t>כי עבור עץ שתוצאתו אינה ריקה, החישוב עלול לקחת זמן אקספוננציאלי בגודל הקלט</a:t>
            </a:r>
          </a:p>
          <a:p>
            <a:pPr lvl="1"/>
            <a:r>
              <a:rPr lang="he-IL" dirty="0" smtClean="0"/>
              <a:t>ואם בהמשך נגלה שיש עץ אחר שעבורו התוצאה ריקה, אז החישוב כולו לא יהיה פולינומיאלי בגודל הקלט והפלט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30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2752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האלגוריתם של יאנקאקיס</a:t>
            </a:r>
            <a:br>
              <a:rPr lang="he-IL" dirty="0" smtClean="0"/>
            </a:br>
            <a:r>
              <a:rPr lang="he-IL" dirty="0" smtClean="0"/>
              <a:t>(לחישוב הצירוף של עץ בודד)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כאמור, אנו מניחים שהבנייה לפי הרדוקציה של </a:t>
            </a:r>
            <a:r>
              <a:rPr lang="en-US" dirty="0" smtClean="0"/>
              <a:t>GYO</a:t>
            </a:r>
            <a:r>
              <a:rPr lang="he-IL" dirty="0" smtClean="0"/>
              <a:t> מייצרת עץ בודד</a:t>
            </a:r>
          </a:p>
          <a:p>
            <a:r>
              <a:rPr lang="he-IL" dirty="0" smtClean="0"/>
              <a:t>הקלט הוא עץ זה, כאשר בכל צומת נמצא היחס עצמו (קרי, קבוצת הרשומות שלו) ולא רק הסכמה</a:t>
            </a:r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31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7040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שלושת שלבי האלגוריתם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e-IL" dirty="0" smtClean="0"/>
              <a:t>(צמצום ע"י) חצי צירוף במעלה העץ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(צמצום ע"י) חצי צירוף במורד העץ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צירוף במעלה העץ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32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4093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חצי צירוף במעלה העץ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מצמצמים כל צומת בעץ ע"י חצי צירוף עם כל אחד מהילדים שלו באופן הבא: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/>
              <a:t>מסמנים את כל העלים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/>
              <a:t>אם </a:t>
            </a:r>
            <a:r>
              <a:rPr lang="en-US" dirty="0"/>
              <a:t>R</a:t>
            </a:r>
            <a:r>
              <a:rPr lang="he-IL" dirty="0"/>
              <a:t> צומת שכל ילדיו </a:t>
            </a:r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dirty="0"/>
              <a:t>, S</a:t>
            </a:r>
            <a:r>
              <a:rPr lang="en-US" baseline="-25000" dirty="0"/>
              <a:t>2</a:t>
            </a:r>
            <a:r>
              <a:rPr lang="en-US" dirty="0"/>
              <a:t>, …, S</a:t>
            </a:r>
            <a:r>
              <a:rPr lang="en-US" baseline="-25000" dirty="0"/>
              <a:t>h</a:t>
            </a:r>
            <a:r>
              <a:rPr lang="he-IL" dirty="0"/>
              <a:t> מסומנים והוא עצמו אינו מסומן, אז מבצעים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R </a:t>
            </a:r>
            <a:r>
              <a:rPr lang="en-US" dirty="0">
                <a:ea typeface="Arial Unicode MS" panose="020B0604020202020204" pitchFamily="34" charset="-128"/>
              </a:rPr>
              <a:t>← </a:t>
            </a:r>
            <a:r>
              <a:rPr lang="en-US" dirty="0"/>
              <a:t>R </a:t>
            </a:r>
            <a:r>
              <a:rPr lang="en-US" dirty="0">
                <a:ea typeface="Arial Unicode MS" panose="020B0604020202020204" pitchFamily="34" charset="-128"/>
              </a:rPr>
              <a:t>⋉</a:t>
            </a:r>
            <a:r>
              <a:rPr lang="en-US" dirty="0"/>
              <a:t> S</a:t>
            </a:r>
            <a:r>
              <a:rPr lang="en-US" baseline="-25000" dirty="0"/>
              <a:t>1</a:t>
            </a:r>
            <a:r>
              <a:rPr lang="en-US" dirty="0"/>
              <a:t>,  R </a:t>
            </a:r>
            <a:r>
              <a:rPr lang="en-US" dirty="0">
                <a:ea typeface="Arial Unicode MS" panose="020B0604020202020204" pitchFamily="34" charset="-128"/>
              </a:rPr>
              <a:t>← </a:t>
            </a:r>
            <a:r>
              <a:rPr lang="en-US" dirty="0"/>
              <a:t>R </a:t>
            </a:r>
            <a:r>
              <a:rPr lang="en-US" dirty="0">
                <a:ea typeface="Arial Unicode MS" panose="020B0604020202020204" pitchFamily="34" charset="-128"/>
              </a:rPr>
              <a:t>⋉</a:t>
            </a:r>
            <a:r>
              <a:rPr lang="en-US" dirty="0"/>
              <a:t> S</a:t>
            </a:r>
            <a:r>
              <a:rPr lang="en-US" baseline="-25000" dirty="0"/>
              <a:t>2</a:t>
            </a:r>
            <a:r>
              <a:rPr lang="en-US" dirty="0"/>
              <a:t>, …,  R </a:t>
            </a:r>
            <a:r>
              <a:rPr lang="en-US" dirty="0">
                <a:ea typeface="Arial Unicode MS" panose="020B0604020202020204" pitchFamily="34" charset="-128"/>
              </a:rPr>
              <a:t>← </a:t>
            </a:r>
            <a:r>
              <a:rPr lang="en-US" dirty="0"/>
              <a:t>R </a:t>
            </a:r>
            <a:r>
              <a:rPr lang="en-US" dirty="0">
                <a:ea typeface="Arial Unicode MS" panose="020B0604020202020204" pitchFamily="34" charset="-128"/>
              </a:rPr>
              <a:t>⋉</a:t>
            </a:r>
            <a:r>
              <a:rPr lang="en-US" dirty="0"/>
              <a:t> S</a:t>
            </a:r>
            <a:r>
              <a:rPr lang="en-US" baseline="-25000" dirty="0"/>
              <a:t>h</a:t>
            </a:r>
          </a:p>
          <a:p>
            <a:pPr marL="0" indent="0">
              <a:buNone/>
            </a:pPr>
            <a:r>
              <a:rPr lang="he-IL" baseline="-25000" dirty="0"/>
              <a:t> </a:t>
            </a:r>
            <a:r>
              <a:rPr lang="he-IL" dirty="0"/>
              <a:t>    ובסיום מסמנים את </a:t>
            </a:r>
            <a:r>
              <a:rPr lang="en-US" dirty="0"/>
              <a:t>R</a:t>
            </a:r>
          </a:p>
          <a:p>
            <a:pPr marL="0" indent="0">
              <a:buNone/>
            </a:pPr>
            <a:r>
              <a:rPr lang="he-IL" dirty="0"/>
              <a:t>3. חוזרים על צעד 2 כל עוד הדבר אפשרי</a:t>
            </a:r>
            <a:endParaRPr lang="en-US" dirty="0"/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33</a:t>
            </a:fld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270456" y="5280338"/>
            <a:ext cx="4391696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r>
              <a:rPr lang="he-IL" sz="2800" dirty="0" smtClean="0"/>
              <a:t>שימו לב שהתהליך מסתיים רק כאשר כל הצמתים מסומנים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1338261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חצי צירוף במורד העץ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מצמצמים כל צומת בעץ ע"י חצי צירוף עם ההורה שלו באופן הבא: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מסמנים את השורש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אם </a:t>
            </a:r>
            <a:r>
              <a:rPr lang="en-US" dirty="0" smtClean="0"/>
              <a:t>S</a:t>
            </a:r>
            <a:r>
              <a:rPr lang="he-IL" dirty="0" smtClean="0"/>
              <a:t> אינו מסומן וההורה שלו </a:t>
            </a:r>
            <a:r>
              <a:rPr lang="en-US" dirty="0" smtClean="0"/>
              <a:t>R</a:t>
            </a:r>
            <a:r>
              <a:rPr lang="he-IL" dirty="0" smtClean="0"/>
              <a:t> מסומן, אז מבצעים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S </a:t>
            </a:r>
            <a:r>
              <a:rPr lang="en-US" dirty="0">
                <a:ea typeface="Arial Unicode MS" panose="020B0604020202020204" pitchFamily="34" charset="-128"/>
              </a:rPr>
              <a:t>← </a:t>
            </a:r>
            <a:r>
              <a:rPr lang="en-US" dirty="0" smtClean="0"/>
              <a:t>S </a:t>
            </a:r>
            <a:r>
              <a:rPr lang="en-US" dirty="0">
                <a:ea typeface="Arial Unicode MS" panose="020B0604020202020204" pitchFamily="34" charset="-128"/>
              </a:rPr>
              <a:t>⋉</a:t>
            </a:r>
            <a:r>
              <a:rPr lang="en-US" dirty="0"/>
              <a:t> </a:t>
            </a:r>
            <a:r>
              <a:rPr lang="en-US" dirty="0" smtClean="0"/>
              <a:t>R</a:t>
            </a:r>
          </a:p>
          <a:p>
            <a:pPr marL="0" indent="0">
              <a:buNone/>
            </a:pPr>
            <a:r>
              <a:rPr lang="he-IL" dirty="0" smtClean="0"/>
              <a:t>    ומסמנים את </a:t>
            </a:r>
            <a:r>
              <a:rPr lang="en-US" dirty="0" smtClean="0"/>
              <a:t>S</a:t>
            </a:r>
            <a:endParaRPr lang="en-US" dirty="0"/>
          </a:p>
          <a:p>
            <a:pPr marL="0" indent="0">
              <a:buNone/>
            </a:pPr>
            <a:r>
              <a:rPr lang="he-IL" dirty="0" smtClean="0"/>
              <a:t>3. חוזרים על צעד 2 כל עוד הדבר אפשרי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34</a:t>
            </a:fld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270456" y="5280338"/>
            <a:ext cx="4391696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r>
              <a:rPr lang="he-IL" sz="2800" dirty="0" smtClean="0"/>
              <a:t>שימו לב שהתהליך מסתיים רק כאשר כל הצמתים מסומנים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759516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צירוף במעלה העץ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כל עוד יש בעץ עלה </a:t>
            </a:r>
            <a:r>
              <a:rPr lang="en-US" dirty="0" smtClean="0"/>
              <a:t>S</a:t>
            </a:r>
            <a:r>
              <a:rPr lang="he-IL" dirty="0" smtClean="0"/>
              <a:t> שאיננו גם השורש, אז מחליפים את ההורה </a:t>
            </a:r>
            <a:r>
              <a:rPr lang="en-US" dirty="0" smtClean="0"/>
              <a:t>R</a:t>
            </a:r>
            <a:r>
              <a:rPr lang="he-IL" dirty="0" smtClean="0"/>
              <a:t> של </a:t>
            </a:r>
            <a:r>
              <a:rPr lang="en-US" dirty="0" smtClean="0"/>
              <a:t>S</a:t>
            </a:r>
            <a:r>
              <a:rPr lang="he-IL" dirty="0" smtClean="0"/>
              <a:t> בתוצאת הצירוף</a:t>
            </a:r>
          </a:p>
          <a:p>
            <a:pPr marL="0" indent="0" algn="ctr">
              <a:buNone/>
            </a:pPr>
            <a:r>
              <a:rPr lang="en-US" dirty="0" smtClean="0"/>
              <a:t>R </a:t>
            </a:r>
            <a:r>
              <a:rPr lang="en-US" dirty="0">
                <a:ea typeface="Arial Unicode MS" panose="020B0604020202020204" pitchFamily="34" charset="-128"/>
              </a:rPr>
              <a:t>← </a:t>
            </a:r>
            <a:r>
              <a:rPr lang="en-US" dirty="0"/>
              <a:t>R </a:t>
            </a:r>
            <a:r>
              <a:rPr lang="en-US" dirty="0" smtClean="0">
                <a:ea typeface="Arial Unicode MS" panose="020B0604020202020204" pitchFamily="34" charset="-128"/>
              </a:rPr>
              <a:t>⋈</a:t>
            </a:r>
            <a:r>
              <a:rPr lang="en-US" dirty="0" smtClean="0"/>
              <a:t> S</a:t>
            </a:r>
            <a:endParaRPr lang="he-IL" dirty="0" smtClean="0"/>
          </a:p>
          <a:p>
            <a:pPr marL="0" indent="0">
              <a:buNone/>
            </a:pPr>
            <a:r>
              <a:rPr lang="he-IL" dirty="0"/>
              <a:t> </a:t>
            </a:r>
            <a:r>
              <a:rPr lang="he-IL" dirty="0" smtClean="0"/>
              <a:t> ומוחקים את </a:t>
            </a:r>
            <a:r>
              <a:rPr lang="en-US" dirty="0" smtClean="0"/>
              <a:t>S</a:t>
            </a:r>
            <a:r>
              <a:rPr lang="he-IL" dirty="0" smtClean="0"/>
              <a:t> מהעץ</a:t>
            </a:r>
            <a:endParaRPr lang="en-US" dirty="0"/>
          </a:p>
          <a:p>
            <a:r>
              <a:rPr lang="he-IL" dirty="0" smtClean="0"/>
              <a:t>היחס המתקבל בסיום (בצומת הבודד שנשאר) הוא תוצאת הצירוף </a:t>
            </a:r>
            <a:r>
              <a:rPr lang="en-US" dirty="0" smtClean="0">
                <a:ea typeface="Arial Unicode MS" panose="020B0604020202020204" pitchFamily="34" charset="-128"/>
              </a:rPr>
              <a:t>⋈</a:t>
            </a:r>
            <a:r>
              <a:rPr lang="en-US" dirty="0" smtClean="0"/>
              <a:t> </a:t>
            </a:r>
            <a:r>
              <a:rPr lang="en-US" dirty="0"/>
              <a:t>R</a:t>
            </a:r>
            <a:r>
              <a:rPr lang="en-US" baseline="-25000" dirty="0"/>
              <a:t>k</a:t>
            </a:r>
            <a:r>
              <a:rPr lang="he-IL" baseline="-25000" dirty="0"/>
              <a:t> </a:t>
            </a:r>
            <a:r>
              <a:rPr lang="en-US" dirty="0">
                <a:ea typeface="Arial Unicode MS" panose="020B0604020202020204" pitchFamily="34" charset="-128"/>
              </a:rPr>
              <a:t>⋅ ⋅ ⋅</a:t>
            </a:r>
            <a:r>
              <a:rPr lang="he-IL" dirty="0"/>
              <a:t> </a:t>
            </a:r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ea typeface="Arial Unicode MS" panose="020B0604020202020204" pitchFamily="34" charset="-128"/>
              </a:rPr>
              <a:t>⋈</a:t>
            </a:r>
            <a:endParaRPr lang="he-IL" dirty="0"/>
          </a:p>
          <a:p>
            <a:endParaRPr lang="he-IL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35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6119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דוגמה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ייצרו דוגמה של חישוב ע"י האלגוריתם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36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876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האלגוריתם נכון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u="sng" dirty="0" smtClean="0"/>
              <a:t>טענה</a:t>
            </a:r>
            <a:r>
              <a:rPr lang="he-IL" dirty="0" smtClean="0"/>
              <a:t>: האלגוריתם מחשב את </a:t>
            </a:r>
            <a:r>
              <a:rPr lang="en-US" dirty="0" smtClean="0">
                <a:ea typeface="Arial Unicode MS" panose="020B0604020202020204" pitchFamily="34" charset="-128"/>
              </a:rPr>
              <a:t>⋈</a:t>
            </a:r>
            <a:r>
              <a:rPr lang="en-US" dirty="0" smtClean="0"/>
              <a:t> R</a:t>
            </a:r>
            <a:r>
              <a:rPr lang="en-US" baseline="-25000" dirty="0" smtClean="0"/>
              <a:t>k</a:t>
            </a:r>
            <a:r>
              <a:rPr lang="he-IL" baseline="-25000" dirty="0" smtClean="0"/>
              <a:t> </a:t>
            </a:r>
            <a:r>
              <a:rPr lang="en-US" dirty="0" smtClean="0">
                <a:ea typeface="Arial Unicode MS" panose="020B0604020202020204" pitchFamily="34" charset="-128"/>
              </a:rPr>
              <a:t>⋅ ⋅ ⋅</a:t>
            </a:r>
            <a:r>
              <a:rPr lang="he-IL" dirty="0" smtClean="0"/>
              <a:t> 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smtClean="0">
                <a:ea typeface="Arial Unicode MS" panose="020B0604020202020204" pitchFamily="34" charset="-128"/>
              </a:rPr>
              <a:t>⋈</a:t>
            </a:r>
            <a:endParaRPr lang="he-IL" dirty="0" smtClean="0"/>
          </a:p>
          <a:p>
            <a:r>
              <a:rPr lang="he-IL" dirty="0" smtClean="0"/>
              <a:t>ההוכחה נובעת משתי העובדות הבאות:</a:t>
            </a:r>
          </a:p>
          <a:p>
            <a:pPr lvl="1"/>
            <a:r>
              <a:rPr lang="he-IL" dirty="0" smtClean="0"/>
              <a:t>צמצום ע"י חצי צירוף (בין </a:t>
            </a:r>
            <a:r>
              <a:rPr lang="en-US" dirty="0" smtClean="0"/>
              <a:t>R</a:t>
            </a:r>
            <a:r>
              <a:rPr lang="en-US" baseline="-25000" dirty="0" smtClean="0"/>
              <a:t>i</a:t>
            </a:r>
            <a:r>
              <a:rPr lang="he-IL" dirty="0" smtClean="0"/>
              <a:t> ו- </a:t>
            </a:r>
            <a:r>
              <a:rPr lang="en-US" dirty="0" smtClean="0"/>
              <a:t>R</a:t>
            </a:r>
            <a:r>
              <a:rPr lang="en-US" baseline="-25000" dirty="0" smtClean="0"/>
              <a:t>j</a:t>
            </a:r>
            <a:r>
              <a:rPr lang="he-IL" baseline="-25000" dirty="0" smtClean="0"/>
              <a:t> </a:t>
            </a:r>
            <a:r>
              <a:rPr lang="he-IL" dirty="0" smtClean="0"/>
              <a:t>כלשהם) מוחק רק רשומות שאינן משתתפות בצירוף </a:t>
            </a:r>
            <a:r>
              <a:rPr lang="en-US" dirty="0">
                <a:ea typeface="Arial Unicode MS" panose="020B0604020202020204" pitchFamily="34" charset="-128"/>
              </a:rPr>
              <a:t>⋈</a:t>
            </a:r>
            <a:r>
              <a:rPr lang="en-US" dirty="0"/>
              <a:t> R</a:t>
            </a:r>
            <a:r>
              <a:rPr lang="en-US" baseline="-25000" dirty="0"/>
              <a:t>k</a:t>
            </a:r>
            <a:r>
              <a:rPr lang="he-IL" baseline="-25000" dirty="0"/>
              <a:t> </a:t>
            </a:r>
            <a:r>
              <a:rPr lang="en-US" dirty="0">
                <a:ea typeface="Arial Unicode MS" panose="020B0604020202020204" pitchFamily="34" charset="-128"/>
              </a:rPr>
              <a:t>⋅ ⋅ ⋅</a:t>
            </a:r>
            <a:r>
              <a:rPr lang="he-IL" dirty="0"/>
              <a:t> </a:t>
            </a:r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smtClean="0">
                <a:ea typeface="Arial Unicode MS" panose="020B0604020202020204" pitchFamily="34" charset="-128"/>
              </a:rPr>
              <a:t>⋈</a:t>
            </a:r>
            <a:r>
              <a:rPr lang="he-IL" dirty="0" smtClean="0"/>
              <a:t>, גם אם עושים פעולות צמצום ע"י חצי צירוף שוב ושוב</a:t>
            </a:r>
          </a:p>
          <a:p>
            <a:pPr lvl="1"/>
            <a:r>
              <a:rPr lang="he-IL" dirty="0" smtClean="0"/>
              <a:t>פעולת הצירוף היא קומוטטיבית ואסוציאטיבית ולכן הסדר של פעולות הצירוף אינו חשוב</a:t>
            </a:r>
          </a:p>
          <a:p>
            <a:pPr lvl="2"/>
            <a:r>
              <a:rPr lang="he-IL" dirty="0" smtClean="0"/>
              <a:t>עובדה זו נובעת מהאפיון של צירוף שניתן </a:t>
            </a:r>
            <a:r>
              <a:rPr lang="he-IL" dirty="0" smtClean="0">
                <a:hlinkClick r:id="rId2" action="ppaction://hlinksldjump"/>
              </a:rPr>
              <a:t>בפתרון של תרגיל 10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37</a:t>
            </a:fld>
            <a:endParaRPr lang="he-IL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/>
              <p14:cNvContentPartPr/>
              <p14:nvPr/>
            </p14:nvContentPartPr>
            <p14:xfrm>
              <a:off x="4703760" y="5208840"/>
              <a:ext cx="360" cy="36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94400" y="519948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2475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שאלה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נניח שיש מעגלים בסכמות של היחסים וקובעים את העץ באופן שרירותי</a:t>
            </a:r>
          </a:p>
          <a:p>
            <a:r>
              <a:rPr lang="he-IL" dirty="0" smtClean="0"/>
              <a:t>האם האלגוריתם נכון, כלומר מייצר התוצאה הנכונה?</a:t>
            </a:r>
          </a:p>
          <a:p>
            <a:r>
              <a:rPr lang="he-IL" dirty="0" smtClean="0"/>
              <a:t>כן, הוכחת הנכונות בשקף הקודם אינה משתמשת בעובדה שהעץ נוצר מיחסים חסרי מעגלים ע"י הרדוקציה של </a:t>
            </a:r>
            <a:r>
              <a:rPr lang="en-US" dirty="0" smtClean="0"/>
              <a:t>GYO</a:t>
            </a:r>
            <a:endParaRPr lang="he-IL" dirty="0" smtClean="0"/>
          </a:p>
          <a:p>
            <a:r>
              <a:rPr lang="he-IL" dirty="0" smtClean="0"/>
              <a:t>אבל זמן הריצה אינו בהכרח פולינומיאלי טוטאלי</a:t>
            </a:r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38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2883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בסיום השלב השני, כל הורה וילד הם מח"צ (מצומצמי חצי צירוף)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u="sng" dirty="0" smtClean="0"/>
              <a:t>למה 1</a:t>
            </a:r>
            <a:r>
              <a:rPr lang="he-IL" dirty="0" smtClean="0"/>
              <a:t>: בסיום שלב 2 כל הורה </a:t>
            </a:r>
            <a:r>
              <a:rPr lang="en-US" dirty="0" smtClean="0"/>
              <a:t>R</a:t>
            </a:r>
            <a:r>
              <a:rPr lang="he-IL" dirty="0" smtClean="0"/>
              <a:t> וילד </a:t>
            </a:r>
            <a:r>
              <a:rPr lang="en-US" dirty="0" smtClean="0"/>
              <a:t>S</a:t>
            </a:r>
            <a:r>
              <a:rPr lang="he-IL" dirty="0" smtClean="0"/>
              <a:t> הם מח"צ, כלומר </a:t>
            </a:r>
            <a:endParaRPr lang="he-IL" dirty="0"/>
          </a:p>
          <a:p>
            <a:pPr marL="0" indent="0" algn="ctr">
              <a:buNone/>
            </a:pPr>
            <a:r>
              <a:rPr lang="en-US" dirty="0"/>
              <a:t>R </a:t>
            </a:r>
            <a:r>
              <a:rPr lang="en-US" dirty="0">
                <a:ea typeface="Arial Unicode MS" panose="020B0604020202020204" pitchFamily="34" charset="-128"/>
              </a:rPr>
              <a:t>⋉</a:t>
            </a:r>
            <a:r>
              <a:rPr lang="en-US" dirty="0"/>
              <a:t> S </a:t>
            </a:r>
            <a:r>
              <a:rPr lang="en-US" dirty="0">
                <a:ea typeface="Arial Unicode MS" panose="020B0604020202020204" pitchFamily="34" charset="-128"/>
              </a:rPr>
              <a:t>= R</a:t>
            </a:r>
            <a:r>
              <a:rPr lang="he-IL" dirty="0">
                <a:ea typeface="Arial Unicode MS" panose="020B0604020202020204" pitchFamily="34" charset="-128"/>
              </a:rPr>
              <a:t> וגם </a:t>
            </a:r>
            <a:r>
              <a:rPr lang="en-US" dirty="0"/>
              <a:t>S </a:t>
            </a:r>
            <a:r>
              <a:rPr lang="en-US" dirty="0">
                <a:ea typeface="Arial Unicode MS" panose="020B0604020202020204" pitchFamily="34" charset="-128"/>
              </a:rPr>
              <a:t>⋉</a:t>
            </a:r>
            <a:r>
              <a:rPr lang="en-US" dirty="0"/>
              <a:t> R </a:t>
            </a:r>
            <a:r>
              <a:rPr lang="en-US" dirty="0">
                <a:ea typeface="Arial Unicode MS" panose="020B0604020202020204" pitchFamily="34" charset="-128"/>
              </a:rPr>
              <a:t>= S</a:t>
            </a:r>
          </a:p>
          <a:p>
            <a:pPr marL="0" indent="0">
              <a:buNone/>
            </a:pPr>
            <a:r>
              <a:rPr lang="he-IL" dirty="0" smtClean="0">
                <a:ea typeface="Arial Unicode MS" panose="020B0604020202020204" pitchFamily="34" charset="-128"/>
              </a:rPr>
              <a:t>  או </a:t>
            </a:r>
            <a:r>
              <a:rPr lang="he-IL" dirty="0">
                <a:ea typeface="Arial Unicode MS" panose="020B0604020202020204" pitchFamily="34" charset="-128"/>
              </a:rPr>
              <a:t>באופן שקול</a:t>
            </a:r>
          </a:p>
          <a:p>
            <a:pPr marL="0" indent="0" algn="ctr">
              <a:buNone/>
            </a:pPr>
            <a:r>
              <a:rPr lang="en-US" dirty="0">
                <a:ea typeface="Arial Unicode MS" panose="020B0604020202020204" pitchFamily="34" charset="-128"/>
              </a:rPr>
              <a:t>π</a:t>
            </a:r>
            <a:r>
              <a:rPr lang="en-US" baseline="-25000" dirty="0">
                <a:ea typeface="Arial Unicode MS" panose="020B0604020202020204" pitchFamily="34" charset="-128"/>
              </a:rPr>
              <a:t>R∩S</a:t>
            </a:r>
            <a:r>
              <a:rPr lang="en-US" dirty="0">
                <a:ea typeface="Arial Unicode MS" panose="020B0604020202020204" pitchFamily="34" charset="-128"/>
              </a:rPr>
              <a:t>(R) = π</a:t>
            </a:r>
            <a:r>
              <a:rPr lang="en-US" baseline="-25000" dirty="0">
                <a:ea typeface="Arial Unicode MS" panose="020B0604020202020204" pitchFamily="34" charset="-128"/>
              </a:rPr>
              <a:t>R∩S</a:t>
            </a:r>
            <a:r>
              <a:rPr lang="en-US" dirty="0">
                <a:ea typeface="Arial Unicode MS" panose="020B0604020202020204" pitchFamily="34" charset="-128"/>
              </a:rPr>
              <a:t>(S) </a:t>
            </a:r>
          </a:p>
          <a:p>
            <a:r>
              <a:rPr lang="he-IL" dirty="0" smtClean="0"/>
              <a:t>בפרט, בסיום שלב 1: </a:t>
            </a:r>
            <a:r>
              <a:rPr lang="en-US" dirty="0">
                <a:ea typeface="Arial Unicode MS" panose="020B0604020202020204" pitchFamily="34" charset="-128"/>
              </a:rPr>
              <a:t>π</a:t>
            </a:r>
            <a:r>
              <a:rPr lang="en-US" baseline="-25000" dirty="0">
                <a:ea typeface="Arial Unicode MS" panose="020B0604020202020204" pitchFamily="34" charset="-128"/>
              </a:rPr>
              <a:t>R∩S</a:t>
            </a:r>
            <a:r>
              <a:rPr lang="en-US" dirty="0">
                <a:ea typeface="Arial Unicode MS" panose="020B0604020202020204" pitchFamily="34" charset="-128"/>
              </a:rPr>
              <a:t>(R) </a:t>
            </a:r>
            <a:r>
              <a:rPr lang="en-US" dirty="0" smtClean="0">
                <a:ea typeface="Arial Unicode MS" panose="020B0604020202020204" pitchFamily="34" charset="-128"/>
              </a:rPr>
              <a:t>⊆ </a:t>
            </a:r>
            <a:r>
              <a:rPr lang="en-US" dirty="0">
                <a:ea typeface="Arial Unicode MS" panose="020B0604020202020204" pitchFamily="34" charset="-128"/>
              </a:rPr>
              <a:t>π</a:t>
            </a:r>
            <a:r>
              <a:rPr lang="en-US" baseline="-25000" dirty="0">
                <a:ea typeface="Arial Unicode MS" panose="020B0604020202020204" pitchFamily="34" charset="-128"/>
              </a:rPr>
              <a:t>R∩S</a:t>
            </a:r>
            <a:r>
              <a:rPr lang="en-US" dirty="0">
                <a:ea typeface="Arial Unicode MS" panose="020B0604020202020204" pitchFamily="34" charset="-128"/>
              </a:rPr>
              <a:t>(S) </a:t>
            </a:r>
          </a:p>
          <a:p>
            <a:r>
              <a:rPr lang="he-IL" dirty="0" smtClean="0"/>
              <a:t>ובסיום </a:t>
            </a:r>
            <a:r>
              <a:rPr lang="he-IL" dirty="0"/>
              <a:t>שלב </a:t>
            </a:r>
            <a:r>
              <a:rPr lang="he-IL" dirty="0" smtClean="0"/>
              <a:t>2: </a:t>
            </a:r>
            <a:r>
              <a:rPr lang="en-US" dirty="0">
                <a:ea typeface="Arial Unicode MS" panose="020B0604020202020204" pitchFamily="34" charset="-128"/>
              </a:rPr>
              <a:t>π</a:t>
            </a:r>
            <a:r>
              <a:rPr lang="en-US" baseline="-25000" dirty="0">
                <a:ea typeface="Arial Unicode MS" panose="020B0604020202020204" pitchFamily="34" charset="-128"/>
              </a:rPr>
              <a:t>R∩S</a:t>
            </a:r>
            <a:r>
              <a:rPr lang="en-US" dirty="0">
                <a:ea typeface="Arial Unicode MS" panose="020B0604020202020204" pitchFamily="34" charset="-128"/>
              </a:rPr>
              <a:t>(R) </a:t>
            </a:r>
            <a:r>
              <a:rPr lang="en-US" dirty="0" smtClean="0">
                <a:ea typeface="Arial Unicode MS" panose="020B0604020202020204" pitchFamily="34" charset="-128"/>
              </a:rPr>
              <a:t>⊇ </a:t>
            </a:r>
            <a:r>
              <a:rPr lang="en-US" dirty="0">
                <a:ea typeface="Arial Unicode MS" panose="020B0604020202020204" pitchFamily="34" charset="-128"/>
              </a:rPr>
              <a:t>π</a:t>
            </a:r>
            <a:r>
              <a:rPr lang="en-US" baseline="-25000" dirty="0">
                <a:ea typeface="Arial Unicode MS" panose="020B0604020202020204" pitchFamily="34" charset="-128"/>
              </a:rPr>
              <a:t>R∩S</a:t>
            </a:r>
            <a:r>
              <a:rPr lang="en-US" dirty="0">
                <a:ea typeface="Arial Unicode MS" panose="020B0604020202020204" pitchFamily="34" charset="-128"/>
              </a:rPr>
              <a:t>(S</a:t>
            </a:r>
            <a:r>
              <a:rPr lang="en-US" dirty="0" smtClean="0">
                <a:ea typeface="Arial Unicode MS" panose="020B0604020202020204" pitchFamily="34" charset="-128"/>
              </a:rPr>
              <a:t>)          </a:t>
            </a:r>
            <a:endParaRPr lang="he-IL" dirty="0" smtClean="0">
              <a:ea typeface="Arial Unicode MS" panose="020B0604020202020204" pitchFamily="34" charset="-128"/>
            </a:endParaRPr>
          </a:p>
          <a:p>
            <a:r>
              <a:rPr lang="he-IL" dirty="0" smtClean="0">
                <a:ea typeface="Arial Unicode MS" panose="020B0604020202020204" pitchFamily="34" charset="-128"/>
              </a:rPr>
              <a:t>ושלב 2 אינו מקלקל ההכלה שנוצרה בשלב 1</a:t>
            </a:r>
            <a:endParaRPr lang="en-US" dirty="0">
              <a:ea typeface="Arial Unicode MS" panose="020B0604020202020204" pitchFamily="34" charset="-128"/>
            </a:endParaRPr>
          </a:p>
          <a:p>
            <a:endParaRPr lang="he-IL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39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4399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צמצום ע"י חצי צירוף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u="sng" dirty="0" smtClean="0"/>
              <a:t>הגדרה</a:t>
            </a:r>
            <a:r>
              <a:rPr lang="he-IL" dirty="0" smtClean="0"/>
              <a:t>: צמצום </a:t>
            </a:r>
            <a:r>
              <a:rPr lang="en-US" dirty="0" smtClean="0"/>
              <a:t>R</a:t>
            </a:r>
            <a:r>
              <a:rPr lang="he-IL" dirty="0" smtClean="0"/>
              <a:t> ע"י חצי צירוף עם </a:t>
            </a:r>
            <a:r>
              <a:rPr lang="en-US" dirty="0" smtClean="0"/>
              <a:t>S</a:t>
            </a:r>
            <a:r>
              <a:rPr lang="he-IL" dirty="0" smtClean="0"/>
              <a:t> היא הפעולה</a:t>
            </a:r>
          </a:p>
          <a:p>
            <a:pPr marL="0" indent="0" algn="ctr">
              <a:buNone/>
            </a:pPr>
            <a:r>
              <a:rPr lang="en-US" dirty="0" smtClean="0"/>
              <a:t>R </a:t>
            </a:r>
            <a:r>
              <a:rPr lang="en-US" dirty="0" smtClean="0">
                <a:ea typeface="Arial Unicode MS" panose="020B0604020202020204" pitchFamily="34" charset="-128"/>
              </a:rPr>
              <a:t>← </a:t>
            </a:r>
            <a:r>
              <a:rPr lang="en-US" dirty="0"/>
              <a:t>R </a:t>
            </a:r>
            <a:r>
              <a:rPr lang="en-US" dirty="0">
                <a:ea typeface="Arial Unicode MS" panose="020B0604020202020204" pitchFamily="34" charset="-128"/>
              </a:rPr>
              <a:t>⋉</a:t>
            </a:r>
            <a:r>
              <a:rPr lang="en-US" dirty="0"/>
              <a:t> </a:t>
            </a:r>
            <a:r>
              <a:rPr lang="en-US" dirty="0" smtClean="0"/>
              <a:t>S</a:t>
            </a:r>
          </a:p>
          <a:p>
            <a:r>
              <a:rPr lang="he-IL" dirty="0" smtClean="0"/>
              <a:t>כלומר, מחיקת כל הרשומות ב- </a:t>
            </a:r>
            <a:r>
              <a:rPr lang="en-US" dirty="0" smtClean="0"/>
              <a:t>R</a:t>
            </a:r>
            <a:r>
              <a:rPr lang="he-IL" dirty="0" smtClean="0"/>
              <a:t> שלא ניתן לצרף לאף רשומה ב- </a:t>
            </a:r>
            <a:r>
              <a:rPr lang="en-US" dirty="0" smtClean="0"/>
              <a:t>S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4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8805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הוכחת </a:t>
            </a:r>
            <a:r>
              <a:rPr lang="he-IL" dirty="0" smtClean="0"/>
              <a:t>למה 1 </a:t>
            </a:r>
            <a:r>
              <a:rPr lang="he-IL" dirty="0"/>
              <a:t>(שלב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/>
              <a:t>תחילה נראה שבסיום שלב 1, לכל הורה </a:t>
            </a:r>
            <a:r>
              <a:rPr lang="en-US" dirty="0"/>
              <a:t>R</a:t>
            </a:r>
            <a:r>
              <a:rPr lang="he-IL" dirty="0"/>
              <a:t> וילד </a:t>
            </a:r>
            <a:r>
              <a:rPr lang="en-US" dirty="0"/>
              <a:t>S</a:t>
            </a:r>
            <a:r>
              <a:rPr lang="he-IL" dirty="0"/>
              <a:t> מתקיים</a:t>
            </a:r>
          </a:p>
          <a:p>
            <a:pPr marL="0" indent="0" algn="ctr">
              <a:buNone/>
            </a:pPr>
            <a:r>
              <a:rPr lang="en-US" dirty="0">
                <a:ea typeface="Arial Unicode MS" panose="020B0604020202020204" pitchFamily="34" charset="-128"/>
              </a:rPr>
              <a:t>π</a:t>
            </a:r>
            <a:r>
              <a:rPr lang="en-US" baseline="-25000" dirty="0">
                <a:ea typeface="Arial Unicode MS" panose="020B0604020202020204" pitchFamily="34" charset="-128"/>
              </a:rPr>
              <a:t>R∩S</a:t>
            </a:r>
            <a:r>
              <a:rPr lang="en-US" dirty="0">
                <a:ea typeface="Arial Unicode MS" panose="020B0604020202020204" pitchFamily="34" charset="-128"/>
              </a:rPr>
              <a:t>(R) ⊆ π</a:t>
            </a:r>
            <a:r>
              <a:rPr lang="en-US" baseline="-25000" dirty="0">
                <a:ea typeface="Arial Unicode MS" panose="020B0604020202020204" pitchFamily="34" charset="-128"/>
              </a:rPr>
              <a:t>R∩S</a:t>
            </a:r>
            <a:r>
              <a:rPr lang="en-US" dirty="0">
                <a:ea typeface="Arial Unicode MS" panose="020B0604020202020204" pitchFamily="34" charset="-128"/>
              </a:rPr>
              <a:t>(S) </a:t>
            </a:r>
          </a:p>
          <a:p>
            <a:r>
              <a:rPr lang="he-IL" dirty="0"/>
              <a:t>ברור שזה מתקיים מיד לאחר ביצוע </a:t>
            </a:r>
            <a:r>
              <a:rPr lang="en-US" dirty="0"/>
              <a:t>R </a:t>
            </a:r>
            <a:r>
              <a:rPr lang="en-US" dirty="0">
                <a:ea typeface="Arial Unicode MS" panose="020B0604020202020204" pitchFamily="34" charset="-128"/>
              </a:rPr>
              <a:t>← </a:t>
            </a:r>
            <a:r>
              <a:rPr lang="en-US" dirty="0"/>
              <a:t>R </a:t>
            </a:r>
            <a:r>
              <a:rPr lang="en-US" dirty="0">
                <a:ea typeface="Arial Unicode MS" panose="020B0604020202020204" pitchFamily="34" charset="-128"/>
              </a:rPr>
              <a:t>⋉</a:t>
            </a:r>
            <a:r>
              <a:rPr lang="en-US" dirty="0"/>
              <a:t> S</a:t>
            </a:r>
            <a:endParaRPr lang="he-IL" dirty="0"/>
          </a:p>
          <a:p>
            <a:r>
              <a:rPr lang="he-IL" dirty="0"/>
              <a:t>ההכלה ממשיכה להתקיים בהמשך, עד סיום שלב 1, כי</a:t>
            </a:r>
          </a:p>
          <a:p>
            <a:pPr lvl="1"/>
            <a:r>
              <a:rPr lang="en-US" dirty="0"/>
              <a:t>R</a:t>
            </a:r>
            <a:r>
              <a:rPr lang="he-IL" dirty="0"/>
              <a:t> רק עשוי לאבד עוד רשומות בגלל צמצומו ע"י חצי צירוף עם ילדים אחרים</a:t>
            </a:r>
          </a:p>
          <a:p>
            <a:pPr lvl="1"/>
            <a:r>
              <a:rPr lang="he-IL" dirty="0"/>
              <a:t>לאחר שצומת מסומן, הוא אינו משתנה יותר במהלך שלב 1 </a:t>
            </a:r>
            <a:r>
              <a:rPr lang="he-IL" dirty="0" smtClean="0"/>
              <a:t>ולכן</a:t>
            </a:r>
          </a:p>
          <a:p>
            <a:pPr lvl="2"/>
            <a:r>
              <a:rPr lang="en-US" dirty="0" smtClean="0"/>
              <a:t>R</a:t>
            </a:r>
            <a:r>
              <a:rPr lang="he-IL" dirty="0" smtClean="0"/>
              <a:t> אינו משתנה (עד לסיום שלב 1)  לאחר שהצמצום שלו לפי הילדים מסתיים</a:t>
            </a:r>
          </a:p>
          <a:p>
            <a:pPr lvl="2"/>
            <a:r>
              <a:rPr lang="he-IL" dirty="0" smtClean="0"/>
              <a:t>כל </a:t>
            </a:r>
            <a:r>
              <a:rPr lang="he-IL" dirty="0"/>
              <a:t>הילדים של </a:t>
            </a:r>
            <a:r>
              <a:rPr lang="en-US" dirty="0"/>
              <a:t>R</a:t>
            </a:r>
            <a:r>
              <a:rPr lang="he-IL" dirty="0"/>
              <a:t> מסומנים כשמתחיל הצמצום </a:t>
            </a:r>
            <a:r>
              <a:rPr lang="he-IL" dirty="0" smtClean="0"/>
              <a:t>שלו ולכן הם לא ישתנו מהרגע שמתחיל הצמצום של </a:t>
            </a:r>
            <a:r>
              <a:rPr lang="en-US" dirty="0" smtClean="0"/>
              <a:t>R</a:t>
            </a:r>
            <a:r>
              <a:rPr lang="he-IL" dirty="0" smtClean="0"/>
              <a:t> ועד סיום שלב 1</a:t>
            </a:r>
            <a:endParaRPr lang="he-IL" dirty="0"/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40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0765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הוכחת למה 1 (שלב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בשלב 2, לכל הורה </a:t>
            </a:r>
            <a:r>
              <a:rPr lang="en-US" dirty="0"/>
              <a:t>R</a:t>
            </a:r>
            <a:r>
              <a:rPr lang="he-IL" dirty="0"/>
              <a:t> וילד </a:t>
            </a:r>
            <a:r>
              <a:rPr lang="en-US" dirty="0"/>
              <a:t>S</a:t>
            </a:r>
            <a:r>
              <a:rPr lang="he-IL" dirty="0"/>
              <a:t> מתקיים</a:t>
            </a:r>
          </a:p>
          <a:p>
            <a:pPr marL="0" indent="0" algn="ctr">
              <a:buNone/>
            </a:pPr>
            <a:r>
              <a:rPr lang="en-US" dirty="0">
                <a:ea typeface="Arial Unicode MS" panose="020B0604020202020204" pitchFamily="34" charset="-128"/>
              </a:rPr>
              <a:t>π</a:t>
            </a:r>
            <a:r>
              <a:rPr lang="en-US" baseline="-25000" dirty="0">
                <a:ea typeface="Arial Unicode MS" panose="020B0604020202020204" pitchFamily="34" charset="-128"/>
              </a:rPr>
              <a:t>R∩S</a:t>
            </a:r>
            <a:r>
              <a:rPr lang="en-US" dirty="0">
                <a:ea typeface="Arial Unicode MS" panose="020B0604020202020204" pitchFamily="34" charset="-128"/>
              </a:rPr>
              <a:t>(R) ⊇ π</a:t>
            </a:r>
            <a:r>
              <a:rPr lang="en-US" baseline="-25000" dirty="0">
                <a:ea typeface="Arial Unicode MS" panose="020B0604020202020204" pitchFamily="34" charset="-128"/>
              </a:rPr>
              <a:t>R∩S</a:t>
            </a:r>
            <a:r>
              <a:rPr lang="en-US" dirty="0">
                <a:ea typeface="Arial Unicode MS" panose="020B0604020202020204" pitchFamily="34" charset="-128"/>
              </a:rPr>
              <a:t>(S) </a:t>
            </a:r>
          </a:p>
          <a:p>
            <a:pPr marL="0" indent="0">
              <a:buNone/>
            </a:pPr>
            <a:r>
              <a:rPr lang="he-IL" dirty="0"/>
              <a:t>  מיד לאחר ביצוע </a:t>
            </a:r>
            <a:r>
              <a:rPr lang="en-US" dirty="0"/>
              <a:t>S </a:t>
            </a:r>
            <a:r>
              <a:rPr lang="en-US" dirty="0">
                <a:ea typeface="Arial Unicode MS" panose="020B0604020202020204" pitchFamily="34" charset="-128"/>
              </a:rPr>
              <a:t>← </a:t>
            </a:r>
            <a:r>
              <a:rPr lang="en-US" dirty="0"/>
              <a:t>S </a:t>
            </a:r>
            <a:r>
              <a:rPr lang="en-US" dirty="0">
                <a:ea typeface="Arial Unicode MS" panose="020B0604020202020204" pitchFamily="34" charset="-128"/>
              </a:rPr>
              <a:t>⋉</a:t>
            </a:r>
            <a:r>
              <a:rPr lang="en-US" dirty="0"/>
              <a:t> R</a:t>
            </a:r>
          </a:p>
          <a:p>
            <a:r>
              <a:rPr lang="he-IL" dirty="0"/>
              <a:t>ההכלה בכיוון ההפוך התקיימה בסוף שלב 1 וממשיכה להתקיים לפחות עד שמשנים את </a:t>
            </a:r>
            <a:r>
              <a:rPr lang="en-US" dirty="0"/>
              <a:t>S</a:t>
            </a:r>
            <a:r>
              <a:rPr lang="he-IL" dirty="0"/>
              <a:t>, כי שלב 2 רק יכול למחוק </a:t>
            </a:r>
            <a:r>
              <a:rPr lang="he-IL" dirty="0" smtClean="0"/>
              <a:t>רשומות מהיחס </a:t>
            </a:r>
            <a:r>
              <a:rPr lang="en-US" dirty="0" smtClean="0"/>
              <a:t>R</a:t>
            </a:r>
            <a:r>
              <a:rPr lang="he-IL" dirty="0" smtClean="0"/>
              <a:t> בטרם מגיעים לצמצום של </a:t>
            </a:r>
            <a:r>
              <a:rPr lang="en-US" dirty="0" smtClean="0"/>
              <a:t>S</a:t>
            </a:r>
            <a:endParaRPr lang="he-IL" dirty="0" smtClean="0"/>
          </a:p>
          <a:p>
            <a:r>
              <a:rPr lang="he-IL" dirty="0" smtClean="0"/>
              <a:t>השקף הבא מסביר מדוע שתי </a:t>
            </a:r>
            <a:r>
              <a:rPr lang="he-IL" dirty="0" err="1" smtClean="0"/>
              <a:t>ההכלות</a:t>
            </a:r>
            <a:r>
              <a:rPr lang="he-IL" dirty="0" smtClean="0"/>
              <a:t> ממשיכות להתקיים עד סיום שלב 2</a:t>
            </a:r>
            <a:endParaRPr lang="he-IL" dirty="0"/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41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1705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הוכחת </a:t>
            </a:r>
            <a:r>
              <a:rPr lang="he-IL" dirty="0" smtClean="0"/>
              <a:t>למה 1 </a:t>
            </a:r>
            <a:r>
              <a:rPr lang="he-IL" dirty="0"/>
              <a:t>(שלב </a:t>
            </a:r>
            <a:r>
              <a:rPr lang="he-IL" dirty="0" smtClean="0"/>
              <a:t>2, המשך)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כאשר משנים את </a:t>
            </a:r>
            <a:r>
              <a:rPr lang="en-US" dirty="0"/>
              <a:t>S</a:t>
            </a:r>
            <a:r>
              <a:rPr lang="he-IL" dirty="0"/>
              <a:t>, מוחקים ממנו רק רשומות שאין להן רשומות תואמות (קרי, עם אותם ערכים על האטריבוטים המשותפים) ב- </a:t>
            </a:r>
            <a:r>
              <a:rPr lang="en-US" dirty="0" smtClean="0"/>
              <a:t>R</a:t>
            </a:r>
          </a:p>
          <a:p>
            <a:r>
              <a:rPr lang="he-IL" dirty="0" smtClean="0"/>
              <a:t>לפיכך, ההכלה</a:t>
            </a:r>
            <a:r>
              <a:rPr lang="en-US" dirty="0" smtClean="0">
                <a:ea typeface="Arial Unicode MS" panose="020B0604020202020204" pitchFamily="34" charset="-128"/>
              </a:rPr>
              <a:t>π</a:t>
            </a:r>
            <a:r>
              <a:rPr lang="en-US" baseline="-25000" dirty="0" smtClean="0">
                <a:ea typeface="Arial Unicode MS" panose="020B0604020202020204" pitchFamily="34" charset="-128"/>
              </a:rPr>
              <a:t>R</a:t>
            </a:r>
            <a:r>
              <a:rPr lang="en-US" baseline="-25000" dirty="0">
                <a:ea typeface="Arial Unicode MS" panose="020B0604020202020204" pitchFamily="34" charset="-128"/>
              </a:rPr>
              <a:t>∩S</a:t>
            </a:r>
            <a:r>
              <a:rPr lang="en-US" dirty="0">
                <a:ea typeface="Arial Unicode MS" panose="020B0604020202020204" pitchFamily="34" charset="-128"/>
              </a:rPr>
              <a:t>(R) ⊆ π</a:t>
            </a:r>
            <a:r>
              <a:rPr lang="en-US" baseline="-25000" dirty="0">
                <a:ea typeface="Arial Unicode MS" panose="020B0604020202020204" pitchFamily="34" charset="-128"/>
              </a:rPr>
              <a:t>R∩S</a:t>
            </a:r>
            <a:r>
              <a:rPr lang="en-US" dirty="0">
                <a:ea typeface="Arial Unicode MS" panose="020B0604020202020204" pitchFamily="34" charset="-128"/>
              </a:rPr>
              <a:t>(S) </a:t>
            </a:r>
            <a:r>
              <a:rPr lang="he-IL" dirty="0" smtClean="0">
                <a:ea typeface="Arial Unicode MS" panose="020B0604020202020204" pitchFamily="34" charset="-128"/>
              </a:rPr>
              <a:t> משלב 1 ממשיכה להתקיים גם מיד </a:t>
            </a:r>
            <a:r>
              <a:rPr lang="he-IL" dirty="0" smtClean="0"/>
              <a:t>לאחר שמבצעים הפעולה </a:t>
            </a:r>
            <a:r>
              <a:rPr lang="en-US" dirty="0" smtClean="0"/>
              <a:t>S </a:t>
            </a:r>
            <a:r>
              <a:rPr lang="en-US" dirty="0">
                <a:ea typeface="Arial Unicode MS" panose="020B0604020202020204" pitchFamily="34" charset="-128"/>
              </a:rPr>
              <a:t>← </a:t>
            </a:r>
            <a:r>
              <a:rPr lang="en-US" dirty="0"/>
              <a:t>S </a:t>
            </a:r>
            <a:r>
              <a:rPr lang="en-US" dirty="0">
                <a:ea typeface="Arial Unicode MS" panose="020B0604020202020204" pitchFamily="34" charset="-128"/>
              </a:rPr>
              <a:t>⋉</a:t>
            </a:r>
            <a:r>
              <a:rPr lang="en-US" dirty="0"/>
              <a:t> </a:t>
            </a:r>
            <a:r>
              <a:rPr lang="en-US" dirty="0" smtClean="0"/>
              <a:t>R</a:t>
            </a:r>
          </a:p>
          <a:p>
            <a:r>
              <a:rPr lang="he-IL" dirty="0" smtClean="0"/>
              <a:t>מכיוון שהפעולה </a:t>
            </a:r>
            <a:r>
              <a:rPr lang="en-US" dirty="0"/>
              <a:t>S </a:t>
            </a:r>
            <a:r>
              <a:rPr lang="en-US" dirty="0">
                <a:ea typeface="Arial Unicode MS" panose="020B0604020202020204" pitchFamily="34" charset="-128"/>
              </a:rPr>
              <a:t>← </a:t>
            </a:r>
            <a:r>
              <a:rPr lang="en-US" dirty="0"/>
              <a:t>S </a:t>
            </a:r>
            <a:r>
              <a:rPr lang="en-US" dirty="0">
                <a:ea typeface="Arial Unicode MS" panose="020B0604020202020204" pitchFamily="34" charset="-128"/>
              </a:rPr>
              <a:t>⋉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he-IL" dirty="0" smtClean="0"/>
              <a:t> מייצרת הכלה בכיוון ההפוך, מיד לאחריה נוצר שוויון</a:t>
            </a:r>
          </a:p>
          <a:p>
            <a:r>
              <a:rPr lang="he-IL" dirty="0" smtClean="0"/>
              <a:t>השוויון נשמר, כי יותר לא משנים את </a:t>
            </a:r>
            <a:r>
              <a:rPr lang="en-US" dirty="0" smtClean="0"/>
              <a:t>R</a:t>
            </a:r>
            <a:r>
              <a:rPr lang="he-IL" dirty="0" smtClean="0"/>
              <a:t> או את 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42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7454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2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הראו שאם עושים תחילה חצי צירוף במורד העץ ואח"כ חצי צירוף במעלה העץ (כלומר, מחליפים הסדר של שני השלבים הראשונים), אז למה 1 איננה נכונה (אפילו אם היחסים חסרי מעגלים)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43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65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3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הראו שלמה 1 נכונה גם אם היחסים מעגליים (קרי, בעלי סכמות מעגליות) והעץ נקבע באופן שרירותי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44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3347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תכונת המופע הרציף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u="sng" dirty="0" smtClean="0"/>
              <a:t>הגדרה</a:t>
            </a:r>
            <a:r>
              <a:rPr lang="he-IL" dirty="0" smtClean="0"/>
              <a:t>: תכונת </a:t>
            </a:r>
            <a:r>
              <a:rPr lang="he-IL" i="1" dirty="0" smtClean="0"/>
              <a:t>המופע הרציף </a:t>
            </a:r>
            <a:r>
              <a:rPr lang="he-IL" dirty="0" smtClean="0"/>
              <a:t>פירושה שאם לשני יחסים </a:t>
            </a:r>
            <a:r>
              <a:rPr lang="en-US" dirty="0" smtClean="0"/>
              <a:t>R</a:t>
            </a:r>
            <a:r>
              <a:rPr lang="en-US" baseline="-25000" dirty="0" smtClean="0"/>
              <a:t>i</a:t>
            </a:r>
            <a:r>
              <a:rPr lang="he-IL" baseline="-25000" dirty="0" smtClean="0"/>
              <a:t> </a:t>
            </a:r>
            <a:r>
              <a:rPr lang="he-IL" dirty="0" smtClean="0"/>
              <a:t>ו- </a:t>
            </a:r>
            <a:r>
              <a:rPr lang="en-US" dirty="0" smtClean="0"/>
              <a:t>R</a:t>
            </a:r>
            <a:r>
              <a:rPr lang="en-US" baseline="-25000" dirty="0" smtClean="0"/>
              <a:t>j</a:t>
            </a:r>
            <a:r>
              <a:rPr lang="he-IL" dirty="0" smtClean="0"/>
              <a:t> בעץ יש אטריבוט משותף </a:t>
            </a:r>
            <a:r>
              <a:rPr lang="en-US" dirty="0" smtClean="0"/>
              <a:t>A</a:t>
            </a:r>
            <a:r>
              <a:rPr lang="he-IL" dirty="0" smtClean="0"/>
              <a:t>, אז </a:t>
            </a:r>
            <a:r>
              <a:rPr lang="en-US" dirty="0" smtClean="0"/>
              <a:t>A</a:t>
            </a:r>
            <a:r>
              <a:rPr lang="he-IL" dirty="0" smtClean="0"/>
              <a:t> מופיע גם בכל יחס על המסלול הלא מכוון הקצר ביותר שמחבר את </a:t>
            </a:r>
            <a:r>
              <a:rPr lang="en-US" dirty="0"/>
              <a:t>R</a:t>
            </a:r>
            <a:r>
              <a:rPr lang="en-US" baseline="-25000" dirty="0"/>
              <a:t>i</a:t>
            </a:r>
            <a:r>
              <a:rPr lang="he-IL" baseline="-25000" dirty="0"/>
              <a:t> </a:t>
            </a:r>
            <a:r>
              <a:rPr lang="he-IL" dirty="0"/>
              <a:t>ו- </a:t>
            </a:r>
            <a:r>
              <a:rPr lang="en-US" dirty="0"/>
              <a:t>R</a:t>
            </a:r>
            <a:r>
              <a:rPr lang="en-US" baseline="-25000" dirty="0"/>
              <a:t>j</a:t>
            </a:r>
            <a:r>
              <a:rPr lang="he-IL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45</a:t>
            </a:fld>
            <a:endParaRPr lang="he-IL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9" name="Ink 18"/>
              <p14:cNvContentPartPr/>
              <p14:nvPr/>
            </p14:nvContentPartPr>
            <p14:xfrm>
              <a:off x="10107942" y="6114874"/>
              <a:ext cx="360" cy="360"/>
            </p14:xfrm>
          </p:contentPart>
        </mc:Choice>
        <mc:Fallback xmlns="">
          <p:pic>
            <p:nvPicPr>
              <p:cNvPr id="19" name="Ink 18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098582" y="6105514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5520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46</a:t>
            </a:fld>
            <a:endParaRPr lang="he-IL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Ink 7"/>
              <p14:cNvContentPartPr/>
              <p14:nvPr/>
            </p14:nvContentPartPr>
            <p14:xfrm>
              <a:off x="2078502" y="246547"/>
              <a:ext cx="2646000" cy="508320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75622" y="234667"/>
                <a:ext cx="2653560" cy="510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3" name="Ink 22"/>
              <p14:cNvContentPartPr/>
              <p14:nvPr/>
            </p14:nvContentPartPr>
            <p14:xfrm>
              <a:off x="4239582" y="973027"/>
              <a:ext cx="2159640" cy="2116080"/>
            </p14:xfrm>
          </p:contentPart>
        </mc:Choice>
        <mc:Fallback xmlns="">
          <p:pic>
            <p:nvPicPr>
              <p:cNvPr id="23" name="Ink 2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223745" y="956467"/>
                <a:ext cx="2192035" cy="214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4" name="Ink 23"/>
              <p14:cNvContentPartPr/>
              <p14:nvPr/>
            </p14:nvContentPartPr>
            <p14:xfrm>
              <a:off x="7042182" y="446347"/>
              <a:ext cx="3475080" cy="5039280"/>
            </p14:xfrm>
          </p:contentPart>
        </mc:Choice>
        <mc:Fallback xmlns="">
          <p:pic>
            <p:nvPicPr>
              <p:cNvPr id="24" name="Ink 2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027062" y="431587"/>
                <a:ext cx="3493080" cy="505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9" name="Ink 28"/>
              <p14:cNvContentPartPr/>
              <p14:nvPr/>
            </p14:nvContentPartPr>
            <p14:xfrm>
              <a:off x="6360702" y="1168867"/>
              <a:ext cx="1006560" cy="2086560"/>
            </p14:xfrm>
          </p:contentPart>
        </mc:Choice>
        <mc:Fallback xmlns="">
          <p:pic>
            <p:nvPicPr>
              <p:cNvPr id="29" name="Ink 2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347022" y="1154110"/>
                <a:ext cx="1031040" cy="21178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45" name="Ink 44"/>
              <p14:cNvContentPartPr/>
              <p14:nvPr/>
            </p14:nvContentPartPr>
            <p14:xfrm>
              <a:off x="5067582" y="344467"/>
              <a:ext cx="1652400" cy="169560"/>
            </p14:xfrm>
          </p:contentPart>
        </mc:Choice>
        <mc:Fallback xmlns="">
          <p:pic>
            <p:nvPicPr>
              <p:cNvPr id="45" name="Ink 44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062902" y="327907"/>
                <a:ext cx="1667520" cy="19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68" name="Ink 67"/>
              <p14:cNvContentPartPr/>
              <p14:nvPr/>
            </p14:nvContentPartPr>
            <p14:xfrm>
              <a:off x="1957902" y="872587"/>
              <a:ext cx="163800" cy="272520"/>
            </p14:xfrm>
          </p:contentPart>
        </mc:Choice>
        <mc:Fallback xmlns="">
          <p:pic>
            <p:nvPicPr>
              <p:cNvPr id="68" name="Ink 67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947462" y="857107"/>
                <a:ext cx="190440" cy="294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0333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4 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הראו שאם היחסים חסרי מעגלים והעץ נבנה לפי הרדוקציה של </a:t>
            </a:r>
            <a:r>
              <a:rPr lang="en-US" dirty="0" smtClean="0"/>
              <a:t>GYO</a:t>
            </a:r>
            <a:r>
              <a:rPr lang="he-IL" dirty="0" smtClean="0"/>
              <a:t>, אז הוא מקיים את תכונת המופע הרציף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47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9598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במהלך שלב 3 נשמרת התכונה</a:t>
            </a:r>
            <a:br>
              <a:rPr lang="he-IL" dirty="0" smtClean="0"/>
            </a:br>
            <a:r>
              <a:rPr lang="he-IL" dirty="0" smtClean="0"/>
              <a:t>שכל הורה וילד הם מח"צ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למה 1 הראתה שבסיום שלב 2, </a:t>
            </a:r>
            <a:r>
              <a:rPr lang="he-IL" dirty="0"/>
              <a:t>כל הורה </a:t>
            </a:r>
            <a:r>
              <a:rPr lang="en-US" dirty="0"/>
              <a:t>R</a:t>
            </a:r>
            <a:r>
              <a:rPr lang="he-IL" dirty="0"/>
              <a:t> וילד </a:t>
            </a:r>
            <a:r>
              <a:rPr lang="en-US" dirty="0"/>
              <a:t>S</a:t>
            </a:r>
            <a:r>
              <a:rPr lang="he-IL" dirty="0"/>
              <a:t> הם מח"צ, </a:t>
            </a:r>
            <a:r>
              <a:rPr lang="he-IL" dirty="0" smtClean="0"/>
              <a:t>כלומר</a:t>
            </a:r>
            <a:r>
              <a:rPr lang="en-US" dirty="0" smtClean="0">
                <a:ea typeface="Arial Unicode MS" panose="020B0604020202020204" pitchFamily="34" charset="-128"/>
              </a:rPr>
              <a:t>π</a:t>
            </a:r>
            <a:r>
              <a:rPr lang="en-US" baseline="-25000" dirty="0" smtClean="0">
                <a:ea typeface="Arial Unicode MS" panose="020B0604020202020204" pitchFamily="34" charset="-128"/>
              </a:rPr>
              <a:t>R</a:t>
            </a:r>
            <a:r>
              <a:rPr lang="en-US" baseline="-25000" dirty="0">
                <a:ea typeface="Arial Unicode MS" panose="020B0604020202020204" pitchFamily="34" charset="-128"/>
              </a:rPr>
              <a:t>∩S</a:t>
            </a:r>
            <a:r>
              <a:rPr lang="en-US" dirty="0">
                <a:ea typeface="Arial Unicode MS" panose="020B0604020202020204" pitchFamily="34" charset="-128"/>
              </a:rPr>
              <a:t>(R) = π</a:t>
            </a:r>
            <a:r>
              <a:rPr lang="en-US" baseline="-25000" dirty="0">
                <a:ea typeface="Arial Unicode MS" panose="020B0604020202020204" pitchFamily="34" charset="-128"/>
              </a:rPr>
              <a:t>R∩S</a:t>
            </a:r>
            <a:r>
              <a:rPr lang="en-US" dirty="0">
                <a:ea typeface="Arial Unicode MS" panose="020B0604020202020204" pitchFamily="34" charset="-128"/>
              </a:rPr>
              <a:t>(S) </a:t>
            </a:r>
            <a:endParaRPr lang="he-IL" dirty="0" smtClean="0">
              <a:ea typeface="Arial Unicode MS" panose="020B0604020202020204" pitchFamily="34" charset="-128"/>
            </a:endParaRPr>
          </a:p>
          <a:p>
            <a:r>
              <a:rPr lang="he-IL" u="sng" dirty="0" smtClean="0">
                <a:ea typeface="Arial Unicode MS" panose="020B0604020202020204" pitchFamily="34" charset="-128"/>
              </a:rPr>
              <a:t>למה 2</a:t>
            </a:r>
            <a:r>
              <a:rPr lang="he-IL" dirty="0" smtClean="0">
                <a:ea typeface="Arial Unicode MS" panose="020B0604020202020204" pitchFamily="34" charset="-128"/>
              </a:rPr>
              <a:t>: השוויון</a:t>
            </a:r>
            <a:r>
              <a:rPr lang="en-US" dirty="0" smtClean="0">
                <a:ea typeface="Arial Unicode MS" panose="020B0604020202020204" pitchFamily="34" charset="-128"/>
              </a:rPr>
              <a:t>π</a:t>
            </a:r>
            <a:r>
              <a:rPr lang="en-US" baseline="-25000" dirty="0" smtClean="0">
                <a:ea typeface="Arial Unicode MS" panose="020B0604020202020204" pitchFamily="34" charset="-128"/>
              </a:rPr>
              <a:t>R</a:t>
            </a:r>
            <a:r>
              <a:rPr lang="en-US" baseline="-25000" dirty="0">
                <a:ea typeface="Arial Unicode MS" panose="020B0604020202020204" pitchFamily="34" charset="-128"/>
              </a:rPr>
              <a:t>∩S</a:t>
            </a:r>
            <a:r>
              <a:rPr lang="en-US" dirty="0">
                <a:ea typeface="Arial Unicode MS" panose="020B0604020202020204" pitchFamily="34" charset="-128"/>
              </a:rPr>
              <a:t>(R) = π</a:t>
            </a:r>
            <a:r>
              <a:rPr lang="en-US" baseline="-25000" dirty="0">
                <a:ea typeface="Arial Unicode MS" panose="020B0604020202020204" pitchFamily="34" charset="-128"/>
              </a:rPr>
              <a:t>R∩S</a:t>
            </a:r>
            <a:r>
              <a:rPr lang="en-US" dirty="0">
                <a:ea typeface="Arial Unicode MS" panose="020B0604020202020204" pitchFamily="34" charset="-128"/>
              </a:rPr>
              <a:t>(S) </a:t>
            </a:r>
            <a:r>
              <a:rPr lang="he-IL" dirty="0" smtClean="0">
                <a:ea typeface="Arial Unicode MS" panose="020B0604020202020204" pitchFamily="34" charset="-128"/>
              </a:rPr>
              <a:t> ממשיך להתקיים לכל הורה </a:t>
            </a:r>
            <a:r>
              <a:rPr lang="en-US" dirty="0" smtClean="0">
                <a:ea typeface="Arial Unicode MS" panose="020B0604020202020204" pitchFamily="34" charset="-128"/>
              </a:rPr>
              <a:t>R</a:t>
            </a:r>
            <a:r>
              <a:rPr lang="he-IL" dirty="0" smtClean="0">
                <a:ea typeface="Arial Unicode MS" panose="020B0604020202020204" pitchFamily="34" charset="-128"/>
              </a:rPr>
              <a:t> וילד </a:t>
            </a:r>
            <a:r>
              <a:rPr lang="en-US" dirty="0" smtClean="0">
                <a:ea typeface="Arial Unicode MS" panose="020B0604020202020204" pitchFamily="34" charset="-128"/>
              </a:rPr>
              <a:t>S</a:t>
            </a:r>
            <a:r>
              <a:rPr lang="he-IL" dirty="0" smtClean="0">
                <a:ea typeface="Arial Unicode MS" panose="020B0604020202020204" pitchFamily="34" charset="-128"/>
              </a:rPr>
              <a:t> במהלך השלב השלישי</a:t>
            </a:r>
            <a:endParaRPr lang="he-IL" dirty="0" smtClean="0"/>
          </a:p>
          <a:p>
            <a:r>
              <a:rPr lang="he-IL" dirty="0">
                <a:ea typeface="Arial Unicode MS" panose="020B0604020202020204" pitchFamily="34" charset="-128"/>
              </a:rPr>
              <a:t>ההוכחה מתבססת על כך שתכונת המופע הרציף מתקיימת בעץ במהלך כל השלב השלישי</a:t>
            </a:r>
          </a:p>
          <a:p>
            <a:pPr lvl="1"/>
            <a:r>
              <a:rPr lang="he-IL" dirty="0" smtClean="0">
                <a:ea typeface="Arial Unicode MS" panose="020B0604020202020204" pitchFamily="34" charset="-128"/>
              </a:rPr>
              <a:t>תרגיל 4 מוכיח תכונה זו </a:t>
            </a:r>
            <a:r>
              <a:rPr lang="he-IL" dirty="0">
                <a:ea typeface="Arial Unicode MS" panose="020B0604020202020204" pitchFamily="34" charset="-128"/>
              </a:rPr>
              <a:t>רק עבור העץ המקורי, כפי שהוא קיים בתחילת השלב השלישי, אבל קל להראות שהיא מתקיימת במהלך כל השלב השלישי</a:t>
            </a:r>
            <a:endParaRPr lang="en-US" dirty="0">
              <a:ea typeface="Arial Unicode MS" panose="020B0604020202020204" pitchFamily="3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48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3256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מסקנה מלמה 2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במהלך כל הצירופים של שלב 3, אף רשומה אינה הולכת לאיבוד</a:t>
            </a:r>
          </a:p>
          <a:p>
            <a:r>
              <a:rPr lang="he-IL" dirty="0" smtClean="0"/>
              <a:t>לפיכך, תוצאות ביניים רק הולכות וגדלות</a:t>
            </a:r>
          </a:p>
          <a:p>
            <a:r>
              <a:rPr lang="he-IL" dirty="0" smtClean="0"/>
              <a:t>בפרט, אף תוצאת ביניים אינה גדולה יותר מהתוצאה הסופית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49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8541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יחסים מצומצמי חצי צירוף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u="sng" dirty="0" smtClean="0"/>
              <a:t>הגדרה</a:t>
            </a:r>
            <a:r>
              <a:rPr lang="he-IL" dirty="0" smtClean="0"/>
              <a:t>: יחסים </a:t>
            </a:r>
            <a:r>
              <a:rPr lang="en-US" dirty="0" smtClean="0"/>
              <a:t>R</a:t>
            </a:r>
            <a:r>
              <a:rPr lang="he-IL" dirty="0" smtClean="0"/>
              <a:t> ו- </a:t>
            </a:r>
            <a:r>
              <a:rPr lang="en-US" dirty="0" smtClean="0"/>
              <a:t>S</a:t>
            </a:r>
            <a:r>
              <a:rPr lang="he-IL" dirty="0" smtClean="0"/>
              <a:t> הינם מח"צ (מצומצמי חצי צירוף), ובאנגלית </a:t>
            </a:r>
            <a:r>
              <a:rPr lang="en-US" dirty="0" smtClean="0"/>
              <a:t>semi-join reduced</a:t>
            </a:r>
            <a:r>
              <a:rPr lang="he-IL" dirty="0" smtClean="0"/>
              <a:t>, אם </a:t>
            </a:r>
          </a:p>
          <a:p>
            <a:pPr marL="0" indent="0" algn="ctr">
              <a:buNone/>
            </a:pPr>
            <a:r>
              <a:rPr lang="en-US" dirty="0"/>
              <a:t>R </a:t>
            </a:r>
            <a:r>
              <a:rPr lang="en-US" dirty="0">
                <a:ea typeface="Arial Unicode MS" panose="020B0604020202020204" pitchFamily="34" charset="-128"/>
              </a:rPr>
              <a:t>⋉</a:t>
            </a:r>
            <a:r>
              <a:rPr lang="en-US" dirty="0"/>
              <a:t> S </a:t>
            </a:r>
            <a:r>
              <a:rPr lang="en-US" dirty="0" smtClean="0">
                <a:ea typeface="Arial Unicode MS" panose="020B0604020202020204" pitchFamily="34" charset="-128"/>
              </a:rPr>
              <a:t>= R</a:t>
            </a:r>
            <a:r>
              <a:rPr lang="he-IL" dirty="0" smtClean="0">
                <a:ea typeface="Arial Unicode MS" panose="020B0604020202020204" pitchFamily="34" charset="-128"/>
              </a:rPr>
              <a:t> וגם </a:t>
            </a:r>
            <a:r>
              <a:rPr lang="en-US" dirty="0" smtClean="0"/>
              <a:t>S </a:t>
            </a:r>
            <a:r>
              <a:rPr lang="en-US" dirty="0">
                <a:ea typeface="Arial Unicode MS" panose="020B0604020202020204" pitchFamily="34" charset="-128"/>
              </a:rPr>
              <a:t>⋉</a:t>
            </a:r>
            <a:r>
              <a:rPr lang="en-US" dirty="0"/>
              <a:t> </a:t>
            </a:r>
            <a:r>
              <a:rPr lang="en-US" dirty="0" smtClean="0"/>
              <a:t>R </a:t>
            </a:r>
            <a:r>
              <a:rPr lang="en-US" dirty="0" smtClean="0">
                <a:ea typeface="Arial Unicode MS" panose="020B0604020202020204" pitchFamily="34" charset="-128"/>
              </a:rPr>
              <a:t>= S</a:t>
            </a:r>
          </a:p>
          <a:p>
            <a:r>
              <a:rPr lang="he-IL" dirty="0" smtClean="0">
                <a:ea typeface="Arial Unicode MS" panose="020B0604020202020204" pitchFamily="34" charset="-128"/>
              </a:rPr>
              <a:t>או באופן שקול</a:t>
            </a:r>
          </a:p>
          <a:p>
            <a:pPr marL="0" indent="0" algn="ctr">
              <a:buNone/>
            </a:pPr>
            <a:r>
              <a:rPr lang="en-US" dirty="0" smtClean="0">
                <a:ea typeface="Arial Unicode MS" panose="020B0604020202020204" pitchFamily="34" charset="-128"/>
              </a:rPr>
              <a:t>π</a:t>
            </a:r>
            <a:r>
              <a:rPr lang="en-US" baseline="-25000" dirty="0" smtClean="0">
                <a:ea typeface="Arial Unicode MS" panose="020B0604020202020204" pitchFamily="34" charset="-128"/>
              </a:rPr>
              <a:t>R∩S</a:t>
            </a:r>
            <a:r>
              <a:rPr lang="en-US" dirty="0" smtClean="0">
                <a:ea typeface="Arial Unicode MS" panose="020B0604020202020204" pitchFamily="34" charset="-128"/>
              </a:rPr>
              <a:t>(R) = </a:t>
            </a:r>
            <a:r>
              <a:rPr lang="en-US" dirty="0">
                <a:ea typeface="Arial Unicode MS" panose="020B0604020202020204" pitchFamily="34" charset="-128"/>
              </a:rPr>
              <a:t>π</a:t>
            </a:r>
            <a:r>
              <a:rPr lang="en-US" baseline="-25000" dirty="0">
                <a:ea typeface="Arial Unicode MS" panose="020B0604020202020204" pitchFamily="34" charset="-128"/>
              </a:rPr>
              <a:t>R∩</a:t>
            </a:r>
            <a:r>
              <a:rPr lang="en-US" baseline="-25000" dirty="0" smtClean="0">
                <a:ea typeface="Arial Unicode MS" panose="020B0604020202020204" pitchFamily="34" charset="-128"/>
              </a:rPr>
              <a:t>S</a:t>
            </a:r>
            <a:r>
              <a:rPr lang="en-US" dirty="0" smtClean="0">
                <a:ea typeface="Arial Unicode MS" panose="020B0604020202020204" pitchFamily="34" charset="-128"/>
              </a:rPr>
              <a:t>(S) </a:t>
            </a:r>
          </a:p>
          <a:p>
            <a:r>
              <a:rPr lang="he-IL" dirty="0" smtClean="0">
                <a:ea typeface="Arial Unicode MS" panose="020B0604020202020204" pitchFamily="34" charset="-128"/>
              </a:rPr>
              <a:t>כלומר, לכל רשומה באחד משני היחסים, יש ביחס השני לפחות רשומה אחת עם אותם ערכים בעמודות המשותפות לשני היחסים</a:t>
            </a:r>
            <a:endParaRPr lang="he-IL" dirty="0"/>
          </a:p>
          <a:p>
            <a:pPr marL="0" indent="0" algn="ctr">
              <a:buNone/>
            </a:pP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5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1434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5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הראו ע"י דוגמה שאם עץ אינו מקיים תכונת המופע הרציף (למשל, עץ שנבנה בצורה שרירותית עבור יחסים שאינם חסרי מעגלים), אז למה 2 לא בהכרח מתקיימת</a:t>
            </a:r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50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9480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6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איך בודקים בזמן פולינומיאלי בגודל הקלט בלבד האם תוצאת הצירוף עבור העץ אינה ריקה?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51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5716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7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חשבו את זמן הריצה של האלגוריתם של יאנקאקיס כפולינום של הקלט והפלט</a:t>
            </a:r>
          </a:p>
          <a:p>
            <a:pPr lvl="1"/>
            <a:r>
              <a:rPr lang="he-IL" dirty="0" smtClean="0"/>
              <a:t>לא לשכוח את המחיר של שני השלבים הראשונים</a:t>
            </a:r>
          </a:p>
          <a:p>
            <a:pPr lvl="1"/>
            <a:r>
              <a:rPr lang="he-IL" dirty="0" smtClean="0"/>
              <a:t>זכרו שהקלט הוא העץ, כאשר כל צומת היא אחד היחסים</a:t>
            </a:r>
          </a:p>
          <a:p>
            <a:pPr lvl="1"/>
            <a:r>
              <a:rPr lang="he-IL" dirty="0" smtClean="0"/>
              <a:t>וודאו שזמן הריצה שמצאתם הינו נכון גם אם תוצאת הצירוף ריקה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52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7627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8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הוכיחו את </a:t>
            </a:r>
            <a:r>
              <a:rPr lang="he-IL" dirty="0" smtClean="0">
                <a:hlinkClick r:id="rId2" action="ppaction://hlinksldjump"/>
              </a:rPr>
              <a:t>למה 2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53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7847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9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הראו שהתוצאה של הרדוקציה של </a:t>
            </a:r>
            <a:r>
              <a:rPr lang="en-US" dirty="0" smtClean="0"/>
              <a:t>GYO</a:t>
            </a:r>
            <a:r>
              <a:rPr lang="he-IL" dirty="0" smtClean="0"/>
              <a:t> אינה תלויה בסדר שבו מפעילים את כללי המחיקה (במצבים שבהם יש מספר אפשרויות להפעילם)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54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5913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תרגיל 10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מלמה 2 נובע שבסיום שני השלבים הראשונים, היחסים הם מ"צ</a:t>
            </a:r>
          </a:p>
          <a:p>
            <a:r>
              <a:rPr lang="he-IL" dirty="0"/>
              <a:t>לכן, כל שניים (ולא רק הורה וילד) הם מח"צ</a:t>
            </a:r>
          </a:p>
          <a:p>
            <a:pPr lvl="1"/>
            <a:r>
              <a:rPr lang="he-IL" dirty="0"/>
              <a:t>האם זה נכון גם במקרה של יחסים עם מעגלים, כאשר העץ נקבע באופן שרירותי?</a:t>
            </a:r>
          </a:p>
          <a:p>
            <a:r>
              <a:rPr lang="he-IL" dirty="0"/>
              <a:t>כמה פעולות חצי צירוף צריך כדי להביא </a:t>
            </a:r>
            <a:r>
              <a:rPr lang="en-US" dirty="0"/>
              <a:t>k</a:t>
            </a:r>
            <a:r>
              <a:rPr lang="he-IL" dirty="0"/>
              <a:t> יחסים למצב שהם מח"צ? ענו עבור כ"א מהמקרים הבאים</a:t>
            </a:r>
          </a:p>
          <a:p>
            <a:pPr lvl="1"/>
            <a:r>
              <a:rPr lang="he-IL" dirty="0"/>
              <a:t>יחסים חסרי מעגלים</a:t>
            </a:r>
          </a:p>
          <a:p>
            <a:pPr lvl="1"/>
            <a:r>
              <a:rPr lang="he-IL" dirty="0"/>
              <a:t>יחסים כלשהם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55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7022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ובמקרה של מספר כלשהו של יחסים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u="sng" dirty="0" smtClean="0"/>
              <a:t>הגדרה</a:t>
            </a:r>
            <a:r>
              <a:rPr lang="he-IL" dirty="0" smtClean="0"/>
              <a:t>: היחסים </a:t>
            </a:r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n-US" dirty="0"/>
              <a:t>,…,R</a:t>
            </a:r>
            <a:r>
              <a:rPr lang="en-US" baseline="-25000" dirty="0"/>
              <a:t>k</a:t>
            </a:r>
            <a:r>
              <a:rPr lang="he-IL" dirty="0"/>
              <a:t> </a:t>
            </a:r>
            <a:r>
              <a:rPr lang="he-IL" dirty="0" smtClean="0"/>
              <a:t>הינם מח"צ אם כל שניים הינם מח"צ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6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1274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יחסים מצומצמי צירוף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u="sng" dirty="0" smtClean="0"/>
              <a:t>הגדרה</a:t>
            </a:r>
            <a:r>
              <a:rPr lang="he-IL" dirty="0" smtClean="0"/>
              <a:t>: היחסים 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,…,R</a:t>
            </a:r>
            <a:r>
              <a:rPr lang="en-US" baseline="-25000" dirty="0" smtClean="0"/>
              <a:t>k</a:t>
            </a:r>
            <a:r>
              <a:rPr lang="he-IL" baseline="-25000" dirty="0"/>
              <a:t> </a:t>
            </a:r>
            <a:r>
              <a:rPr lang="he-IL" dirty="0" smtClean="0"/>
              <a:t>הינם מ"צ (מצומצמי צירוף), ובאנגלית </a:t>
            </a:r>
            <a:r>
              <a:rPr lang="en-US" dirty="0" smtClean="0"/>
              <a:t>join reduced</a:t>
            </a:r>
            <a:r>
              <a:rPr lang="he-IL" dirty="0" smtClean="0"/>
              <a:t>, אם לכל </a:t>
            </a:r>
            <a:r>
              <a:rPr lang="en-US" dirty="0" smtClean="0"/>
              <a:t>1</a:t>
            </a:r>
            <a:r>
              <a:rPr lang="en-US" dirty="0" smtClean="0">
                <a:ea typeface="Arial Unicode MS" panose="020B0604020202020204" pitchFamily="34" charset="-128"/>
              </a:rPr>
              <a:t>≤i≤k</a:t>
            </a:r>
            <a:r>
              <a:rPr lang="he-IL" dirty="0" smtClean="0">
                <a:ea typeface="Arial Unicode MS" panose="020B0604020202020204" pitchFamily="34" charset="-128"/>
              </a:rPr>
              <a:t> מתקיים השוויון הבא</a:t>
            </a:r>
          </a:p>
          <a:p>
            <a:pPr marL="0" indent="0" algn="ctr">
              <a:buNone/>
            </a:pPr>
            <a:r>
              <a:rPr lang="en-US" sz="4000" dirty="0" smtClean="0">
                <a:ea typeface="Arial Unicode MS" panose="020B0604020202020204" pitchFamily="34" charset="-128"/>
              </a:rPr>
              <a:t>⋈</a:t>
            </a:r>
            <a:r>
              <a:rPr lang="en-US" sz="4000" dirty="0" smtClean="0"/>
              <a:t> R</a:t>
            </a:r>
            <a:r>
              <a:rPr lang="en-US" sz="4000" baseline="-25000" dirty="0" smtClean="0"/>
              <a:t>k</a:t>
            </a:r>
            <a:r>
              <a:rPr lang="en-US" sz="4000" baseline="-25000" dirty="0"/>
              <a:t> </a:t>
            </a:r>
            <a:r>
              <a:rPr lang="en-US" sz="4000" dirty="0"/>
              <a:t>)</a:t>
            </a:r>
            <a:r>
              <a:rPr lang="he-IL" sz="4000" baseline="-25000" dirty="0" smtClean="0"/>
              <a:t> </a:t>
            </a:r>
            <a:r>
              <a:rPr lang="en-US" sz="4000" dirty="0" smtClean="0">
                <a:ea typeface="Arial Unicode MS" panose="020B0604020202020204" pitchFamily="34" charset="-128"/>
              </a:rPr>
              <a:t>⋅ ⋅ ⋅</a:t>
            </a:r>
            <a:r>
              <a:rPr lang="he-IL" sz="4000" dirty="0" smtClean="0"/>
              <a:t> </a:t>
            </a:r>
            <a:r>
              <a:rPr lang="en-US" sz="4000" dirty="0" smtClean="0"/>
              <a:t>R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 </a:t>
            </a:r>
            <a:r>
              <a:rPr lang="en-US" sz="4000" dirty="0" smtClean="0">
                <a:ea typeface="Arial Unicode MS" panose="020B0604020202020204" pitchFamily="34" charset="-128"/>
              </a:rPr>
              <a:t>⋈</a:t>
            </a:r>
            <a:r>
              <a:rPr lang="he-IL" sz="4000" dirty="0" smtClean="0">
                <a:ea typeface="Arial Unicode MS" panose="020B0604020202020204" pitchFamily="34" charset="-128"/>
              </a:rPr>
              <a:t> </a:t>
            </a:r>
            <a:r>
              <a:rPr lang="en-US" sz="4000" dirty="0" smtClean="0"/>
              <a:t>R</a:t>
            </a:r>
            <a:r>
              <a:rPr lang="en-US" sz="4000" baseline="-25000" dirty="0" smtClean="0"/>
              <a:t>i</a:t>
            </a:r>
            <a:r>
              <a:rPr lang="en-US" sz="4000" dirty="0" smtClean="0"/>
              <a:t> </a:t>
            </a:r>
            <a:r>
              <a:rPr lang="en-US" sz="4000" dirty="0"/>
              <a:t>= </a:t>
            </a:r>
            <a:r>
              <a:rPr lang="el-GR" sz="4000" dirty="0">
                <a:ea typeface="Arial Unicode MS" panose="020B0604020202020204" pitchFamily="34" charset="-128"/>
              </a:rPr>
              <a:t>π</a:t>
            </a:r>
            <a:r>
              <a:rPr lang="en-US" sz="4000" baseline="-25000" dirty="0" smtClean="0"/>
              <a:t>R</a:t>
            </a:r>
            <a:r>
              <a:rPr lang="en-US" sz="4000" baseline="-50000" dirty="0" smtClean="0"/>
              <a:t>i</a:t>
            </a:r>
            <a:r>
              <a:rPr lang="en-US" sz="4000" baseline="-25000" dirty="0" smtClean="0"/>
              <a:t> </a:t>
            </a:r>
            <a:r>
              <a:rPr lang="en-US" sz="4000" dirty="0" smtClean="0"/>
              <a:t>(</a:t>
            </a:r>
            <a:endParaRPr lang="he-IL" sz="4000" dirty="0" smtClean="0">
              <a:ea typeface="Arial Unicode MS" panose="020B0604020202020204" pitchFamily="34" charset="-128"/>
            </a:endParaRPr>
          </a:p>
          <a:p>
            <a:r>
              <a:rPr lang="he-IL" dirty="0" smtClean="0"/>
              <a:t>שימו לב שתמיד מתקיימת ההכלה </a:t>
            </a:r>
            <a:r>
              <a:rPr lang="he-IL" dirty="0" smtClean="0">
                <a:ea typeface="Arial Unicode MS" panose="020B0604020202020204" pitchFamily="34" charset="-128"/>
              </a:rPr>
              <a:t>⊆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7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4254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10 (מהרצאה 1)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הוכיחו הטענה מסוף השקף הקודם, כלומר לכל </a:t>
            </a:r>
            <a:r>
              <a:rPr lang="en-US" dirty="0" smtClean="0"/>
              <a:t>i</a:t>
            </a:r>
            <a:r>
              <a:rPr lang="he-IL" dirty="0" smtClean="0"/>
              <a:t> תמיד מתקיים</a:t>
            </a:r>
          </a:p>
          <a:p>
            <a:pPr marL="0" indent="0" algn="ctr">
              <a:buNone/>
            </a:pPr>
            <a:r>
              <a:rPr lang="en-US" sz="4000" dirty="0">
                <a:ea typeface="Arial Unicode MS" panose="020B0604020202020204" pitchFamily="34" charset="-128"/>
              </a:rPr>
              <a:t>⋈</a:t>
            </a:r>
            <a:r>
              <a:rPr lang="en-US" sz="4000" dirty="0"/>
              <a:t> R</a:t>
            </a:r>
            <a:r>
              <a:rPr lang="en-US" sz="4000" baseline="-25000" dirty="0"/>
              <a:t>k </a:t>
            </a:r>
            <a:r>
              <a:rPr lang="en-US" sz="4000" dirty="0"/>
              <a:t>)</a:t>
            </a:r>
            <a:r>
              <a:rPr lang="he-IL" sz="4000" baseline="-25000" dirty="0"/>
              <a:t> </a:t>
            </a:r>
            <a:r>
              <a:rPr lang="en-US" sz="4000" dirty="0">
                <a:ea typeface="Arial Unicode MS" panose="020B0604020202020204" pitchFamily="34" charset="-128"/>
              </a:rPr>
              <a:t>⋅ ⋅ ⋅</a:t>
            </a:r>
            <a:r>
              <a:rPr lang="he-IL" sz="4000" dirty="0"/>
              <a:t> </a:t>
            </a:r>
            <a:r>
              <a:rPr lang="en-US" sz="4000" dirty="0"/>
              <a:t>R</a:t>
            </a:r>
            <a:r>
              <a:rPr lang="en-US" sz="4000" baseline="-25000" dirty="0"/>
              <a:t>1</a:t>
            </a:r>
            <a:r>
              <a:rPr lang="en-US" sz="4000" dirty="0"/>
              <a:t> </a:t>
            </a:r>
            <a:r>
              <a:rPr lang="en-US" sz="4000" dirty="0">
                <a:ea typeface="Arial Unicode MS" panose="020B0604020202020204" pitchFamily="34" charset="-128"/>
              </a:rPr>
              <a:t>⋈</a:t>
            </a:r>
            <a:r>
              <a:rPr lang="he-IL" sz="4000" dirty="0">
                <a:ea typeface="Arial Unicode MS" panose="020B0604020202020204" pitchFamily="34" charset="-128"/>
              </a:rPr>
              <a:t> </a:t>
            </a:r>
            <a:r>
              <a:rPr lang="en-US" sz="4000" dirty="0"/>
              <a:t>R</a:t>
            </a:r>
            <a:r>
              <a:rPr lang="en-US" sz="4000" baseline="-25000" dirty="0"/>
              <a:t>i</a:t>
            </a:r>
            <a:r>
              <a:rPr lang="en-US" sz="4000" dirty="0"/>
              <a:t> </a:t>
            </a:r>
            <a:r>
              <a:rPr lang="en-US" sz="4000" dirty="0" smtClean="0">
                <a:ea typeface="Arial Unicode MS" panose="020B0604020202020204" pitchFamily="34" charset="-128"/>
              </a:rPr>
              <a:t>⊇</a:t>
            </a:r>
            <a:r>
              <a:rPr lang="en-US" sz="4000" dirty="0" smtClean="0"/>
              <a:t> </a:t>
            </a:r>
            <a:r>
              <a:rPr lang="el-GR" sz="4000" dirty="0">
                <a:ea typeface="Arial Unicode MS" panose="020B0604020202020204" pitchFamily="34" charset="-128"/>
              </a:rPr>
              <a:t>π</a:t>
            </a:r>
            <a:r>
              <a:rPr lang="en-US" sz="4000" baseline="-25000" dirty="0"/>
              <a:t>R</a:t>
            </a:r>
            <a:r>
              <a:rPr lang="en-US" sz="4000" baseline="-50000" dirty="0"/>
              <a:t>i</a:t>
            </a:r>
            <a:r>
              <a:rPr lang="en-US" sz="4000" baseline="-25000" dirty="0"/>
              <a:t> </a:t>
            </a:r>
            <a:r>
              <a:rPr lang="en-US" sz="4000" dirty="0" smtClean="0"/>
              <a:t>(</a:t>
            </a:r>
            <a:endParaRPr lang="he-IL" sz="4000" dirty="0">
              <a:ea typeface="Arial Unicode MS" panose="020B0604020202020204" pitchFamily="34" charset="-128"/>
            </a:endParaRPr>
          </a:p>
          <a:p>
            <a:pPr marL="0" indent="0" algn="ctr">
              <a:buNone/>
            </a:pP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8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9352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תרגיל </a:t>
            </a:r>
            <a:r>
              <a:rPr lang="he-IL" dirty="0" smtClean="0"/>
              <a:t>10 – פתרון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he-IL" dirty="0"/>
                  <a:t>רשומה </a:t>
                </a:r>
                <a:r>
                  <a:rPr lang="en-US" dirty="0"/>
                  <a:t>t</a:t>
                </a:r>
                <a:r>
                  <a:rPr lang="he-IL" dirty="0"/>
                  <a:t> מעל קבוצת האטריבוטים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ctrlPr>
                          <a:rPr lang="he-IL" sz="36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3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brk m:alnAt="23"/>
                          </m:rPr>
                          <a:rPr lang="he-IL" sz="3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sz="3600" i="1" baseline="-2500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nary>
                  </m:oMath>
                </a14:m>
                <a:r>
                  <a:rPr lang="he-IL" dirty="0"/>
                  <a:t> שייכת לתוצאת הצירוף </a:t>
                </a:r>
                <a:r>
                  <a:rPr lang="en-US" dirty="0">
                    <a:ea typeface="Arial Unicode MS" panose="020B0604020202020204" pitchFamily="34" charset="-128"/>
                  </a:rPr>
                  <a:t>⋈</a:t>
                </a:r>
                <a:r>
                  <a:rPr lang="en-US" dirty="0"/>
                  <a:t> R</a:t>
                </a:r>
                <a:r>
                  <a:rPr lang="en-US" baseline="-25000" dirty="0"/>
                  <a:t>k </a:t>
                </a:r>
                <a:r>
                  <a:rPr lang="he-IL" baseline="-25000" dirty="0"/>
                  <a:t> </a:t>
                </a:r>
                <a:r>
                  <a:rPr lang="en-US" dirty="0">
                    <a:ea typeface="Arial Unicode MS" panose="020B0604020202020204" pitchFamily="34" charset="-128"/>
                  </a:rPr>
                  <a:t>⋅ ⋅ ⋅</a:t>
                </a:r>
                <a:r>
                  <a:rPr lang="he-IL" dirty="0"/>
                  <a:t> </a:t>
                </a:r>
                <a:r>
                  <a:rPr lang="en-US" dirty="0"/>
                  <a:t>R</a:t>
                </a:r>
                <a:r>
                  <a:rPr lang="en-US" baseline="-25000" dirty="0"/>
                  <a:t>1</a:t>
                </a:r>
                <a:r>
                  <a:rPr lang="en-US" dirty="0"/>
                  <a:t> </a:t>
                </a:r>
                <a:r>
                  <a:rPr lang="en-US" dirty="0">
                    <a:ea typeface="Arial Unicode MS" panose="020B0604020202020204" pitchFamily="34" charset="-128"/>
                  </a:rPr>
                  <a:t>⋈</a:t>
                </a:r>
                <a:r>
                  <a:rPr lang="he-IL" dirty="0"/>
                  <a:t> אם ורק אם לכל </a:t>
                </a:r>
                <a:r>
                  <a:rPr lang="en-US" dirty="0"/>
                  <a:t>i</a:t>
                </a:r>
                <a:r>
                  <a:rPr lang="he-IL" dirty="0"/>
                  <a:t> מתקיים </a:t>
                </a:r>
                <a:r>
                  <a:rPr lang="el-GR" dirty="0">
                    <a:ea typeface="Arial Unicode MS" panose="020B0604020202020204" pitchFamily="34" charset="-128"/>
                  </a:rPr>
                  <a:t>π</a:t>
                </a:r>
                <a:r>
                  <a:rPr lang="en-US" baseline="-25000" dirty="0"/>
                  <a:t>R</a:t>
                </a:r>
                <a:r>
                  <a:rPr lang="en-US" baseline="-50000" dirty="0"/>
                  <a:t>i</a:t>
                </a:r>
                <a:r>
                  <a:rPr lang="en-US" baseline="-25000" dirty="0"/>
                  <a:t> </a:t>
                </a:r>
                <a:r>
                  <a:rPr lang="en-US" dirty="0"/>
                  <a:t>(t) </a:t>
                </a:r>
                <a:r>
                  <a:rPr lang="en-US" dirty="0">
                    <a:ea typeface="Arial Unicode MS" panose="020B0604020202020204" pitchFamily="34" charset="-128"/>
                  </a:rPr>
                  <a:t>∈ R</a:t>
                </a:r>
                <a:r>
                  <a:rPr lang="en-US" baseline="-25000" dirty="0">
                    <a:ea typeface="Arial Unicode MS" panose="020B0604020202020204" pitchFamily="34" charset="-128"/>
                  </a:rPr>
                  <a:t>i</a:t>
                </a:r>
              </a:p>
              <a:p>
                <a:pPr lvl="1"/>
                <a:r>
                  <a:rPr lang="he-IL" dirty="0"/>
                  <a:t>אם התנאי מתקיים אז ברור שצירוף ההטלות של </a:t>
                </a:r>
                <a:r>
                  <a:rPr lang="en-US" dirty="0"/>
                  <a:t>t</a:t>
                </a:r>
                <a:r>
                  <a:rPr lang="he-IL" dirty="0"/>
                  <a:t> מייצר את </a:t>
                </a:r>
                <a:r>
                  <a:rPr lang="en-US" dirty="0"/>
                  <a:t>t</a:t>
                </a:r>
                <a:r>
                  <a:rPr lang="he-IL" dirty="0"/>
                  <a:t> עצמה</a:t>
                </a:r>
              </a:p>
              <a:p>
                <a:pPr lvl="1"/>
                <a:r>
                  <a:rPr lang="he-IL" dirty="0"/>
                  <a:t>אם התנאי אינו מתקיים, אז </a:t>
                </a:r>
                <a:r>
                  <a:rPr lang="en-US" dirty="0"/>
                  <a:t>t</a:t>
                </a:r>
                <a:r>
                  <a:rPr lang="he-IL" dirty="0"/>
                  <a:t> לא יכולה להיות בצירוף, כי </a:t>
                </a:r>
                <a:r>
                  <a:rPr lang="en-US" dirty="0"/>
                  <a:t>t</a:t>
                </a:r>
                <a:r>
                  <a:rPr lang="he-IL" dirty="0"/>
                  <a:t> יכולה להתקבל רק מצירוף ההטלות שלה על הסכמות הנתונות</a:t>
                </a:r>
              </a:p>
              <a:p>
                <a:r>
                  <a:rPr lang="he-IL" dirty="0"/>
                  <a:t>מהאפיון הנ"ל של תוצאת הצירוף נובע שההכלה </a:t>
                </a:r>
                <a:r>
                  <a:rPr lang="he-IL" dirty="0" smtClean="0"/>
                  <a:t>מתקיימת</a:t>
                </a:r>
                <a:endParaRPr lang="he-IL" dirty="0"/>
              </a:p>
              <a:p>
                <a:endParaRPr lang="he-IL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1401" r="-1333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29 פברואר,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הרצאה 2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9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4248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2026</TotalTime>
  <Words>2991</Words>
  <Application>Microsoft Office PowerPoint</Application>
  <PresentationFormat>Widescreen</PresentationFormat>
  <Paragraphs>416</Paragraphs>
  <Slides>55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55</vt:i4>
      </vt:variant>
    </vt:vector>
  </HeadingPairs>
  <TitlesOfParts>
    <vt:vector size="64" baseType="lpstr">
      <vt:lpstr>Arial Unicode MS</vt:lpstr>
      <vt:lpstr>Arial</vt:lpstr>
      <vt:lpstr>Calibri</vt:lpstr>
      <vt:lpstr>Calibri Light</vt:lpstr>
      <vt:lpstr>Cambria Math</vt:lpstr>
      <vt:lpstr>Times New Roman</vt:lpstr>
      <vt:lpstr>Custom Design</vt:lpstr>
      <vt:lpstr>Office Theme</vt:lpstr>
      <vt:lpstr>1_Custom Design</vt:lpstr>
      <vt:lpstr>הרצאה 2</vt:lpstr>
      <vt:lpstr>חזרה על מושגים בסיסיים</vt:lpstr>
      <vt:lpstr>חצי צירוף R ⋉ S</vt:lpstr>
      <vt:lpstr>צמצום ע"י חצי צירוף</vt:lpstr>
      <vt:lpstr>יחסים מצומצמי חצי צירוף</vt:lpstr>
      <vt:lpstr>ובמקרה של מספר כלשהו של יחסים</vt:lpstr>
      <vt:lpstr>יחסים מצומצמי צירוף</vt:lpstr>
      <vt:lpstr>תרגיל 10 (מהרצאה 1)</vt:lpstr>
      <vt:lpstr>תרגיל 10 – פתרון</vt:lpstr>
      <vt:lpstr>PowerPoint Presentation</vt:lpstr>
      <vt:lpstr>תרגיל 11 (מהרצאה 1)</vt:lpstr>
      <vt:lpstr>תרגיל 11 – פתרון</vt:lpstr>
      <vt:lpstr>המקרה המיוחד שיש רק שני יחסים</vt:lpstr>
      <vt:lpstr>הוכחת החלק הראשון</vt:lpstr>
      <vt:lpstr>הוכחת החלק השני</vt:lpstr>
      <vt:lpstr>הרדוקציה של GYO</vt:lpstr>
      <vt:lpstr>יחסים חסרי מעגלים</vt:lpstr>
      <vt:lpstr>תרגיל 12 (מהרצאה 1)</vt:lpstr>
      <vt:lpstr>תרגיל 12 – פתרון </vt:lpstr>
      <vt:lpstr>האלגוריתם של יאנקאקיס</vt:lpstr>
      <vt:lpstr>האלגוריתם של יאנקאקיס</vt:lpstr>
      <vt:lpstr>האתחול</vt:lpstr>
      <vt:lpstr>דוגמה</vt:lpstr>
      <vt:lpstr>תרגיל 1</vt:lpstr>
      <vt:lpstr>הנחה</vt:lpstr>
      <vt:lpstr>זמן החישוב הכולל</vt:lpstr>
      <vt:lpstr>הוכחת הטענה מהשקף הקודם</vt:lpstr>
      <vt:lpstr>הערה</vt:lpstr>
      <vt:lpstr>המשך ההוכחה</vt:lpstr>
      <vt:lpstr>הערה</vt:lpstr>
      <vt:lpstr>האלגוריתם של יאנקאקיס (לחישוב הצירוף של עץ בודד)</vt:lpstr>
      <vt:lpstr>שלושת שלבי האלגוריתם</vt:lpstr>
      <vt:lpstr>חצי צירוף במעלה העץ</vt:lpstr>
      <vt:lpstr>חצי צירוף במורד העץ</vt:lpstr>
      <vt:lpstr>צירוף במעלה העץ</vt:lpstr>
      <vt:lpstr>דוגמה</vt:lpstr>
      <vt:lpstr>האלגוריתם נכון</vt:lpstr>
      <vt:lpstr>שאלה</vt:lpstr>
      <vt:lpstr>בסיום השלב השני, כל הורה וילד הם מח"צ (מצומצמי חצי צירוף)</vt:lpstr>
      <vt:lpstr>הוכחת למה 1 (שלב 1)</vt:lpstr>
      <vt:lpstr>הוכחת למה 1 (שלב 2)</vt:lpstr>
      <vt:lpstr>הוכחת למה 1 (שלב 2, המשך)</vt:lpstr>
      <vt:lpstr>תרגיל 2</vt:lpstr>
      <vt:lpstr>תרגיל 3</vt:lpstr>
      <vt:lpstr>תכונת המופע הרציף</vt:lpstr>
      <vt:lpstr>PowerPoint Presentation</vt:lpstr>
      <vt:lpstr>תרגיל 4 </vt:lpstr>
      <vt:lpstr>במהלך שלב 3 נשמרת התכונה שכל הורה וילד הם מח"צ</vt:lpstr>
      <vt:lpstr>מסקנה מלמה 2</vt:lpstr>
      <vt:lpstr>תרגיל 5</vt:lpstr>
      <vt:lpstr>תרגיל 6</vt:lpstr>
      <vt:lpstr>תרגיל 7</vt:lpstr>
      <vt:lpstr>תרגיל 8</vt:lpstr>
      <vt:lpstr>תרגיל 9</vt:lpstr>
      <vt:lpstr>תרגיל 10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570</cp:revision>
  <cp:lastPrinted>2013-04-22T11:10:29Z</cp:lastPrinted>
  <dcterms:created xsi:type="dcterms:W3CDTF">2013-03-06T23:17:35Z</dcterms:created>
  <dcterms:modified xsi:type="dcterms:W3CDTF">2016-03-01T10:34:45Z</dcterms:modified>
</cp:coreProperties>
</file>