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60" r:id="rId4"/>
    <p:sldId id="257" r:id="rId5"/>
    <p:sldId id="259" r:id="rId6"/>
    <p:sldId id="258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6A6BF-B293-B145-9ED6-40B6C6AB179D}" type="datetimeFigureOut">
              <a:rPr lang="en-US" smtClean="0"/>
              <a:t>1/15/24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1F82-6F8C-5B43-8B0B-209C345E9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C3B-28B2-3F48-ACF2-3E8A96110408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47A-7F63-9147-BBA7-0C4227BE8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0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C3B-28B2-3F48-ACF2-3E8A96110408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47A-7F63-9147-BBA7-0C4227BE8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C3B-28B2-3F48-ACF2-3E8A96110408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47A-7F63-9147-BBA7-0C4227BE8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6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C3B-28B2-3F48-ACF2-3E8A96110408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47A-7F63-9147-BBA7-0C4227BE8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C3B-28B2-3F48-ACF2-3E8A96110408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47A-7F63-9147-BBA7-0C4227BE8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0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C3B-28B2-3F48-ACF2-3E8A96110408}" type="datetimeFigureOut">
              <a:rPr lang="en-US" smtClean="0"/>
              <a:t>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47A-7F63-9147-BBA7-0C4227BE8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C3B-28B2-3F48-ACF2-3E8A96110408}" type="datetimeFigureOut">
              <a:rPr lang="en-US" smtClean="0"/>
              <a:t>1/15/24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47A-7F63-9147-BBA7-0C4227BE8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C3B-28B2-3F48-ACF2-3E8A96110408}" type="datetimeFigureOut">
              <a:rPr lang="en-US" smtClean="0"/>
              <a:t>1/15/24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47A-7F63-9147-BBA7-0C4227BE8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6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C3B-28B2-3F48-ACF2-3E8A96110408}" type="datetimeFigureOut">
              <a:rPr lang="en-US" smtClean="0"/>
              <a:t>1/15/24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47A-7F63-9147-BBA7-0C4227BE8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C3B-28B2-3F48-ACF2-3E8A96110408}" type="datetimeFigureOut">
              <a:rPr lang="en-US" smtClean="0"/>
              <a:t>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47A-7F63-9147-BBA7-0C4227BE8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2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C3B-28B2-3F48-ACF2-3E8A96110408}" type="datetimeFigureOut">
              <a:rPr lang="en-US" smtClean="0"/>
              <a:t>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47A-7F63-9147-BBA7-0C4227BE8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5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4C3B-28B2-3F48-ACF2-3E8A96110408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7C47A-7F63-9147-BBA7-0C4227BE8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3.tiff"/><Relationship Id="rId5" Type="http://schemas.microsoft.com/office/2007/relationships/media" Target="../media/media3.m4a"/><Relationship Id="rId10" Type="http://schemas.openxmlformats.org/officeDocument/2006/relationships/image" Target="../media/image12.jpg"/><Relationship Id="rId4" Type="http://schemas.openxmlformats.org/officeDocument/2006/relationships/audio" Target="../media/media2.m4a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93700"/>
            <a:ext cx="10058400" cy="565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0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800" dirty="0">
                <a:latin typeface="Times New Roman" charset="0"/>
                <a:ea typeface="Times New Roman" charset="0"/>
                <a:cs typeface="Times New Roman" charset="0"/>
              </a:rPr>
              <a:t>בורלסקה: ארס אל המלחמה ואפרודיטה אלת התשוקה נתפשים על חם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9" y="1517515"/>
            <a:ext cx="3572881" cy="3394954"/>
          </a:xfrm>
        </p:spPr>
      </p:pic>
      <p:sp>
        <p:nvSpPr>
          <p:cNvPr id="5" name="TextBox 4"/>
          <p:cNvSpPr txBox="1"/>
          <p:nvPr/>
        </p:nvSpPr>
        <p:spPr>
          <a:xfrm>
            <a:off x="8861898" y="1517515"/>
            <a:ext cx="20038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העיר הלז את </a:t>
            </a:r>
            <a:r>
              <a:rPr lang="he-IL" dirty="0" err="1"/>
              <a:t>כנורו</a:t>
            </a:r>
            <a:r>
              <a:rPr lang="he-IL" dirty="0"/>
              <a:t> בשירה ערבה על אודות אהבת ארס האל ואפרודיטה </a:t>
            </a:r>
            <a:r>
              <a:rPr lang="he-IL" dirty="0" err="1"/>
              <a:t>עדוית</a:t>
            </a:r>
            <a:r>
              <a:rPr lang="he-IL" dirty="0"/>
              <a:t> הכלילים איך </a:t>
            </a:r>
            <a:r>
              <a:rPr lang="he-IL" dirty="0" err="1"/>
              <a:t>התיחדו</a:t>
            </a:r>
            <a:r>
              <a:rPr lang="he-IL" dirty="0"/>
              <a:t> הם לראשונה בהיכל </a:t>
            </a:r>
            <a:r>
              <a:rPr lang="he-IL" dirty="0" err="1"/>
              <a:t>הפיסטוס</a:t>
            </a:r>
            <a:r>
              <a:rPr lang="he-IL" dirty="0"/>
              <a:t> אך </a:t>
            </a:r>
            <a:r>
              <a:rPr lang="he-IL" dirty="0" err="1"/>
              <a:t>בהחבא</a:t>
            </a:r>
            <a:r>
              <a:rPr lang="he-IL" dirty="0"/>
              <a:t>. והרבה לה אתנן ואשכר, וחללו </a:t>
            </a:r>
            <a:r>
              <a:rPr lang="he-IL" dirty="0" err="1"/>
              <a:t>מטת</a:t>
            </a:r>
            <a:r>
              <a:rPr lang="he-IL" dirty="0"/>
              <a:t> </a:t>
            </a:r>
            <a:r>
              <a:rPr lang="he-IL" dirty="0" err="1"/>
              <a:t>הפיסטוס</a:t>
            </a:r>
            <a:r>
              <a:rPr lang="he-IL" dirty="0"/>
              <a:t> המושל </a:t>
            </a:r>
            <a:r>
              <a:rPr lang="he-IL" dirty="0" err="1"/>
              <a:t>ויצועו</a:t>
            </a:r>
            <a:r>
              <a:rPr lang="he-IL" dirty="0"/>
              <a:t>, ובשרו החרס ...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4860504" y="5620274"/>
            <a:ext cx="16942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״באי יונתי, ושכבי נא עני, </a:t>
            </a:r>
            <a:r>
              <a:rPr lang="he-IL" dirty="0" err="1"/>
              <a:t>נתעלסה</a:t>
            </a:r>
            <a:r>
              <a:rPr lang="he-IL" dirty="0"/>
              <a:t> באהבים, יען </a:t>
            </a:r>
            <a:r>
              <a:rPr lang="he-IL" dirty="0" err="1"/>
              <a:t>הפיסטוס</a:t>
            </a:r>
            <a:r>
              <a:rPr lang="he-IL" dirty="0"/>
              <a:t> איננו בביתו, כי הלך לו ודאי </a:t>
            </a:r>
            <a:r>
              <a:rPr lang="he-IL" dirty="0" err="1"/>
              <a:t>ללמנוס</a:t>
            </a:r>
            <a:r>
              <a:rPr lang="he-IL" dirty="0"/>
              <a:t> אל שבט </a:t>
            </a:r>
            <a:r>
              <a:rPr lang="he-IL" dirty="0" err="1"/>
              <a:t>הסינטים</a:t>
            </a:r>
            <a:r>
              <a:rPr lang="he-IL" dirty="0"/>
              <a:t>, הגוי אשר גסות ידבר.״ </a:t>
            </a:r>
          </a:p>
          <a:p>
            <a:pPr algn="r" rtl="1"/>
            <a:r>
              <a:rPr lang="he-IL" dirty="0"/>
              <a:t>ככה דבר וימצא חן בעיניה ותשכב.</a:t>
            </a:r>
          </a:p>
          <a:p>
            <a:pPr algn="r" rtl="1"/>
            <a:r>
              <a:rPr lang="he-IL" dirty="0"/>
              <a:t> שכבו במטה, נרדמו, </a:t>
            </a:r>
            <a:r>
              <a:rPr lang="he-IL" dirty="0" err="1"/>
              <a:t>ופתאם</a:t>
            </a:r>
            <a:r>
              <a:rPr lang="he-IL" dirty="0"/>
              <a:t> </a:t>
            </a:r>
            <a:r>
              <a:rPr lang="he-IL" dirty="0" err="1"/>
              <a:t>אפפום</a:t>
            </a:r>
            <a:r>
              <a:rPr lang="he-IL" dirty="0"/>
              <a:t> כל כבלי תרמית </a:t>
            </a:r>
            <a:r>
              <a:rPr lang="he-IL" dirty="0" err="1"/>
              <a:t>הפיסטוס</a:t>
            </a:r>
            <a:r>
              <a:rPr lang="he-IL" dirty="0"/>
              <a:t> החרש האמן המצוין במזמה ואינם יכולים להרים גם יד וגם רגל ולקום...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8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800" dirty="0">
                <a:latin typeface="Times New Roman" charset="0"/>
                <a:ea typeface="Times New Roman" charset="0"/>
                <a:cs typeface="Times New Roman" charset="0"/>
              </a:rPr>
              <a:t>הסוס הטרויאני (בגלגול מרוחק)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32" y="1825625"/>
            <a:ext cx="8045535" cy="4351338"/>
          </a:xfrm>
        </p:spPr>
      </p:pic>
    </p:spTree>
    <p:extLst>
      <p:ext uri="{BB962C8B-B14F-4D97-AF65-F5344CB8AC3E}">
        <p14:creationId xmlns:p14="http://schemas.microsoft.com/office/powerpoint/2010/main" val="71594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78761-70E2-6E17-7DCF-1E78FDF6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FAA1C9-CFFF-FD1A-26CF-B01C539FF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53" y="185739"/>
            <a:ext cx="11763596" cy="5669756"/>
          </a:xfrm>
        </p:spPr>
      </p:pic>
    </p:spTree>
    <p:extLst>
      <p:ext uri="{BB962C8B-B14F-4D97-AF65-F5344CB8AC3E}">
        <p14:creationId xmlns:p14="http://schemas.microsoft.com/office/powerpoint/2010/main" val="294669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2"/>
            <a:ext cx="10515600" cy="423862"/>
          </a:xfrm>
        </p:spPr>
        <p:txBody>
          <a:bodyPr>
            <a:normAutofit fontScale="90000"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800" dirty="0"/>
              <a:t>האפוס </a:t>
            </a:r>
            <a:r>
              <a:rPr lang="he-IL" sz="2800" dirty="0" err="1"/>
              <a:t>ההומירי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77785"/>
            <a:ext cx="2159000" cy="3771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0" y="319883"/>
            <a:ext cx="2794000" cy="290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01"/>
            <a:ext cx="5630364" cy="6394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62" y="3273425"/>
            <a:ext cx="2286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1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800" dirty="0"/>
              <a:t>ביצוע בעל פה של סיפורים אפיים במסורות </a:t>
            </a:r>
            <a:r>
              <a:rPr lang="he-IL" sz="2800" dirty="0" err="1"/>
              <a:t>ההודו</a:t>
            </a:r>
            <a:r>
              <a:rPr lang="he-IL" sz="2800" dirty="0"/>
              <a:t> אירופית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15" y="1328791"/>
            <a:ext cx="2305455" cy="40958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8" y="1332689"/>
            <a:ext cx="3651259" cy="5243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85" y="2138734"/>
            <a:ext cx="2413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8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he-IL" dirty="0"/>
              <a:t>פורמולות </a:t>
            </a:r>
          </a:p>
          <a:p>
            <a:pPr algn="ctr" rtl="1"/>
            <a:endParaRPr lang="he-IL" dirty="0">
              <a:effectLst/>
            </a:endParaRPr>
          </a:p>
          <a:p>
            <a:pPr algn="r" rtl="1"/>
            <a:r>
              <a:rPr lang="el-GR" dirty="0" err="1"/>
              <a:t>πολύτροπον</a:t>
            </a:r>
            <a:r>
              <a:rPr lang="en-US" dirty="0">
                <a:effectLst/>
              </a:rPr>
              <a:t> </a:t>
            </a:r>
            <a:r>
              <a:rPr lang="he-IL" dirty="0">
                <a:effectLst/>
              </a:rPr>
              <a:t>  רב </a:t>
            </a:r>
            <a:r>
              <a:rPr lang="he-IL" dirty="0" err="1">
                <a:effectLst/>
              </a:rPr>
              <a:t>נסיון</a:t>
            </a:r>
            <a:r>
              <a:rPr lang="he-IL" dirty="0"/>
              <a:t>, רב תחבולות </a:t>
            </a:r>
            <a:r>
              <a:rPr lang="en-US" dirty="0"/>
              <a:t>POLYTROPON</a:t>
            </a:r>
            <a:endParaRPr lang="he-IL" dirty="0"/>
          </a:p>
          <a:p>
            <a:pPr algn="r" rtl="1"/>
            <a:r>
              <a:rPr lang="el-GR" dirty="0" err="1"/>
              <a:t>ῥοδοδάκτυκος</a:t>
            </a:r>
            <a:r>
              <a:rPr lang="he-IL" dirty="0"/>
              <a:t> </a:t>
            </a:r>
            <a:r>
              <a:rPr lang="he-IL" dirty="0" err="1"/>
              <a:t>שאצבאותיה</a:t>
            </a:r>
            <a:r>
              <a:rPr lang="he-IL" dirty="0"/>
              <a:t> ורודות </a:t>
            </a:r>
            <a:r>
              <a:rPr lang="en-US" dirty="0"/>
              <a:t>RHODODAKTYLOS</a:t>
            </a:r>
          </a:p>
          <a:p>
            <a:pPr algn="ctr" rtl="1"/>
            <a:endParaRPr lang="he-IL" dirty="0">
              <a:effectLst/>
            </a:endParaRPr>
          </a:p>
          <a:p>
            <a:pPr algn="ctr" rtl="1"/>
            <a:endParaRPr lang="en-US" dirty="0">
              <a:effectLst/>
            </a:endParaRPr>
          </a:p>
          <a:p>
            <a:pPr algn="r" rtl="1"/>
            <a:endParaRPr lang="he-IL" dirty="0">
              <a:effectLst/>
            </a:endParaRPr>
          </a:p>
          <a:p>
            <a:pPr algn="r" rtl="1"/>
            <a:endParaRPr lang="he-IL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4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800" dirty="0"/>
              <a:t>נגני </a:t>
            </a:r>
            <a:r>
              <a:rPr lang="he-IL" sz="2800" dirty="0" err="1"/>
              <a:t>הגוזלה</a:t>
            </a:r>
            <a:r>
              <a:rPr lang="he-IL" sz="2800" dirty="0"/>
              <a:t> </a:t>
            </a:r>
            <a:r>
              <a:rPr lang="he-IL" sz="2800" dirty="0" err="1"/>
              <a:t>בבלקאן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111"/>
            <a:ext cx="2463800" cy="3289300"/>
          </a:xfrm>
        </p:spPr>
      </p:pic>
      <p:pic>
        <p:nvPicPr>
          <p:cNvPr id="9" name="גוזלר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10" name="naqqal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11" name="naqqal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28" y="406400"/>
            <a:ext cx="5207000" cy="645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8600" y="1848922"/>
            <a:ext cx="27940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3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7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800" dirty="0" err="1"/>
              <a:t>דמודוקוס</a:t>
            </a:r>
            <a:r>
              <a:rPr lang="he-IL" sz="2800" dirty="0"/>
              <a:t> מבצע קטעי אפוס עבור המלך </a:t>
            </a:r>
            <a:r>
              <a:rPr lang="he-IL" sz="2800" dirty="0" err="1"/>
              <a:t>אלקינוס</a:t>
            </a:r>
            <a:r>
              <a:rPr lang="he-IL" sz="2800" dirty="0"/>
              <a:t> ואורחו אודיסאוס בסכריה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19" y="1825625"/>
            <a:ext cx="6899761" cy="4351338"/>
          </a:xfrm>
        </p:spPr>
      </p:pic>
    </p:spTree>
    <p:extLst>
      <p:ext uri="{BB962C8B-B14F-4D97-AF65-F5344CB8AC3E}">
        <p14:creationId xmlns:p14="http://schemas.microsoft.com/office/powerpoint/2010/main" val="28695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800" dirty="0">
                <a:latin typeface="Times New Roman" charset="0"/>
                <a:ea typeface="Times New Roman" charset="0"/>
                <a:cs typeface="Times New Roman" charset="0"/>
              </a:rPr>
              <a:t>הפרס הפגנת כושר הדיבור (לוגוס) ומפנה להפגנת כושר אתלטי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9476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he-IL" sz="2800" dirty="0">
                <a:latin typeface="Times New Roman" charset="0"/>
                <a:ea typeface="Times New Roman" charset="0"/>
                <a:cs typeface="Times New Roman" charset="0"/>
              </a:rPr>
              <a:t>חילופי עלבונות,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FLYTING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3718"/>
            <a:ext cx="2903798" cy="4351338"/>
          </a:xfrm>
        </p:spPr>
      </p:pic>
      <p:sp>
        <p:nvSpPr>
          <p:cNvPr id="5" name="TextBox 4"/>
          <p:cNvSpPr txBox="1"/>
          <p:nvPr/>
        </p:nvSpPr>
        <p:spPr>
          <a:xfrm>
            <a:off x="5145931" y="2704288"/>
            <a:ext cx="6303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ענה לו </a:t>
            </a:r>
            <a:r>
              <a:rPr lang="he-IL" dirty="0" err="1"/>
              <a:t>אברילוס</a:t>
            </a:r>
            <a:r>
              <a:rPr lang="he-IL" dirty="0"/>
              <a:t> ובלעגי מעוג ידבר: אכן ואכן </a:t>
            </a:r>
            <a:r>
              <a:rPr lang="he-IL" dirty="0" err="1"/>
              <a:t>הנכרי</a:t>
            </a:r>
            <a:r>
              <a:rPr lang="he-IL" dirty="0"/>
              <a:t>, אין דמותך דמות גבר יודע משחקי גבורה הרבים... דמותך כאחד העוברים בספינות מרבות ספסלים, ראש ליורדי הים, אנשים העושים פרקמטיה, לבם אל נטל </a:t>
            </a:r>
            <a:r>
              <a:rPr lang="he-IL" dirty="0" err="1"/>
              <a:t>סחרוטם</a:t>
            </a:r>
            <a:r>
              <a:rPr lang="he-IL" dirty="0"/>
              <a:t>, ועינם צופיה למרכלת, לבצע-</a:t>
            </a:r>
            <a:r>
              <a:rPr lang="he-IL" dirty="0" err="1"/>
              <a:t>מעשקות</a:t>
            </a:r>
            <a:r>
              <a:rPr lang="he-IL" dirty="0"/>
              <a:t> יערגו, ואינך דומה לאתלט״ 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זעומות השקיף </a:t>
            </a:r>
            <a:r>
              <a:rPr lang="he-IL" dirty="0" err="1"/>
              <a:t>אודיסס</a:t>
            </a:r>
            <a:r>
              <a:rPr lang="he-IL" dirty="0"/>
              <a:t> האיש רב המזמות ״הן לא היטבת לדבר, ולגבר עז פנים דמית, הן בני אדם לא כלם זוכים לכל מתנות האלים, מתנות-החן, יפי מראה, ובינה ואמרי השפר. יש ושר דלה גזרתו, גבר ללא מראה ולא הדר, אפס העלים עוטרים החן למדברותיו, ישישו גברים, כי </a:t>
            </a:r>
            <a:r>
              <a:rPr lang="he-IL" dirty="0" err="1"/>
              <a:t>ישא</a:t>
            </a:r>
            <a:r>
              <a:rPr lang="he-IL" dirty="0"/>
              <a:t> אמרותיו בתבונה ורוח אמיצה...יען, הכאבת את לבי בדבריך, לעוררני </a:t>
            </a:r>
            <a:r>
              <a:rPr lang="he-IL" dirty="0" err="1"/>
              <a:t>באמר</a:t>
            </a:r>
            <a:r>
              <a:rPr lang="he-IL" dirty="0"/>
              <a:t>״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4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32333</TotalTime>
  <Words>291</Words>
  <Application>Microsoft Macintosh PowerPoint</Application>
  <PresentationFormat>Widescreen</PresentationFormat>
  <Paragraphs>22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האפוס ההומירי</vt:lpstr>
      <vt:lpstr>ביצוע בעל פה של סיפורים אפיים במסורות ההודו אירופית</vt:lpstr>
      <vt:lpstr>PowerPoint Presentation</vt:lpstr>
      <vt:lpstr>נגני הגוזלה בבלקאן</vt:lpstr>
      <vt:lpstr>דמודוקוס מבצע קטעי אפוס עבור המלך אלקינוס ואורחו אודיסאוס בסכריה</vt:lpstr>
      <vt:lpstr>הפרס הפגנת כושר הדיבור (לוגוס) ומפנה להפגנת כושר אתלטי</vt:lpstr>
      <vt:lpstr>חילופי עלבונות, FLYTING</vt:lpstr>
      <vt:lpstr>בורלסקה: ארס אל המלחמה ואפרודיטה אלת התשוקה נתפשים על חם</vt:lpstr>
      <vt:lpstr>הסוס הטרויאני (בגלגול מרוחק)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donnashalev@gmail.com</cp:lastModifiedBy>
  <cp:revision>33</cp:revision>
  <cp:lastPrinted>2017-10-29T05:20:16Z</cp:lastPrinted>
  <dcterms:created xsi:type="dcterms:W3CDTF">2017-10-28T19:40:50Z</dcterms:created>
  <dcterms:modified xsi:type="dcterms:W3CDTF">2024-01-15T09:48:30Z</dcterms:modified>
</cp:coreProperties>
</file>