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60" r:id="rId3"/>
    <p:sldId id="263" r:id="rId4"/>
    <p:sldId id="265" r:id="rId5"/>
    <p:sldId id="266" r:id="rId6"/>
    <p:sldId id="268" r:id="rId7"/>
    <p:sldId id="275" r:id="rId8"/>
    <p:sldId id="276" r:id="rId9"/>
    <p:sldId id="272" r:id="rId10"/>
    <p:sldId id="281" r:id="rId11"/>
    <p:sldId id="264" r:id="rId12"/>
    <p:sldId id="292" r:id="rId13"/>
    <p:sldId id="291" r:id="rId14"/>
    <p:sldId id="288" r:id="rId15"/>
    <p:sldId id="289" r:id="rId16"/>
    <p:sldId id="290" r:id="rId17"/>
    <p:sldId id="285" r:id="rId18"/>
    <p:sldId id="287" r:id="rId19"/>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6610" autoAdjust="0"/>
  </p:normalViewPr>
  <p:slideViewPr>
    <p:cSldViewPr snapToGrid="0">
      <p:cViewPr varScale="1">
        <p:scale>
          <a:sx n="89" d="100"/>
          <a:sy n="89" d="100"/>
        </p:scale>
        <p:origin x="10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07D11-5150-4F32-BF1E-BDA2E3713A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L"/>
        </a:p>
      </dgm:t>
    </dgm:pt>
    <dgm:pt modelId="{B64616A4-6BEB-4AEF-8EF7-1A508B9D7FDA}">
      <dgm:prSet phldrT="[Text]"/>
      <dgm:spPr/>
      <dgm:t>
        <a:bodyPr/>
        <a:lstStyle/>
        <a:p>
          <a:r>
            <a:rPr lang="en-GB" b="0" i="0" dirty="0">
              <a:solidFill>
                <a:srgbClr val="000000"/>
              </a:solidFill>
              <a:effectLst/>
              <a:latin typeface="arial" panose="020B0604020202020204" pitchFamily="34" charset="0"/>
            </a:rPr>
            <a:t>Establishment of protein localization to membrane</a:t>
          </a:r>
          <a:endParaRPr lang="en-IL" dirty="0"/>
        </a:p>
      </dgm:t>
    </dgm:pt>
    <dgm:pt modelId="{BB44CA77-A69E-418D-94B0-3607B52E4BED}" type="parTrans" cxnId="{08AE4418-669B-4B4E-864A-A50FB553C39A}">
      <dgm:prSet/>
      <dgm:spPr/>
      <dgm:t>
        <a:bodyPr/>
        <a:lstStyle/>
        <a:p>
          <a:endParaRPr lang="en-IL"/>
        </a:p>
      </dgm:t>
    </dgm:pt>
    <dgm:pt modelId="{DB360782-F5A0-44DA-B8DA-246B2889D6DF}" type="sibTrans" cxnId="{08AE4418-669B-4B4E-864A-A50FB553C39A}">
      <dgm:prSet/>
      <dgm:spPr/>
      <dgm:t>
        <a:bodyPr/>
        <a:lstStyle/>
        <a:p>
          <a:endParaRPr lang="en-IL"/>
        </a:p>
      </dgm:t>
    </dgm:pt>
    <dgm:pt modelId="{BC06CEE2-5521-4727-BD55-221B5F127E6B}">
      <dgm:prSet phldrT="[Text]"/>
      <dgm:spPr/>
      <dgm:t>
        <a:bodyPr/>
        <a:lstStyle/>
        <a:p>
          <a:r>
            <a:rPr lang="en-GB" b="0" i="0" dirty="0">
              <a:solidFill>
                <a:srgbClr val="000000"/>
              </a:solidFill>
              <a:effectLst/>
              <a:latin typeface="arial" panose="020B0604020202020204" pitchFamily="34" charset="0"/>
            </a:rPr>
            <a:t>Regulation of G protein-coupled receptor signalling pathway</a:t>
          </a:r>
          <a:endParaRPr lang="en-IL" dirty="0"/>
        </a:p>
      </dgm:t>
    </dgm:pt>
    <dgm:pt modelId="{D0F7DA59-2258-4E54-8887-9230EB84E25F}" type="sibTrans" cxnId="{606CD0B7-5253-4771-B717-A3CAFA2306BF}">
      <dgm:prSet/>
      <dgm:spPr/>
      <dgm:t>
        <a:bodyPr/>
        <a:lstStyle/>
        <a:p>
          <a:endParaRPr lang="en-IL"/>
        </a:p>
      </dgm:t>
    </dgm:pt>
    <dgm:pt modelId="{6CE7B1AF-4446-4732-B3BB-A875E1F5471C}" type="parTrans" cxnId="{606CD0B7-5253-4771-B717-A3CAFA2306BF}">
      <dgm:prSet/>
      <dgm:spPr/>
      <dgm:t>
        <a:bodyPr/>
        <a:lstStyle/>
        <a:p>
          <a:endParaRPr lang="en-IL"/>
        </a:p>
      </dgm:t>
    </dgm:pt>
    <dgm:pt modelId="{098A5182-F2B1-4CBE-8996-4DF1713CBF5D}" type="pres">
      <dgm:prSet presAssocID="{FAB07D11-5150-4F32-BF1E-BDA2E3713A86}" presName="linear" presStyleCnt="0">
        <dgm:presLayoutVars>
          <dgm:dir/>
          <dgm:animLvl val="lvl"/>
          <dgm:resizeHandles val="exact"/>
        </dgm:presLayoutVars>
      </dgm:prSet>
      <dgm:spPr/>
      <dgm:t>
        <a:bodyPr/>
        <a:lstStyle/>
        <a:p>
          <a:endParaRPr lang="en-US"/>
        </a:p>
      </dgm:t>
    </dgm:pt>
    <dgm:pt modelId="{76400291-0B4F-4EBF-88C2-EB98CF27E03B}" type="pres">
      <dgm:prSet presAssocID="{B64616A4-6BEB-4AEF-8EF7-1A508B9D7FDA}" presName="parentLin" presStyleCnt="0"/>
      <dgm:spPr/>
    </dgm:pt>
    <dgm:pt modelId="{1068801B-C8A8-471F-A7AA-F1FEC55E6781}" type="pres">
      <dgm:prSet presAssocID="{B64616A4-6BEB-4AEF-8EF7-1A508B9D7FDA}" presName="parentLeftMargin" presStyleLbl="node1" presStyleIdx="0" presStyleCnt="2"/>
      <dgm:spPr/>
      <dgm:t>
        <a:bodyPr/>
        <a:lstStyle/>
        <a:p>
          <a:endParaRPr lang="en-US"/>
        </a:p>
      </dgm:t>
    </dgm:pt>
    <dgm:pt modelId="{B50828CC-2C2C-4DAC-B03D-F870C52090A6}" type="pres">
      <dgm:prSet presAssocID="{B64616A4-6BEB-4AEF-8EF7-1A508B9D7FDA}" presName="parentText" presStyleLbl="node1" presStyleIdx="0" presStyleCnt="2" custScaleX="129021">
        <dgm:presLayoutVars>
          <dgm:chMax val="0"/>
          <dgm:bulletEnabled val="1"/>
        </dgm:presLayoutVars>
      </dgm:prSet>
      <dgm:spPr/>
      <dgm:t>
        <a:bodyPr/>
        <a:lstStyle/>
        <a:p>
          <a:endParaRPr lang="en-US"/>
        </a:p>
      </dgm:t>
    </dgm:pt>
    <dgm:pt modelId="{13C79341-8E13-4997-90C1-1C81ADC2C5AE}" type="pres">
      <dgm:prSet presAssocID="{B64616A4-6BEB-4AEF-8EF7-1A508B9D7FDA}" presName="negativeSpace" presStyleCnt="0"/>
      <dgm:spPr/>
    </dgm:pt>
    <dgm:pt modelId="{2EBC09B4-9EF2-48E0-AB0F-ECD1FA5655BD}" type="pres">
      <dgm:prSet presAssocID="{B64616A4-6BEB-4AEF-8EF7-1A508B9D7FDA}" presName="childText" presStyleLbl="conFgAcc1" presStyleIdx="0" presStyleCnt="2">
        <dgm:presLayoutVars>
          <dgm:bulletEnabled val="1"/>
        </dgm:presLayoutVars>
      </dgm:prSet>
      <dgm:spPr/>
    </dgm:pt>
    <dgm:pt modelId="{D78BF8BC-BE65-4563-A3E4-464549E5FCBB}" type="pres">
      <dgm:prSet presAssocID="{DB360782-F5A0-44DA-B8DA-246B2889D6DF}" presName="spaceBetweenRectangles" presStyleCnt="0"/>
      <dgm:spPr/>
    </dgm:pt>
    <dgm:pt modelId="{516DB053-2B94-426B-9A26-079E7C06B856}" type="pres">
      <dgm:prSet presAssocID="{BC06CEE2-5521-4727-BD55-221B5F127E6B}" presName="parentLin" presStyleCnt="0"/>
      <dgm:spPr/>
    </dgm:pt>
    <dgm:pt modelId="{E6B9118C-D244-4826-A385-8EB21963FCBA}" type="pres">
      <dgm:prSet presAssocID="{BC06CEE2-5521-4727-BD55-221B5F127E6B}" presName="parentLeftMargin" presStyleLbl="node1" presStyleIdx="0" presStyleCnt="2"/>
      <dgm:spPr/>
      <dgm:t>
        <a:bodyPr/>
        <a:lstStyle/>
        <a:p>
          <a:endParaRPr lang="en-US"/>
        </a:p>
      </dgm:t>
    </dgm:pt>
    <dgm:pt modelId="{3A0706B6-A236-4C53-A73D-0AC5D1233CCC}" type="pres">
      <dgm:prSet presAssocID="{BC06CEE2-5521-4727-BD55-221B5F127E6B}" presName="parentText" presStyleLbl="node1" presStyleIdx="1" presStyleCnt="2" custScaleX="128537">
        <dgm:presLayoutVars>
          <dgm:chMax val="0"/>
          <dgm:bulletEnabled val="1"/>
        </dgm:presLayoutVars>
      </dgm:prSet>
      <dgm:spPr/>
      <dgm:t>
        <a:bodyPr/>
        <a:lstStyle/>
        <a:p>
          <a:endParaRPr lang="en-US"/>
        </a:p>
      </dgm:t>
    </dgm:pt>
    <dgm:pt modelId="{E5FC1AA2-55CF-44B1-B49A-1BFB70090693}" type="pres">
      <dgm:prSet presAssocID="{BC06CEE2-5521-4727-BD55-221B5F127E6B}" presName="negativeSpace" presStyleCnt="0"/>
      <dgm:spPr/>
    </dgm:pt>
    <dgm:pt modelId="{9A28C75A-8952-40BF-846F-B4DE4C90E2C3}" type="pres">
      <dgm:prSet presAssocID="{BC06CEE2-5521-4727-BD55-221B5F127E6B}" presName="childText" presStyleLbl="conFgAcc1" presStyleIdx="1" presStyleCnt="2">
        <dgm:presLayoutVars>
          <dgm:bulletEnabled val="1"/>
        </dgm:presLayoutVars>
      </dgm:prSet>
      <dgm:spPr/>
    </dgm:pt>
  </dgm:ptLst>
  <dgm:cxnLst>
    <dgm:cxn modelId="{53A0473E-C60D-4D23-AEFE-7169136A0214}" type="presOf" srcId="{BC06CEE2-5521-4727-BD55-221B5F127E6B}" destId="{3A0706B6-A236-4C53-A73D-0AC5D1233CCC}" srcOrd="1" destOrd="0" presId="urn:microsoft.com/office/officeart/2005/8/layout/list1"/>
    <dgm:cxn modelId="{CE1A9B9F-BE1F-4C64-AA26-D7B8DE0D4C7F}" type="presOf" srcId="{FAB07D11-5150-4F32-BF1E-BDA2E3713A86}" destId="{098A5182-F2B1-4CBE-8996-4DF1713CBF5D}" srcOrd="0" destOrd="0" presId="urn:microsoft.com/office/officeart/2005/8/layout/list1"/>
    <dgm:cxn modelId="{207ED569-D492-41D4-8F02-8B2B76C020A6}" type="presOf" srcId="{B64616A4-6BEB-4AEF-8EF7-1A508B9D7FDA}" destId="{B50828CC-2C2C-4DAC-B03D-F870C52090A6}" srcOrd="1" destOrd="0" presId="urn:microsoft.com/office/officeart/2005/8/layout/list1"/>
    <dgm:cxn modelId="{08AE4418-669B-4B4E-864A-A50FB553C39A}" srcId="{FAB07D11-5150-4F32-BF1E-BDA2E3713A86}" destId="{B64616A4-6BEB-4AEF-8EF7-1A508B9D7FDA}" srcOrd="0" destOrd="0" parTransId="{BB44CA77-A69E-418D-94B0-3607B52E4BED}" sibTransId="{DB360782-F5A0-44DA-B8DA-246B2889D6DF}"/>
    <dgm:cxn modelId="{035F75C6-5FDD-4061-AAA1-27A8D4DDE37C}" type="presOf" srcId="{B64616A4-6BEB-4AEF-8EF7-1A508B9D7FDA}" destId="{1068801B-C8A8-471F-A7AA-F1FEC55E6781}" srcOrd="0" destOrd="0" presId="urn:microsoft.com/office/officeart/2005/8/layout/list1"/>
    <dgm:cxn modelId="{606CD0B7-5253-4771-B717-A3CAFA2306BF}" srcId="{FAB07D11-5150-4F32-BF1E-BDA2E3713A86}" destId="{BC06CEE2-5521-4727-BD55-221B5F127E6B}" srcOrd="1" destOrd="0" parTransId="{6CE7B1AF-4446-4732-B3BB-A875E1F5471C}" sibTransId="{D0F7DA59-2258-4E54-8887-9230EB84E25F}"/>
    <dgm:cxn modelId="{4D9D816D-7375-4FA6-9F05-A25380804C0E}" type="presOf" srcId="{BC06CEE2-5521-4727-BD55-221B5F127E6B}" destId="{E6B9118C-D244-4826-A385-8EB21963FCBA}" srcOrd="0" destOrd="0" presId="urn:microsoft.com/office/officeart/2005/8/layout/list1"/>
    <dgm:cxn modelId="{15D58B29-D409-4076-B7F6-2558151AFE41}" type="presParOf" srcId="{098A5182-F2B1-4CBE-8996-4DF1713CBF5D}" destId="{76400291-0B4F-4EBF-88C2-EB98CF27E03B}" srcOrd="0" destOrd="0" presId="urn:microsoft.com/office/officeart/2005/8/layout/list1"/>
    <dgm:cxn modelId="{6FB8F640-AD8A-4604-B4AB-50EB21AB7BBA}" type="presParOf" srcId="{76400291-0B4F-4EBF-88C2-EB98CF27E03B}" destId="{1068801B-C8A8-471F-A7AA-F1FEC55E6781}" srcOrd="0" destOrd="0" presId="urn:microsoft.com/office/officeart/2005/8/layout/list1"/>
    <dgm:cxn modelId="{6F063415-639F-4DE7-A60D-833930FC02CD}" type="presParOf" srcId="{76400291-0B4F-4EBF-88C2-EB98CF27E03B}" destId="{B50828CC-2C2C-4DAC-B03D-F870C52090A6}" srcOrd="1" destOrd="0" presId="urn:microsoft.com/office/officeart/2005/8/layout/list1"/>
    <dgm:cxn modelId="{8A1542C7-C7A8-4CB4-A12B-E33D4942D834}" type="presParOf" srcId="{098A5182-F2B1-4CBE-8996-4DF1713CBF5D}" destId="{13C79341-8E13-4997-90C1-1C81ADC2C5AE}" srcOrd="1" destOrd="0" presId="urn:microsoft.com/office/officeart/2005/8/layout/list1"/>
    <dgm:cxn modelId="{972289DA-ED87-4E1A-86EA-CD8EF2DD54B5}" type="presParOf" srcId="{098A5182-F2B1-4CBE-8996-4DF1713CBF5D}" destId="{2EBC09B4-9EF2-48E0-AB0F-ECD1FA5655BD}" srcOrd="2" destOrd="0" presId="urn:microsoft.com/office/officeart/2005/8/layout/list1"/>
    <dgm:cxn modelId="{0CA11634-F00D-4922-BBFB-F5FBB9C80BEB}" type="presParOf" srcId="{098A5182-F2B1-4CBE-8996-4DF1713CBF5D}" destId="{D78BF8BC-BE65-4563-A3E4-464549E5FCBB}" srcOrd="3" destOrd="0" presId="urn:microsoft.com/office/officeart/2005/8/layout/list1"/>
    <dgm:cxn modelId="{74FCC007-8C20-4F49-8064-AC69CE301541}" type="presParOf" srcId="{098A5182-F2B1-4CBE-8996-4DF1713CBF5D}" destId="{516DB053-2B94-426B-9A26-079E7C06B856}" srcOrd="4" destOrd="0" presId="urn:microsoft.com/office/officeart/2005/8/layout/list1"/>
    <dgm:cxn modelId="{664E1030-D36E-40B1-8ACF-AA6490025CCB}" type="presParOf" srcId="{516DB053-2B94-426B-9A26-079E7C06B856}" destId="{E6B9118C-D244-4826-A385-8EB21963FCBA}" srcOrd="0" destOrd="0" presId="urn:microsoft.com/office/officeart/2005/8/layout/list1"/>
    <dgm:cxn modelId="{F13BD56C-66E9-44D5-8D6C-40CEE569F4BD}" type="presParOf" srcId="{516DB053-2B94-426B-9A26-079E7C06B856}" destId="{3A0706B6-A236-4C53-A73D-0AC5D1233CCC}" srcOrd="1" destOrd="0" presId="urn:microsoft.com/office/officeart/2005/8/layout/list1"/>
    <dgm:cxn modelId="{DB86BC6C-7588-415F-A50E-F0EE29375901}" type="presParOf" srcId="{098A5182-F2B1-4CBE-8996-4DF1713CBF5D}" destId="{E5FC1AA2-55CF-44B1-B49A-1BFB70090693}" srcOrd="5" destOrd="0" presId="urn:microsoft.com/office/officeart/2005/8/layout/list1"/>
    <dgm:cxn modelId="{7D0BD70F-A53C-4339-936D-D40C9B69BEDE}" type="presParOf" srcId="{098A5182-F2B1-4CBE-8996-4DF1713CBF5D}" destId="{9A28C75A-8952-40BF-846F-B4DE4C90E2C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C09B4-9EF2-48E0-AB0F-ECD1FA5655BD}">
      <dsp:nvSpPr>
        <dsp:cNvPr id="0" name=""/>
        <dsp:cNvSpPr/>
      </dsp:nvSpPr>
      <dsp:spPr>
        <a:xfrm>
          <a:off x="0" y="1136469"/>
          <a:ext cx="1032945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828CC-2C2C-4DAC-B03D-F870C52090A6}">
      <dsp:nvSpPr>
        <dsp:cNvPr id="0" name=""/>
        <dsp:cNvSpPr/>
      </dsp:nvSpPr>
      <dsp:spPr>
        <a:xfrm>
          <a:off x="516472" y="605109"/>
          <a:ext cx="9329017"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300" tIns="0" rIns="273300" bIns="0" numCol="1" spcCol="1270" anchor="ctr" anchorCtr="0">
          <a:noAutofit/>
        </a:bodyPr>
        <a:lstStyle/>
        <a:p>
          <a:pPr lvl="0" algn="l" defTabSz="1600200">
            <a:lnSpc>
              <a:spcPct val="90000"/>
            </a:lnSpc>
            <a:spcBef>
              <a:spcPct val="0"/>
            </a:spcBef>
            <a:spcAft>
              <a:spcPct val="35000"/>
            </a:spcAft>
          </a:pPr>
          <a:r>
            <a:rPr lang="en-GB" sz="3600" b="0" i="0" kern="1200" dirty="0">
              <a:solidFill>
                <a:srgbClr val="000000"/>
              </a:solidFill>
              <a:effectLst/>
              <a:latin typeface="arial" panose="020B0604020202020204" pitchFamily="34" charset="0"/>
            </a:rPr>
            <a:t>Establishment of protein localization to membrane</a:t>
          </a:r>
          <a:endParaRPr lang="en-IL" sz="3600" kern="1200" dirty="0"/>
        </a:p>
      </dsp:txBody>
      <dsp:txXfrm>
        <a:off x="568350" y="656987"/>
        <a:ext cx="9225261" cy="958964"/>
      </dsp:txXfrm>
    </dsp:sp>
    <dsp:sp modelId="{9A28C75A-8952-40BF-846F-B4DE4C90E2C3}">
      <dsp:nvSpPr>
        <dsp:cNvPr id="0" name=""/>
        <dsp:cNvSpPr/>
      </dsp:nvSpPr>
      <dsp:spPr>
        <a:xfrm>
          <a:off x="0" y="2769430"/>
          <a:ext cx="1032945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706B6-A236-4C53-A73D-0AC5D1233CCC}">
      <dsp:nvSpPr>
        <dsp:cNvPr id="0" name=""/>
        <dsp:cNvSpPr/>
      </dsp:nvSpPr>
      <dsp:spPr>
        <a:xfrm>
          <a:off x="516472" y="2238070"/>
          <a:ext cx="9294021"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300" tIns="0" rIns="273300" bIns="0" numCol="1" spcCol="1270" anchor="ctr" anchorCtr="0">
          <a:noAutofit/>
        </a:bodyPr>
        <a:lstStyle/>
        <a:p>
          <a:pPr lvl="0" algn="l" defTabSz="1600200">
            <a:lnSpc>
              <a:spcPct val="90000"/>
            </a:lnSpc>
            <a:spcBef>
              <a:spcPct val="0"/>
            </a:spcBef>
            <a:spcAft>
              <a:spcPct val="35000"/>
            </a:spcAft>
          </a:pPr>
          <a:r>
            <a:rPr lang="en-GB" sz="3600" b="0" i="0" kern="1200" dirty="0">
              <a:solidFill>
                <a:srgbClr val="000000"/>
              </a:solidFill>
              <a:effectLst/>
              <a:latin typeface="arial" panose="020B0604020202020204" pitchFamily="34" charset="0"/>
            </a:rPr>
            <a:t>Regulation of G protein-coupled receptor signalling pathway</a:t>
          </a:r>
          <a:endParaRPr lang="en-IL" sz="3600" kern="1200" dirty="0"/>
        </a:p>
      </dsp:txBody>
      <dsp:txXfrm>
        <a:off x="568350" y="2289948"/>
        <a:ext cx="9190265"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47CA0-C5C1-4462-9534-15E4ECD9399D}" type="datetimeFigureOut">
              <a:rPr lang="en-IL" smtClean="0"/>
              <a:t>06/19/2023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A4B3D-50A3-40D4-8E28-42A6C479A696}" type="slidenum">
              <a:rPr lang="en-IL" smtClean="0"/>
              <a:t>‹#›</a:t>
            </a:fld>
            <a:endParaRPr lang="en-IL"/>
          </a:p>
        </p:txBody>
      </p:sp>
    </p:spTree>
    <p:extLst>
      <p:ext uri="{BB962C8B-B14F-4D97-AF65-F5344CB8AC3E}">
        <p14:creationId xmlns:p14="http://schemas.microsoft.com/office/powerpoint/2010/main" val="241546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7e23cb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7e23c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65c22cdace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5" name="Google Shape;1675;g65c22cdace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9829A"/>
                </a:solidFill>
                <a:effectLst/>
                <a:latin typeface="Open Sans Hebrew"/>
              </a:rPr>
              <a:t>Let’s talk a little bit about the medications that she was given, starting with pemetrexed, which is a chemotherapy that is given as a first treatment to advanced or metastatic NSCLC either on its own or in combination with either cisplatin, carboplatin or pembrolizumab. It’s an anti metabolite that stops cancer cells from making and repairing DNA so that they can’t grow or multiply.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9829A"/>
                </a:solidFill>
                <a:effectLst/>
                <a:latin typeface="Open Sans Hebrew"/>
              </a:rPr>
              <a:t>Carboplatin is also a chemotherapy that is used for many types of cancers to reduce tumor growth, it’s a platinum agent that that has the same therapeutic effect as cisplatin but has fewer adverse events even though </a:t>
            </a:r>
            <a:r>
              <a:rPr lang="en-GB" b="0" i="0" dirty="0">
                <a:solidFill>
                  <a:srgbClr val="212121"/>
                </a:solidFill>
                <a:effectLst/>
                <a:latin typeface="BlinkMacSystemFont"/>
              </a:rPr>
              <a:t>cisplatin has a consistent survival advantage, it carries a higher toxicity profile, including nausea, vomiting, neuropathy, renal insufficiency, and alopecia in comparison to carboplatin. When the goal of therapy is curative, the survival benefits with cisplatin are in most circumstances worth the increased toxicities. When the goal of therapy is palliation, the relative price of toxicity needs to be weighed on the basis of the individual patient in an effort to maximize quality of life.</a:t>
            </a:r>
            <a:endParaRPr lang="en-US" b="0" i="0" dirty="0">
              <a:solidFill>
                <a:srgbClr val="49829A"/>
              </a:solidFill>
              <a:effectLst/>
              <a:latin typeface="Open Sans Hebrew"/>
            </a:endParaRPr>
          </a:p>
          <a:p>
            <a:pPr marL="0" lvl="0" indent="0" algn="l" rtl="0">
              <a:spcBef>
                <a:spcPts val="0"/>
              </a:spcBef>
              <a:spcAft>
                <a:spcPts val="0"/>
              </a:spcAft>
              <a:buNone/>
            </a:pPr>
            <a:r>
              <a:rPr lang="en-US" b="0" i="0" dirty="0">
                <a:solidFill>
                  <a:srgbClr val="49829A"/>
                </a:solidFill>
                <a:effectLst/>
                <a:latin typeface="Open Sans Hebrew"/>
              </a:rPr>
              <a:t>Nivolumab, is the first antibody that acts as a </a:t>
            </a:r>
            <a:r>
              <a:rPr lang="en-GB" b="0" i="0" dirty="0">
                <a:solidFill>
                  <a:srgbClr val="212121"/>
                </a:solidFill>
                <a:effectLst/>
                <a:latin typeface="Cambria" panose="02040503050406030204" pitchFamily="18" charset="0"/>
              </a:rPr>
              <a:t>PD-1 inhibitor, meaning it blocks PD-1 from binding to its ligands PDL1/2 and promotes antitumor immunity, and it is effective for treating non-small-cell lung cancer (NSCLC) and restores the function of existing anti-tumour T cells.</a:t>
            </a:r>
            <a:endParaRPr lang="en-US" b="0" i="0" dirty="0">
              <a:solidFill>
                <a:srgbClr val="49829A"/>
              </a:solidFill>
              <a:effectLst/>
              <a:latin typeface="Open Sans Hebrew"/>
            </a:endParaRPr>
          </a:p>
          <a:p>
            <a:pPr marL="0" lvl="0" indent="0" algn="l" rtl="0">
              <a:spcBef>
                <a:spcPts val="0"/>
              </a:spcBef>
              <a:spcAft>
                <a:spcPts val="0"/>
              </a:spcAft>
              <a:buNone/>
            </a:pPr>
            <a:r>
              <a:rPr lang="en-US" b="0" i="0" dirty="0">
                <a:solidFill>
                  <a:srgbClr val="49829A"/>
                </a:solidFill>
                <a:effectLst/>
                <a:latin typeface="Open Sans Hebrew"/>
              </a:rPr>
              <a:t>And finally, ipilimumab, which is usually used </a:t>
            </a:r>
            <a:r>
              <a:rPr lang="en-GB" b="0" i="0" dirty="0">
                <a:solidFill>
                  <a:srgbClr val="49829A"/>
                </a:solidFill>
                <a:effectLst/>
                <a:latin typeface="Open Sans Hebrew"/>
              </a:rPr>
              <a:t>in combination with nivolumab and 2 cycles of platinum-doublet chemotherapy. It is usually used as a first-line treatment for adult patients with metastatic or recurrent non-small cell lung cancer (NSCLC) with no EGFR or ALK genomic tumor. This immunotherapy </a:t>
            </a:r>
            <a:r>
              <a:rPr lang="en-GB" b="0" i="0" dirty="0">
                <a:solidFill>
                  <a:srgbClr val="1B1B1B"/>
                </a:solidFill>
                <a:effectLst/>
                <a:latin typeface="Open Sans" panose="020B0606030504020204" pitchFamily="34" charset="0"/>
              </a:rPr>
              <a:t>drug has the ability to bind to the protein CTLA-4, which is a receptor that normally functions to inhibit prolonged T cell activity; therefore this drug activates immune cells and allows them to kill cancer cells </a:t>
            </a:r>
            <a:r>
              <a:rPr lang="en-GB" b="0" i="0" dirty="0">
                <a:solidFill>
                  <a:srgbClr val="212121"/>
                </a:solidFill>
                <a:effectLst/>
                <a:latin typeface="Cambria" panose="02040503050406030204" pitchFamily="18" charset="0"/>
              </a:rPr>
              <a:t>specifically, it induces T-cell proliferation and de-novo anti-tumour T-cell responses, including in memory T cells.</a:t>
            </a:r>
            <a:endParaRPr lang="en-US" b="0" i="0" dirty="0">
              <a:solidFill>
                <a:srgbClr val="49829A"/>
              </a:solidFill>
              <a:effectLst/>
              <a:latin typeface="Open Sans Hebrew"/>
            </a:endParaRPr>
          </a:p>
          <a:p>
            <a:pPr marL="0" lvl="0" indent="0" algn="l" rtl="0">
              <a:spcBef>
                <a:spcPts val="0"/>
              </a:spcBef>
              <a:spcAft>
                <a:spcPts val="0"/>
              </a:spcAft>
              <a:buNone/>
            </a:pPr>
            <a:r>
              <a:rPr lang="en-US" b="0" i="0" dirty="0">
                <a:solidFill>
                  <a:srgbClr val="49829A"/>
                </a:solidFill>
                <a:effectLst/>
                <a:latin typeface="Open Sans Hebrew"/>
              </a:rPr>
              <a:t>What was interesting to me was why they used an immunotherapy drug that inhibited PD1 when the patient was PDL1 negative. There was a trial that </a:t>
            </a:r>
            <a:r>
              <a:rPr lang="en-GB" b="0" i="0" dirty="0" err="1">
                <a:solidFill>
                  <a:srgbClr val="4D4D4D"/>
                </a:solidFill>
                <a:effectLst/>
                <a:latin typeface="ff-quadraat-web-pro"/>
              </a:rPr>
              <a:t>andomly</a:t>
            </a:r>
            <a:r>
              <a:rPr lang="en-GB" b="0" i="0" dirty="0">
                <a:solidFill>
                  <a:srgbClr val="4D4D4D"/>
                </a:solidFill>
                <a:effectLst/>
                <a:latin typeface="ff-quadraat-web-pro"/>
              </a:rPr>
              <a:t> assigned patients with stage IV or recurrent NSCLC and a PD-L1 expression level of 1% or more to receive nivolumab plus ipilimumab, nivolumab alone, or chemotherapy. The patients who had a PD-L1 expression level of less than 1% were randomly assigned </a:t>
            </a:r>
            <a:r>
              <a:rPr lang="en-US" b="0" i="0" dirty="0">
                <a:solidFill>
                  <a:srgbClr val="4D4D4D"/>
                </a:solidFill>
                <a:effectLst/>
                <a:latin typeface="ff-quadraat-web-pro"/>
              </a:rPr>
              <a:t>o receive nivolumab plus ipilimumab, nivolumab plus chemotherapy, or chemotherapy alone. The study showed that </a:t>
            </a:r>
            <a:r>
              <a:rPr lang="en-GB" b="0" i="0" dirty="0">
                <a:solidFill>
                  <a:srgbClr val="4D4D4D"/>
                </a:solidFill>
                <a:effectLst/>
                <a:latin typeface="ff-quadraat-web-pro"/>
              </a:rPr>
              <a:t>First-line treatment with nivolumab plus ipilimumab resulted in a longer duration of overall survival than did chemotherapy in patients with NSCLC, independent of the PD-L1 expression level. And according to NCCN this is the standard treatment for patients with advanced NSCLC</a:t>
            </a:r>
          </a:p>
          <a:p>
            <a:pPr marL="0" lvl="0" indent="0" algn="l" rtl="0">
              <a:spcBef>
                <a:spcPts val="0"/>
              </a:spcBef>
              <a:spcAft>
                <a:spcPts val="0"/>
              </a:spcAft>
              <a:buNone/>
            </a:pPr>
            <a:endParaRPr lang="en-US" b="0" i="0" dirty="0">
              <a:solidFill>
                <a:srgbClr val="49829A"/>
              </a:solidFill>
              <a:effectLst/>
              <a:latin typeface="Open Sans Hebrew"/>
            </a:endParaRPr>
          </a:p>
          <a:p>
            <a:pPr marL="0" lvl="0" indent="0" algn="l" rtl="0">
              <a:spcBef>
                <a:spcPts val="0"/>
              </a:spcBef>
              <a:spcAft>
                <a:spcPts val="0"/>
              </a:spcAft>
              <a:buNone/>
            </a:pPr>
            <a:r>
              <a:rPr lang="en-US" b="0" i="0" dirty="0">
                <a:solidFill>
                  <a:srgbClr val="49829A"/>
                </a:solidFill>
                <a:effectLst/>
                <a:latin typeface="Open Sans Hebrew"/>
              </a:rPr>
              <a:t>Why they give anti PDL1 if she was PDL1 negative: https://www.nejm.org/doi/full/10.1056/nejmoa1910231</a:t>
            </a:r>
          </a:p>
          <a:p>
            <a:pPr marL="0" lvl="0" indent="0" algn="l" rtl="0">
              <a:spcBef>
                <a:spcPts val="0"/>
              </a:spcBef>
              <a:spcAft>
                <a:spcPts val="0"/>
              </a:spcAft>
              <a:buNone/>
            </a:pPr>
            <a:r>
              <a:rPr lang="en-GB" b="0" i="0" dirty="0">
                <a:solidFill>
                  <a:srgbClr val="4D4D4D"/>
                </a:solidFill>
                <a:effectLst/>
                <a:latin typeface="ff-quadraat-web-pro"/>
              </a:rPr>
              <a:t>First-line treatment with nivolumab plus ipilimumab resulted in a longer duration of overall survival than did chemotherapy in patients with NSCLC, independent of the PD-L1 expression level</a:t>
            </a:r>
            <a:endParaRPr lang="en-US" b="0" i="0" dirty="0">
              <a:solidFill>
                <a:srgbClr val="49829A"/>
              </a:solidFill>
              <a:effectLst/>
              <a:latin typeface="Open Sans Hebrew"/>
            </a:endParaRPr>
          </a:p>
          <a:p>
            <a:pPr marL="0" lvl="0" indent="0" algn="l" rtl="0">
              <a:spcBef>
                <a:spcPts val="0"/>
              </a:spcBef>
              <a:spcAft>
                <a:spcPts val="0"/>
              </a:spcAft>
              <a:buNone/>
            </a:pPr>
            <a:endParaRPr lang="en-US" b="0" i="0" dirty="0">
              <a:solidFill>
                <a:srgbClr val="49829A"/>
              </a:solidFill>
              <a:effectLst/>
              <a:latin typeface="Open Sans Hebrew"/>
            </a:endParaRPr>
          </a:p>
          <a:p>
            <a:pPr marL="0" lvl="0" indent="0" algn="l" rtl="0">
              <a:spcBef>
                <a:spcPts val="0"/>
              </a:spcBef>
              <a:spcAft>
                <a:spcPts val="0"/>
              </a:spcAft>
              <a:buNone/>
            </a:pPr>
            <a:endParaRPr lang="en-US" b="0" i="0" dirty="0">
              <a:solidFill>
                <a:srgbClr val="49829A"/>
              </a:solidFill>
              <a:effectLst/>
              <a:latin typeface="Open Sans Hebrew"/>
            </a:endParaRPr>
          </a:p>
          <a:p>
            <a:pPr marL="0" lvl="0" indent="0" algn="l" rtl="0">
              <a:spcBef>
                <a:spcPts val="0"/>
              </a:spcBef>
              <a:spcAft>
                <a:spcPts val="0"/>
              </a:spcAft>
              <a:buNone/>
            </a:pPr>
            <a:r>
              <a:rPr lang="en-US" b="0" i="0" dirty="0">
                <a:solidFill>
                  <a:srgbClr val="49829A"/>
                </a:solidFill>
                <a:effectLst/>
                <a:latin typeface="Open Sans Hebrew"/>
              </a:rPr>
              <a:t>PEMETREXED- A chemotherapy that is given to NSCLC it’s usually given on its own or in combination with other cancer drugs like cisplatin, or carboplatin or pembrolizumab. </a:t>
            </a:r>
            <a:r>
              <a:rPr lang="en-GB" b="0" i="0" dirty="0">
                <a:solidFill>
                  <a:srgbClr val="333333"/>
                </a:solidFill>
                <a:effectLst/>
                <a:latin typeface="Arial" panose="020B0604020202020204" pitchFamily="34" charset="0"/>
              </a:rPr>
              <a:t>Pemetrexed is a type of drug known as an anti-metabolite. It stops cancer cells from making and repairing DNA so they can't grow and multiply.</a:t>
            </a:r>
            <a:r>
              <a:rPr lang="en-US" b="0" i="0" dirty="0">
                <a:solidFill>
                  <a:srgbClr val="49829A"/>
                </a:solidFill>
                <a:effectLst/>
                <a:latin typeface="Open Sans Hebrew"/>
              </a:rPr>
              <a:t> Given once every 3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9829A"/>
                </a:solidFill>
                <a:effectLst/>
                <a:latin typeface="Open Sans Hebrew"/>
              </a:rPr>
              <a:t>https://www.cancerresearchuk.org/about-cancer/treatment/drugs/pemetrexed#:~:text=Pemetrexed%20is%20a%20type%20of,small%20cell%20lung%20cancer%20(NSCLC)</a:t>
            </a:r>
            <a:r>
              <a:rPr lang="en-US" b="0" i="0" dirty="0">
                <a:solidFill>
                  <a:srgbClr val="0070C0"/>
                </a:solidFill>
                <a:effectLst/>
                <a:latin typeface="Open Sans Hebrew"/>
              </a:rPr>
              <a:t> https://www.ncbi.nlm.nih.gov/pmc/articles/PMC7661875/</a:t>
            </a:r>
            <a:endParaRPr lang="en-US" b="0" i="0" dirty="0">
              <a:solidFill>
                <a:srgbClr val="49829A"/>
              </a:solidFill>
              <a:effectLst/>
              <a:latin typeface="Open Sans Hebrew"/>
            </a:endParaRPr>
          </a:p>
          <a:p>
            <a:pPr marL="0" lvl="0" indent="0" algn="l" rtl="0">
              <a:spcBef>
                <a:spcPts val="0"/>
              </a:spcBef>
              <a:spcAft>
                <a:spcPts val="0"/>
              </a:spcAft>
              <a:buNone/>
            </a:pPr>
            <a:r>
              <a:rPr lang="en-GB" b="0" i="0" dirty="0">
                <a:solidFill>
                  <a:srgbClr val="49829A"/>
                </a:solidFill>
                <a:effectLst/>
                <a:latin typeface="Open Sans Hebrew"/>
              </a:rPr>
              <a:t>* </a:t>
            </a:r>
            <a:r>
              <a:rPr lang="en-GB" b="0" i="0" dirty="0" err="1">
                <a:solidFill>
                  <a:srgbClr val="49829A"/>
                </a:solidFill>
                <a:effectLst/>
                <a:latin typeface="Open Sans Hebrew"/>
              </a:rPr>
              <a:t>Peme</a:t>
            </a:r>
            <a:r>
              <a:rPr lang="en-GB" b="0" i="0" dirty="0">
                <a:solidFill>
                  <a:srgbClr val="49829A"/>
                </a:solidFill>
                <a:effectLst/>
                <a:latin typeface="Open Sans Hebrew"/>
              </a:rPr>
              <a:t>-Sol 25mg/ml in combination with cisplatin is indicated for the treatment of patients with malignant pleural mesothelioma whose disease is unresectable or who are otherwise not candidates for </a:t>
            </a:r>
            <a:r>
              <a:rPr lang="en-GB" b="0" i="0" dirty="0" err="1">
                <a:solidFill>
                  <a:srgbClr val="49829A"/>
                </a:solidFill>
                <a:effectLst/>
                <a:latin typeface="Open Sans Hebrew"/>
              </a:rPr>
              <a:t>curatible</a:t>
            </a:r>
            <a:r>
              <a:rPr lang="en-GB" b="0" i="0" dirty="0">
                <a:solidFill>
                  <a:srgbClr val="49829A"/>
                </a:solidFill>
                <a:effectLst/>
                <a:latin typeface="Open Sans Hebrew"/>
              </a:rPr>
              <a:t> surgery. </a:t>
            </a:r>
            <a:r>
              <a:rPr lang="en-GB" b="0" i="0" dirty="0" err="1">
                <a:solidFill>
                  <a:srgbClr val="49829A"/>
                </a:solidFill>
                <a:effectLst/>
                <a:latin typeface="Open Sans Hebrew"/>
              </a:rPr>
              <a:t>Peme</a:t>
            </a:r>
            <a:r>
              <a:rPr lang="en-GB" b="0" i="0" dirty="0">
                <a:solidFill>
                  <a:srgbClr val="49829A"/>
                </a:solidFill>
                <a:effectLst/>
                <a:latin typeface="Open Sans Hebrew"/>
              </a:rPr>
              <a:t>-Sol 25mg/ml in combination with cisplatin is indicated for the first line treatment of patients with locally advanced or metastatic non-small cell lung cancer other than predominantly squamous cell histology. </a:t>
            </a:r>
            <a:r>
              <a:rPr lang="en-GB" b="0" i="0" dirty="0" err="1">
                <a:solidFill>
                  <a:srgbClr val="49829A"/>
                </a:solidFill>
                <a:effectLst/>
                <a:latin typeface="Open Sans Hebrew"/>
              </a:rPr>
              <a:t>Peme</a:t>
            </a:r>
            <a:r>
              <a:rPr lang="en-GB" b="0" i="0" dirty="0">
                <a:solidFill>
                  <a:srgbClr val="49829A"/>
                </a:solidFill>
                <a:effectLst/>
                <a:latin typeface="Open Sans Hebrew"/>
              </a:rPr>
              <a:t>-Sol 25mg/ml is indicated as monotherapy for the second line treatment of patients with locally advanced or metastatic non-small cell lung cancer other than predominantly squamous cell histology. </a:t>
            </a:r>
            <a:r>
              <a:rPr lang="en-GB" b="0" i="0" dirty="0" err="1">
                <a:solidFill>
                  <a:srgbClr val="49829A"/>
                </a:solidFill>
                <a:effectLst/>
                <a:latin typeface="Open Sans Hebrew"/>
              </a:rPr>
              <a:t>Peme</a:t>
            </a:r>
            <a:r>
              <a:rPr lang="en-GB" b="0" i="0" dirty="0">
                <a:solidFill>
                  <a:srgbClr val="49829A"/>
                </a:solidFill>
                <a:effectLst/>
                <a:latin typeface="Open Sans Hebrew"/>
              </a:rPr>
              <a:t>-Sol 25mg/ml is indicated as monotherapy for the maintenance treatment of locally advanced or metastatic non-small cell lung cancer other than predominantly squamous cell histology in patients whose disease has not progressed immediately following platinum-based chemotherapy.</a:t>
            </a:r>
          </a:p>
          <a:p>
            <a:pPr marL="0" lvl="0" indent="0" algn="l" rtl="0">
              <a:spcBef>
                <a:spcPts val="0"/>
              </a:spcBef>
              <a:spcAft>
                <a:spcPts val="0"/>
              </a:spcAft>
              <a:buNone/>
            </a:pPr>
            <a:endParaRPr lang="en-GB" b="0" i="0" dirty="0">
              <a:solidFill>
                <a:srgbClr val="49829A"/>
              </a:solidFill>
              <a:effectLst/>
              <a:latin typeface="Open Sans Hebrew"/>
            </a:endParaRPr>
          </a:p>
          <a:p>
            <a:pPr marL="0" lvl="0" indent="0" algn="l" rtl="0">
              <a:spcBef>
                <a:spcPts val="0"/>
              </a:spcBef>
              <a:spcAft>
                <a:spcPts val="0"/>
              </a:spcAft>
              <a:buNone/>
            </a:pPr>
            <a:r>
              <a:rPr lang="en-US" b="0" i="0" dirty="0">
                <a:solidFill>
                  <a:srgbClr val="49829A"/>
                </a:solidFill>
                <a:effectLst/>
                <a:latin typeface="Open Sans Hebrew"/>
              </a:rPr>
              <a:t>Carboplatin</a:t>
            </a:r>
            <a:r>
              <a:rPr lang="en-GB" b="0" i="0" dirty="0">
                <a:solidFill>
                  <a:srgbClr val="49829A"/>
                </a:solidFill>
                <a:effectLst/>
                <a:latin typeface="Open Sans Hebrew"/>
              </a:rPr>
              <a:t>-</a:t>
            </a:r>
          </a:p>
          <a:p>
            <a:pPr marL="0" lvl="0" indent="0" algn="l" rtl="0">
              <a:spcBef>
                <a:spcPts val="0"/>
              </a:spcBef>
              <a:spcAft>
                <a:spcPts val="0"/>
              </a:spcAft>
              <a:buNone/>
            </a:pPr>
            <a:r>
              <a:rPr lang="en-GB" b="0" i="0" dirty="0">
                <a:solidFill>
                  <a:srgbClr val="49829A"/>
                </a:solidFill>
                <a:effectLst/>
                <a:latin typeface="Open Sans Hebrew"/>
              </a:rPr>
              <a:t>Advanced ovarian carcinoma in initial treatment and secondary </a:t>
            </a:r>
            <a:r>
              <a:rPr lang="en-GB" b="0" i="0" dirty="0" err="1">
                <a:solidFill>
                  <a:srgbClr val="49829A"/>
                </a:solidFill>
                <a:effectLst/>
                <a:latin typeface="Open Sans Hebrew"/>
              </a:rPr>
              <a:t>treatment.Metastatic</a:t>
            </a:r>
            <a:r>
              <a:rPr lang="en-GB" b="0" i="0" dirty="0">
                <a:solidFill>
                  <a:srgbClr val="49829A"/>
                </a:solidFill>
                <a:effectLst/>
                <a:latin typeface="Open Sans Hebrew"/>
              </a:rPr>
              <a:t> small cell carcinoma of the lung.</a:t>
            </a:r>
          </a:p>
          <a:p>
            <a:pPr marL="0" lvl="0" indent="0" algn="l" rtl="0">
              <a:spcBef>
                <a:spcPts val="0"/>
              </a:spcBef>
              <a:spcAft>
                <a:spcPts val="0"/>
              </a:spcAft>
              <a:buNone/>
            </a:pPr>
            <a:r>
              <a:rPr lang="en-GB" b="0" i="0" dirty="0">
                <a:solidFill>
                  <a:srgbClr val="49829A"/>
                </a:solidFill>
                <a:effectLst/>
                <a:latin typeface="Open Sans Hebrew"/>
              </a:rPr>
              <a:t>https://pubmed.ncbi.nlm.nih.gov/19225891/#:~:text=Meta%2Danalyses%20of%20palliative%20chemotherapy,alopecia%20in%20comparison%20to%20carboplatin. (carboplatin vs cisplatin)</a:t>
            </a:r>
          </a:p>
          <a:p>
            <a:pPr marL="0" lvl="0" indent="0" algn="l" rtl="0">
              <a:spcBef>
                <a:spcPts val="0"/>
              </a:spcBef>
              <a:spcAft>
                <a:spcPts val="0"/>
              </a:spcAft>
              <a:buNone/>
            </a:pPr>
            <a:endParaRPr lang="en-GB" b="0" i="0" dirty="0">
              <a:solidFill>
                <a:srgbClr val="49829A"/>
              </a:solidFill>
              <a:effectLst/>
              <a:latin typeface="Open Sans Hebrew"/>
            </a:endParaRPr>
          </a:p>
          <a:p>
            <a:pPr marL="0" lvl="0" indent="0" algn="l" rtl="0">
              <a:spcBef>
                <a:spcPts val="0"/>
              </a:spcBef>
              <a:spcAft>
                <a:spcPts val="0"/>
              </a:spcAft>
              <a:buNone/>
            </a:pPr>
            <a:r>
              <a:rPr lang="en" sz="1200" dirty="0"/>
              <a:t>Nivolumab</a:t>
            </a:r>
            <a:r>
              <a:rPr lang="en-GB" sz="1200" b="0" i="0" dirty="0">
                <a:solidFill>
                  <a:srgbClr val="49829A"/>
                </a:solidFill>
                <a:effectLst/>
                <a:latin typeface="Open Sans Hebrew"/>
              </a:rPr>
              <a:t>- </a:t>
            </a:r>
            <a:r>
              <a:rPr lang="en-US" b="0" i="0" dirty="0">
                <a:solidFill>
                  <a:srgbClr val="212121"/>
                </a:solidFill>
                <a:effectLst/>
                <a:latin typeface="Cambria" panose="02040503050406030204" pitchFamily="18" charset="0"/>
              </a:rPr>
              <a:t> a fully human immunoglobulin G4 PD-1 immune checkpoint inhibitor antibody, blocks PD-1 and promotes antitumor immunity, and it is effective for treating non-small-cell lung cancer (NSCLC), melanoma, renal cell carcinoma (RCC) and other cancers.</a:t>
            </a:r>
            <a:endParaRPr lang="en-GB" sz="1200" b="0" i="0" dirty="0">
              <a:solidFill>
                <a:srgbClr val="49829A"/>
              </a:solidFill>
              <a:effectLst/>
              <a:latin typeface="Open Sans Hebrew"/>
            </a:endParaRPr>
          </a:p>
          <a:p>
            <a:pPr marL="0" lvl="0" indent="0" algn="l" rtl="0">
              <a:spcBef>
                <a:spcPts val="0"/>
              </a:spcBef>
              <a:spcAft>
                <a:spcPts val="0"/>
              </a:spcAft>
              <a:buNone/>
            </a:pPr>
            <a:r>
              <a:rPr lang="en-GB" b="0" i="0" dirty="0">
                <a:solidFill>
                  <a:srgbClr val="49829A"/>
                </a:solidFill>
                <a:effectLst/>
                <a:latin typeface="Open Sans Hebrew"/>
              </a:rPr>
              <a:t>Non-Small Cell Lung Cancer:- </a:t>
            </a:r>
            <a:r>
              <a:rPr lang="en-GB" b="0" i="0" dirty="0" err="1">
                <a:solidFill>
                  <a:srgbClr val="49829A"/>
                </a:solidFill>
                <a:effectLst/>
                <a:latin typeface="Open Sans Hebrew"/>
              </a:rPr>
              <a:t>Opdivo</a:t>
            </a:r>
            <a:r>
              <a:rPr lang="en-GB" b="0" i="0" dirty="0">
                <a:solidFill>
                  <a:srgbClr val="49829A"/>
                </a:solidFill>
                <a:effectLst/>
                <a:latin typeface="Open Sans Hebrew"/>
              </a:rPr>
              <a:t>, in combination with ipilimumab and 2 cycles of platinum-doublet chemotherapy, is indicated for the first-line treatment of adult patients with metastatic or recurrent non-small cell lung cancer (NSCLC), with no EGFR or ALK genomic tumor aberrations.- </a:t>
            </a:r>
            <a:r>
              <a:rPr lang="en-GB" b="0" i="0" dirty="0" err="1">
                <a:solidFill>
                  <a:srgbClr val="49829A"/>
                </a:solidFill>
                <a:effectLst/>
                <a:latin typeface="Open Sans Hebrew"/>
              </a:rPr>
              <a:t>Opdivo</a:t>
            </a:r>
            <a:r>
              <a:rPr lang="en-GB" b="0" i="0" dirty="0">
                <a:solidFill>
                  <a:srgbClr val="49829A"/>
                </a:solidFill>
                <a:effectLst/>
                <a:latin typeface="Open Sans Hebrew"/>
              </a:rPr>
              <a:t> is indicated for the treatment of patients with metastatic non small cell lung cancer (NSCLC) with progression on or after platinum-based chemotherapy.</a:t>
            </a:r>
            <a:r>
              <a:rPr lang="en-GB" sz="1200" b="0" i="0" dirty="0">
                <a:solidFill>
                  <a:srgbClr val="49829A"/>
                </a:solidFill>
                <a:effectLst/>
                <a:latin typeface="Open Sans Hebrew"/>
              </a:rPr>
              <a:t> </a:t>
            </a:r>
            <a:r>
              <a:rPr lang="en-US" b="0" i="0" dirty="0">
                <a:solidFill>
                  <a:srgbClr val="49829A"/>
                </a:solidFill>
                <a:effectLst/>
                <a:latin typeface="Open Sans Hebrew"/>
              </a:rPr>
              <a:t>Neoadjuvant Treatment of </a:t>
            </a:r>
            <a:r>
              <a:rPr lang="en-US" b="0" i="0" dirty="0" err="1">
                <a:solidFill>
                  <a:srgbClr val="49829A"/>
                </a:solidFill>
                <a:effectLst/>
                <a:latin typeface="Open Sans Hebrew"/>
              </a:rPr>
              <a:t>Resectable</a:t>
            </a:r>
            <a:r>
              <a:rPr lang="en-US" b="0" i="0" dirty="0">
                <a:solidFill>
                  <a:srgbClr val="49829A"/>
                </a:solidFill>
                <a:effectLst/>
                <a:latin typeface="Open Sans Hebrew"/>
              </a:rPr>
              <a:t> Non-Small Cell Lung </a:t>
            </a:r>
            <a:r>
              <a:rPr lang="en-US" b="0" i="0" dirty="0" err="1">
                <a:solidFill>
                  <a:srgbClr val="49829A"/>
                </a:solidFill>
                <a:effectLst/>
                <a:latin typeface="Open Sans Hebrew"/>
              </a:rPr>
              <a:t>Cancer:OPDIVO</a:t>
            </a:r>
            <a:r>
              <a:rPr lang="en-US" b="0" i="0" dirty="0">
                <a:solidFill>
                  <a:srgbClr val="49829A"/>
                </a:solidFill>
                <a:effectLst/>
                <a:latin typeface="Open Sans Hebrew"/>
              </a:rPr>
              <a:t>, in combination with platinum-doublet chemotherapy, is indicated as neoadjuvant treatment of adult patients with </a:t>
            </a:r>
            <a:r>
              <a:rPr lang="en-US" b="0" i="0" dirty="0" err="1">
                <a:solidFill>
                  <a:srgbClr val="49829A"/>
                </a:solidFill>
                <a:effectLst/>
                <a:latin typeface="Open Sans Hebrew"/>
              </a:rPr>
              <a:t>resectable</a:t>
            </a:r>
            <a:r>
              <a:rPr lang="en-US" b="0" i="0" dirty="0">
                <a:solidFill>
                  <a:srgbClr val="49829A"/>
                </a:solidFill>
                <a:effectLst/>
                <a:latin typeface="Open Sans Hebrew"/>
              </a:rPr>
              <a:t> (tumors ≥4 cm or node positive) non-small cell lung cancer (NSCLC).</a:t>
            </a:r>
          </a:p>
          <a:p>
            <a:pPr marL="0" lvl="0" indent="0" algn="l" rtl="0">
              <a:spcBef>
                <a:spcPts val="0"/>
              </a:spcBef>
              <a:spcAft>
                <a:spcPts val="0"/>
              </a:spcAft>
              <a:buNone/>
            </a:pPr>
            <a:r>
              <a:rPr lang="en-US" b="0" i="0" dirty="0">
                <a:solidFill>
                  <a:srgbClr val="49829A"/>
                </a:solidFill>
                <a:effectLst/>
                <a:latin typeface="Open Sans Hebrew"/>
              </a:rPr>
              <a:t>https://www.ncbi.nlm.nih.gov/pmc/articles/PMC5332892/#:~:text=Nivolumab%2C%20a%20fully%20human%20immunoglobulin,(RCC)%20and%20other%20cancers.</a:t>
            </a:r>
          </a:p>
          <a:p>
            <a:pPr marL="0" lvl="0" indent="0" algn="l" rtl="0">
              <a:spcBef>
                <a:spcPts val="0"/>
              </a:spcBef>
              <a:spcAft>
                <a:spcPts val="0"/>
              </a:spcAft>
              <a:buNone/>
            </a:pPr>
            <a:endParaRPr lang="en-US" b="0" i="0" dirty="0">
              <a:solidFill>
                <a:srgbClr val="49829A"/>
              </a:solidFill>
              <a:effectLst/>
              <a:latin typeface="Open Sans Hebrew"/>
            </a:endParaRPr>
          </a:p>
          <a:p>
            <a:pPr marL="0" lvl="0" indent="0" algn="l" rtl="0">
              <a:spcBef>
                <a:spcPts val="0"/>
              </a:spcBef>
              <a:spcAft>
                <a:spcPts val="0"/>
              </a:spcAft>
              <a:buNone/>
            </a:pPr>
            <a:r>
              <a:rPr lang="en" sz="1200" dirty="0"/>
              <a:t>Ipilimumab</a:t>
            </a:r>
            <a:r>
              <a:rPr lang="en-US" sz="1200" b="0" i="0" dirty="0">
                <a:solidFill>
                  <a:srgbClr val="49829A"/>
                </a:solidFill>
                <a:effectLst/>
                <a:latin typeface="Open Sans Hebrew"/>
              </a:rPr>
              <a:t>-</a:t>
            </a:r>
          </a:p>
          <a:p>
            <a:pPr marL="0" lvl="0" indent="0" algn="l" rtl="0">
              <a:spcBef>
                <a:spcPts val="0"/>
              </a:spcBef>
              <a:spcAft>
                <a:spcPts val="0"/>
              </a:spcAft>
              <a:buNone/>
            </a:pPr>
            <a:r>
              <a:rPr lang="en-GB" b="0" i="0" dirty="0">
                <a:solidFill>
                  <a:srgbClr val="49829A"/>
                </a:solidFill>
                <a:effectLst/>
                <a:latin typeface="Open Sans Hebrew"/>
              </a:rPr>
              <a:t>Metastatic Non-Small Cell Lung </a:t>
            </a:r>
            <a:r>
              <a:rPr lang="en-GB" b="0" i="0" dirty="0" err="1">
                <a:solidFill>
                  <a:srgbClr val="49829A"/>
                </a:solidFill>
                <a:effectLst/>
                <a:latin typeface="Open Sans Hebrew"/>
              </a:rPr>
              <a:t>CancerYERVOY</a:t>
            </a:r>
            <a:r>
              <a:rPr lang="en-GB" b="0" i="0" dirty="0">
                <a:solidFill>
                  <a:srgbClr val="49829A"/>
                </a:solidFill>
                <a:effectLst/>
                <a:latin typeface="Open Sans Hebrew"/>
              </a:rPr>
              <a:t>, in combination with nivolumab and 2 cycles of platinum-doublet chemotherapy, is indicated for the first-line treatment of adult patients with metastatic or recurrent non-small cell lung cancer (NSCLC) with no EGFR or ALK genomic tumor aberrations.</a:t>
            </a:r>
          </a:p>
          <a:p>
            <a:pPr marL="0" lvl="0" indent="0" algn="l" rtl="0">
              <a:spcBef>
                <a:spcPts val="0"/>
              </a:spcBef>
              <a:spcAft>
                <a:spcPts val="0"/>
              </a:spcAft>
              <a:buNone/>
            </a:pPr>
            <a:r>
              <a:rPr lang="en-US" b="0" i="0" dirty="0">
                <a:solidFill>
                  <a:srgbClr val="49829A"/>
                </a:solidFill>
                <a:effectLst/>
                <a:latin typeface="Open Sans Hebrew"/>
              </a:rPr>
              <a:t>https://www.cancer.gov/publications/dictionaries/cancer-terms/def/ipilimumab</a:t>
            </a:r>
          </a:p>
          <a:p>
            <a:pPr marL="0" lvl="0" indent="0" algn="l" rtl="0">
              <a:spcBef>
                <a:spcPts val="0"/>
              </a:spcBef>
              <a:spcAft>
                <a:spcPts val="0"/>
              </a:spcAft>
              <a:buNone/>
            </a:pPr>
            <a:r>
              <a:rPr lang="en-US" b="0" i="0" dirty="0">
                <a:solidFill>
                  <a:srgbClr val="49829A"/>
                </a:solidFill>
                <a:effectLst/>
                <a:latin typeface="Open Sans Hebrew"/>
              </a:rPr>
              <a:t>https://www.ncbi.nlm.nih.gov/books/NBK557795/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dirty="0">
                <a:solidFill>
                  <a:srgbClr val="000000"/>
                </a:solidFill>
                <a:effectLst/>
                <a:latin typeface="arial" panose="020B0604020202020204" pitchFamily="34" charset="0"/>
              </a:rPr>
              <a:t>FRMPD1 stands for FERM and PDZ domain containing 1, the FERM domain allows it to bind to the cytoplasm and the PDZ domain allows it to interact with other proteins. </a:t>
            </a:r>
            <a:r>
              <a:rPr lang="en-GB" b="0" i="0" dirty="0">
                <a:solidFill>
                  <a:srgbClr val="212121"/>
                </a:solidFill>
                <a:effectLst/>
                <a:latin typeface="Cambria" panose="02040503050406030204" pitchFamily="18" charset="0"/>
              </a:rPr>
              <a:t>Protein-protein interactions play a vital role in biological functions. </a:t>
            </a:r>
            <a:r>
              <a:rPr lang="en-GB" b="0" i="0" dirty="0">
                <a:solidFill>
                  <a:srgbClr val="000000"/>
                </a:solidFill>
                <a:effectLst/>
                <a:latin typeface="arial" panose="020B0604020202020204" pitchFamily="34" charset="0"/>
              </a:rPr>
              <a:t>This protein’s function is not yet known, however there are articles that suspect its role in different pathway. In general however, it is thought to be involved in establishment of protein localization to membrane and regulation of G protein-coupled receptor signalling pathway.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dirty="0">
                <a:solidFill>
                  <a:srgbClr val="000000"/>
                </a:solidFill>
                <a:effectLst/>
                <a:latin typeface="arial" panose="020B0604020202020204" pitchFamily="34" charset="0"/>
              </a:rPr>
              <a:t>There are other articles that reported the </a:t>
            </a:r>
            <a:r>
              <a:rPr lang="en-GB" b="0" i="0" dirty="0">
                <a:solidFill>
                  <a:srgbClr val="212121"/>
                </a:solidFill>
                <a:effectLst/>
                <a:latin typeface="Cambria" panose="02040503050406030204" pitchFamily="18" charset="0"/>
              </a:rPr>
              <a:t>identification of Frmpd1 as a regulatory binding partner of AGS3, which is a member of the</a:t>
            </a:r>
            <a:r>
              <a:rPr lang="en-US" b="0" i="0" dirty="0">
                <a:solidFill>
                  <a:srgbClr val="111111"/>
                </a:solidFill>
                <a:effectLst/>
                <a:latin typeface="Inter Var"/>
              </a:rPr>
              <a:t> G protein signaling (AGS) family, that activates the G protein</a:t>
            </a:r>
            <a:r>
              <a:rPr lang="en-GB" b="0" i="0" dirty="0">
                <a:solidFill>
                  <a:srgbClr val="212121"/>
                </a:solidFill>
                <a:effectLst/>
                <a:latin typeface="Cambria" panose="02040503050406030204" pitchFamily="18" charset="0"/>
              </a:rPr>
              <a:t>. Frmpd1 binds to the TPR domain of AGS3. This is how they illustrated the interaction between the two proteins. AGS3 in the cytosol may position itself at the cell cortex via interaction with membrane-bound Frmpd1 or it may find the protein in another cellular compartment and the complex would move to the cell cortex. Once in the cortex, AGS3 can detach and bind to other proteins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373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rPr>
              <a:t>There are papers that showed that FRMPD1 is connected to the</a:t>
            </a:r>
            <a:r>
              <a:rPr lang="en-GB" b="0" i="0" dirty="0">
                <a:solidFill>
                  <a:srgbClr val="212121"/>
                </a:solidFill>
                <a:effectLst/>
                <a:latin typeface="Cambria" panose="02040503050406030204" pitchFamily="18" charset="0"/>
              </a:rPr>
              <a:t> Hippo pathway. Since they were able to show that FRMPD1 significantly enhanced the phosphorylation of LATS1 and YAP when wild-type FRMPD1 and wild-type WWC3 were co-transfected, and their phosphorylation wasn’t notably increased when mutant FRMPD1 was transfected. They also showed that transfection of FRMPD1 into H1299 cells leads to a decrease in the nuclear translocation of YAP and the transcriptional activity of the target gene. Moreover, FRMPD1 was confirmed to be a positive regulator of the Hippo pathway. </a:t>
            </a:r>
            <a:r>
              <a:rPr lang="en-GB" b="0" i="0" dirty="0">
                <a:solidFill>
                  <a:srgbClr val="000000"/>
                </a:solidFill>
                <a:effectLst/>
                <a:latin typeface="arial" panose="020B0604020202020204" pitchFamily="34" charset="0"/>
              </a:rPr>
              <a:t>https://www.ncbi.nlm.nih.gov/pmc/articles/PMC6497479/</a:t>
            </a:r>
          </a:p>
        </p:txBody>
      </p:sp>
    </p:spTree>
    <p:extLst>
      <p:ext uri="{BB962C8B-B14F-4D97-AF65-F5344CB8AC3E}">
        <p14:creationId xmlns:p14="http://schemas.microsoft.com/office/powerpoint/2010/main" val="851355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for the mutation that the patient had, it is a non-sense mutation, which </a:t>
            </a:r>
            <a:r>
              <a:rPr lang="en-GB" b="0" i="0" dirty="0">
                <a:solidFill>
                  <a:srgbClr val="E8EAED"/>
                </a:solidFill>
                <a:effectLst/>
                <a:latin typeface="Google Sans"/>
              </a:rPr>
              <a:t>is </a:t>
            </a:r>
            <a:r>
              <a:rPr lang="en-GB" b="0" i="0" dirty="0">
                <a:solidFill>
                  <a:srgbClr val="E2EEFF"/>
                </a:solidFill>
                <a:effectLst/>
                <a:latin typeface="Google Sans"/>
              </a:rPr>
              <a:t>a change in DNA that causes a protein to terminate or end its translation earlier than expected</a:t>
            </a:r>
            <a:r>
              <a:rPr lang="en-GB" b="0" i="0" dirty="0">
                <a:solidFill>
                  <a:srgbClr val="E8EAED"/>
                </a:solidFill>
                <a:effectLst/>
                <a:latin typeface="Google Sans"/>
              </a:rPr>
              <a:t>.</a:t>
            </a:r>
            <a:r>
              <a:rPr lang="en-US" dirty="0"/>
              <a:t> In cosmic it was only found in one patient with CRC but what is interesting, is that the mutation is found in the FERM domain, which to remind you is the domain that helps the protein bind to the cytoplasm, so I’m assuming that this mutation affects its ability to bind to the cytoplasm and as a result, its ability to function properly, and since it might have a function in the Hippo pathway, its loss of function might affect the activation of the Hippo pathway and lead to  cell division. </a:t>
            </a:r>
            <a:r>
              <a:rPr lang="en-GB" b="0" i="0" dirty="0">
                <a:solidFill>
                  <a:srgbClr val="212121"/>
                </a:solidFill>
                <a:effectLst/>
                <a:latin typeface="Cambria" panose="02040503050406030204" pitchFamily="18" charset="0"/>
              </a:rPr>
              <a:t> </a:t>
            </a:r>
            <a:endParaRPr dirty="0"/>
          </a:p>
        </p:txBody>
      </p:sp>
    </p:spTree>
    <p:extLst>
      <p:ext uri="{BB962C8B-B14F-4D97-AF65-F5344CB8AC3E}">
        <p14:creationId xmlns:p14="http://schemas.microsoft.com/office/powerpoint/2010/main" val="94758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121"/>
                </a:solidFill>
                <a:effectLst/>
                <a:latin typeface="Cambria" panose="02040503050406030204" pitchFamily="18" charset="0"/>
              </a:rPr>
              <a:t>Even though I didn’t find the specific mutation in lung cancer, but I did find an article that wanted to study the FRMD1 expression in malignant tumors including lung cancer and they were able to find that FRMPD1 expression in lung cancer specimens was lower than that in normal bronchial epithelium and normal submucosal glands. The expression of FRMPD1 in malignant tumors, especially in lung cancer, and its possible biological effects have not yet been reported. There was a study that showed that FRMPD1 expression was negatively correlated with a patient’s age, high TNM stage, and lymph node metastasis. Additionally, Kaplan-Meier survival analysis showed that FRMPD1-positive patients survived significantly longer than FRMPD1-negative patients, suggesting that FRMPD1 could be recognized as a prognostic factor for lung cancer. Moreover, ectopic expression of FRMPD1 significantly inhibited the proliferation and invasion of lung cancer cells, and inhibition of FRMPD1 expression led to opposite effects. These data suggested that FRMPD1 might play a role as a tumor suppressor gene in the development of lung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12121"/>
              </a:solidFill>
              <a:effectLst/>
              <a:latin typeface="Cambria" panose="02040503050406030204" pitchFamily="18" charset="0"/>
            </a:endParaRPr>
          </a:p>
          <a:p>
            <a:pPr marL="0" lvl="0" indent="0" algn="l" rtl="0">
              <a:spcBef>
                <a:spcPts val="0"/>
              </a:spcBef>
              <a:spcAft>
                <a:spcPts val="0"/>
              </a:spcAft>
              <a:buNone/>
            </a:pPr>
            <a:r>
              <a:rPr lang="en-US" dirty="0"/>
              <a:t>https://www.ncbi.nlm.nih.gov/pmc/articles/PMC6497479/#:~:text=FRMPD1%20inhibits%20the%20malignant%20phenotype,activator%20of%20the%20Hippo%20pathway.</a:t>
            </a:r>
          </a:p>
        </p:txBody>
      </p:sp>
    </p:spTree>
    <p:extLst>
      <p:ext uri="{BB962C8B-B14F-4D97-AF65-F5344CB8AC3E}">
        <p14:creationId xmlns:p14="http://schemas.microsoft.com/office/powerpoint/2010/main" val="170475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line treatment nivolumab in combination with ipilimumab has shown improved overall survival in patients with advanced NSCLC. In this clinical study, the wanted to investigate whether adding a limited course (2 cycles) of chemotherapy in addition to the combination would enhance the clinical benefits. 719 Patients were randomly assigned to nivolumab and ipilimumab combined with 2 cycles of chemotherapy or 4 cycles of chemotherapy alone. </a:t>
            </a:r>
            <a:r>
              <a:rPr lang="en-GB" b="0" i="0" dirty="0">
                <a:solidFill>
                  <a:srgbClr val="505050"/>
                </a:solidFill>
                <a:effectLst/>
                <a:latin typeface="Source Sans Pro" panose="020B0503030403020204" pitchFamily="34" charset="0"/>
              </a:rPr>
              <a:t>Nivolumab plus ipilimumab with two cycles of chemotherapy provided a significant improvement in overall survival versus chemotherapy alone and had a favourable risk–benefit profile. This is why the combination is considered the new first line treatment option for patients with advanced NSCLC</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study on the combination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9829A"/>
                </a:solidFill>
                <a:effectLst/>
                <a:latin typeface="Open Sans Hebrew"/>
              </a:rPr>
              <a:t>Why it worked better with chemotherapy- https://www.thelancet.com/journals/lanonc/article/PIIS1470-2045(20)30641-0/fulltext</a:t>
            </a:r>
            <a:endParaRPr lang="en-US" dirty="0"/>
          </a:p>
        </p:txBody>
      </p:sp>
    </p:spTree>
    <p:extLst>
      <p:ext uri="{BB962C8B-B14F-4D97-AF65-F5344CB8AC3E}">
        <p14:creationId xmlns:p14="http://schemas.microsoft.com/office/powerpoint/2010/main" val="281463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65b8c88666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65b8c88666_2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However, when I searched for Non-small cell lung cancer stage IV alone, I found 15 studies in </a:t>
            </a:r>
            <a:r>
              <a:rPr lang="en-US" dirty="0" err="1"/>
              <a:t>israel</a:t>
            </a:r>
            <a:r>
              <a:rPr lang="en-US" dirty="0"/>
              <a:t>. Of those, only one seemed like it would work with her case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65b8c88666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65b8c88666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47115854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47115854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6b47115854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6b47115854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rPr>
              <a:t>Hemoptysis is when you cough blood that comes from the lungs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709763f32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709763f32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rPr>
              <a:t>On imaging lung, liver and brain lesions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09763f328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709763f328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65b8c88666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65b8c88666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GB" b="0" i="0" dirty="0">
                <a:solidFill>
                  <a:srgbClr val="292929"/>
                </a:solidFill>
                <a:effectLst/>
                <a:latin typeface="FranklinGothicURW-Boo"/>
              </a:rPr>
              <a:t>Lung cancer is the 2nd most common cancer worldwide. It is the most common cancer in men and the 2nd most common cancer in women.</a:t>
            </a:r>
          </a:p>
          <a:p>
            <a:pPr algn="l"/>
            <a:r>
              <a:rPr lang="en-GB" b="0" i="0" dirty="0">
                <a:solidFill>
                  <a:srgbClr val="292929"/>
                </a:solidFill>
                <a:effectLst/>
                <a:latin typeface="FranklinGothicURW-Boo"/>
              </a:rPr>
              <a:t>There were more than 2.2 million new cases world-wide of lung cancer in 2020.</a:t>
            </a:r>
          </a:p>
          <a:p>
            <a:pPr algn="l"/>
            <a:r>
              <a:rPr lang="en-GB" b="0" i="0" dirty="0">
                <a:solidFill>
                  <a:srgbClr val="0D0D0D"/>
                </a:solidFill>
                <a:effectLst/>
                <a:latin typeface="Gotham HTF"/>
              </a:rPr>
              <a:t>Adenocarcinoma usually begins in the outer areas of the lung, in mucus-producing cells that line the small airways, called bronchioles. Adenocarcinoma tends to grow more slowly than other types of lung cancer, which can help lead to a better prognosis.</a:t>
            </a:r>
            <a:endParaRPr lang="en-GB" b="0" i="0" dirty="0">
              <a:solidFill>
                <a:srgbClr val="292929"/>
              </a:solidFill>
              <a:effectLst/>
              <a:latin typeface="FranklinGothicURW-Boo"/>
            </a:endParaRPr>
          </a:p>
          <a:p>
            <a:pPr algn="l"/>
            <a:r>
              <a:rPr lang="en-GB" b="0" i="0" dirty="0">
                <a:solidFill>
                  <a:srgbClr val="292929"/>
                </a:solidFill>
                <a:effectLst/>
                <a:latin typeface="FranklinGothicURW-Boo"/>
              </a:rPr>
              <a:t>https://www.wcrf.org/cancer-trends/lung-cancer-statistics/</a:t>
            </a:r>
          </a:p>
          <a:p>
            <a:pPr marL="0" lvl="0" indent="0" algn="l" rtl="0">
              <a:spcBef>
                <a:spcPts val="0"/>
              </a:spcBef>
              <a:spcAft>
                <a:spcPts val="0"/>
              </a:spcAft>
              <a:buNone/>
            </a:pPr>
            <a:r>
              <a:rPr lang="en-GB" b="0" i="0" dirty="0">
                <a:solidFill>
                  <a:srgbClr val="212121"/>
                </a:solidFill>
                <a:effectLst/>
                <a:latin typeface="Cambria" panose="02040503050406030204" pitchFamily="18" charset="0"/>
              </a:rPr>
              <a:t>Lung cancer is the most common cancer with the highest mortality rate. Non-small cell lung cancer (NSCLC) accounts for about 80% of lung cancer. Because of its high malignancy and rapid development, 70–80% of NSCLC patients are inoperable when diagnosed, and comprehensive treatment based primarily on systemic treatment is often required</a:t>
            </a:r>
          </a:p>
          <a:p>
            <a:pPr marL="0" lvl="0" indent="0" algn="l" rtl="0">
              <a:spcBef>
                <a:spcPts val="0"/>
              </a:spcBef>
              <a:spcAft>
                <a:spcPts val="0"/>
              </a:spcAft>
              <a:buNone/>
            </a:pPr>
            <a:r>
              <a:rPr lang="en-US" dirty="0"/>
              <a:t>https://www.ncbi.nlm.nih.gov/pmc/articles/PMC7661875/</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6b47115854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6b47115854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65b8c88666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65b8c88666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R217</a:t>
            </a:r>
          </a:p>
          <a:p>
            <a:pPr marL="0" lvl="0" indent="0" algn="l" rtl="0">
              <a:spcBef>
                <a:spcPts val="0"/>
              </a:spcBef>
              <a:spcAft>
                <a:spcPts val="0"/>
              </a:spcAft>
              <a:buNone/>
            </a:pPr>
            <a:r>
              <a:rPr lang="en-US" dirty="0"/>
              <a:t>https://www.proteinatlas.org/ENSG00000070601-FRMPD1/pathology/lung+cancer#Quantity</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6b4c955e1f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6b4c955e1f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Unfortunately, since it is stage 4, the medication that is given is not given to cure her but it is given to alleviate her symptoms and to increase her quality of life and give her more time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901000" y="1147200"/>
            <a:ext cx="3331200" cy="3590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9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7901000" y="4879833"/>
            <a:ext cx="3331200" cy="6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67"/>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 name="Google Shape;11;p2"/>
          <p:cNvSpPr/>
          <p:nvPr/>
        </p:nvSpPr>
        <p:spPr>
          <a:xfrm flipH="1">
            <a:off x="-2006441" y="2376912"/>
            <a:ext cx="9061197" cy="4495305"/>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1929" y="3738995"/>
            <a:ext cx="6867527" cy="3128213"/>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flipH="1">
            <a:off x="757633" y="4808370"/>
            <a:ext cx="6207156" cy="2061716"/>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691776" y="3428995"/>
            <a:ext cx="1734749" cy="1777616"/>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747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3341100"/>
            <a:ext cx="7902891" cy="368627"/>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1"/>
          <p:cNvSpPr txBox="1">
            <a:spLocks noGrp="1"/>
          </p:cNvSpPr>
          <p:nvPr>
            <p:ph type="title" hasCustomPrompt="1"/>
          </p:nvPr>
        </p:nvSpPr>
        <p:spPr>
          <a:xfrm>
            <a:off x="1227900" y="1211433"/>
            <a:ext cx="6675200" cy="276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94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11"/>
          <p:cNvSpPr txBox="1">
            <a:spLocks noGrp="1"/>
          </p:cNvSpPr>
          <p:nvPr>
            <p:ph type="body" idx="1"/>
          </p:nvPr>
        </p:nvSpPr>
        <p:spPr>
          <a:xfrm>
            <a:off x="1227900" y="3916800"/>
            <a:ext cx="6675200" cy="820800"/>
          </a:xfrm>
          <a:prstGeom prst="rect">
            <a:avLst/>
          </a:prstGeom>
        </p:spPr>
        <p:txBody>
          <a:bodyPr spcFirstLastPara="1" wrap="square" lIns="91425" tIns="91425" rIns="91425" bIns="91425" anchor="t" anchorCtr="0">
            <a:noAutofit/>
          </a:bodyPr>
          <a:lstStyle>
            <a:lvl1pPr marL="609585" lvl="0" indent="-457189" algn="r" rtl="0">
              <a:spcBef>
                <a:spcPts val="0"/>
              </a:spcBef>
              <a:spcAft>
                <a:spcPts val="0"/>
              </a:spcAft>
              <a:buSzPts val="1800"/>
              <a:buChar char="●"/>
              <a:defRPr sz="22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56" name="Google Shape;56;p11"/>
          <p:cNvSpPr/>
          <p:nvPr/>
        </p:nvSpPr>
        <p:spPr>
          <a:xfrm flipH="1">
            <a:off x="7996666" y="2918167"/>
            <a:ext cx="4195335" cy="3936381"/>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850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117467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13"/>
          <p:cNvSpPr/>
          <p:nvPr/>
        </p:nvSpPr>
        <p:spPr>
          <a:xfrm>
            <a:off x="8157451" y="2572853"/>
            <a:ext cx="4034364" cy="4284731"/>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3"/>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1" name="Google Shape;61;p13"/>
          <p:cNvSpPr txBox="1">
            <a:spLocks noGrp="1"/>
          </p:cNvSpPr>
          <p:nvPr>
            <p:ph type="title" idx="2" hasCustomPrompt="1"/>
          </p:nvPr>
        </p:nvSpPr>
        <p:spPr>
          <a:xfrm>
            <a:off x="960200" y="1960500"/>
            <a:ext cx="2241200" cy="54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2" name="Google Shape;62;p13"/>
          <p:cNvSpPr txBox="1">
            <a:spLocks noGrp="1"/>
          </p:cNvSpPr>
          <p:nvPr>
            <p:ph type="subTitle" idx="1"/>
          </p:nvPr>
        </p:nvSpPr>
        <p:spPr>
          <a:xfrm>
            <a:off x="960000" y="2620367"/>
            <a:ext cx="22412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 name="Google Shape;63;p13"/>
          <p:cNvSpPr txBox="1">
            <a:spLocks noGrp="1"/>
          </p:cNvSpPr>
          <p:nvPr>
            <p:ph type="subTitle" idx="3"/>
          </p:nvPr>
        </p:nvSpPr>
        <p:spPr>
          <a:xfrm>
            <a:off x="960000" y="3102233"/>
            <a:ext cx="2241200" cy="8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4" name="Google Shape;64;p13"/>
          <p:cNvSpPr txBox="1">
            <a:spLocks noGrp="1"/>
          </p:cNvSpPr>
          <p:nvPr>
            <p:ph type="title" idx="4" hasCustomPrompt="1"/>
          </p:nvPr>
        </p:nvSpPr>
        <p:spPr>
          <a:xfrm>
            <a:off x="5725851" y="1960500"/>
            <a:ext cx="2241200" cy="54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 name="Google Shape;65;p13"/>
          <p:cNvSpPr txBox="1">
            <a:spLocks noGrp="1"/>
          </p:cNvSpPr>
          <p:nvPr>
            <p:ph type="subTitle" idx="5"/>
          </p:nvPr>
        </p:nvSpPr>
        <p:spPr>
          <a:xfrm>
            <a:off x="5725651" y="2620367"/>
            <a:ext cx="22412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6" name="Google Shape;66;p13"/>
          <p:cNvSpPr txBox="1">
            <a:spLocks noGrp="1"/>
          </p:cNvSpPr>
          <p:nvPr>
            <p:ph type="subTitle" idx="6"/>
          </p:nvPr>
        </p:nvSpPr>
        <p:spPr>
          <a:xfrm>
            <a:off x="5725661" y="3102233"/>
            <a:ext cx="2241200" cy="8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7" name="Google Shape;67;p13"/>
          <p:cNvSpPr txBox="1">
            <a:spLocks noGrp="1"/>
          </p:cNvSpPr>
          <p:nvPr>
            <p:ph type="title" idx="7" hasCustomPrompt="1"/>
          </p:nvPr>
        </p:nvSpPr>
        <p:spPr>
          <a:xfrm>
            <a:off x="3342917" y="1960500"/>
            <a:ext cx="2241200" cy="54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8" name="Google Shape;68;p13"/>
          <p:cNvSpPr txBox="1">
            <a:spLocks noGrp="1"/>
          </p:cNvSpPr>
          <p:nvPr>
            <p:ph type="subTitle" idx="8"/>
          </p:nvPr>
        </p:nvSpPr>
        <p:spPr>
          <a:xfrm>
            <a:off x="3342717" y="2620367"/>
            <a:ext cx="22412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9" name="Google Shape;69;p13"/>
          <p:cNvSpPr txBox="1">
            <a:spLocks noGrp="1"/>
          </p:cNvSpPr>
          <p:nvPr>
            <p:ph type="subTitle" idx="9"/>
          </p:nvPr>
        </p:nvSpPr>
        <p:spPr>
          <a:xfrm>
            <a:off x="3342723" y="3102233"/>
            <a:ext cx="2241200" cy="8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0" name="Google Shape;70;p13"/>
          <p:cNvSpPr txBox="1">
            <a:spLocks noGrp="1"/>
          </p:cNvSpPr>
          <p:nvPr>
            <p:ph type="title" idx="13" hasCustomPrompt="1"/>
          </p:nvPr>
        </p:nvSpPr>
        <p:spPr>
          <a:xfrm>
            <a:off x="960200" y="3916800"/>
            <a:ext cx="2241200" cy="54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1" name="Google Shape;71;p13"/>
          <p:cNvSpPr txBox="1">
            <a:spLocks noGrp="1"/>
          </p:cNvSpPr>
          <p:nvPr>
            <p:ph type="subTitle" idx="14"/>
          </p:nvPr>
        </p:nvSpPr>
        <p:spPr>
          <a:xfrm>
            <a:off x="960000" y="4576667"/>
            <a:ext cx="22412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2" name="Google Shape;72;p13"/>
          <p:cNvSpPr txBox="1">
            <a:spLocks noGrp="1"/>
          </p:cNvSpPr>
          <p:nvPr>
            <p:ph type="subTitle" idx="15"/>
          </p:nvPr>
        </p:nvSpPr>
        <p:spPr>
          <a:xfrm>
            <a:off x="960000" y="5058533"/>
            <a:ext cx="2241200" cy="8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3" name="Google Shape;73;p13"/>
          <p:cNvSpPr txBox="1">
            <a:spLocks noGrp="1"/>
          </p:cNvSpPr>
          <p:nvPr>
            <p:ph type="title" idx="16" hasCustomPrompt="1"/>
          </p:nvPr>
        </p:nvSpPr>
        <p:spPr>
          <a:xfrm>
            <a:off x="3342917" y="3916800"/>
            <a:ext cx="2241200" cy="54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4" name="Google Shape;74;p13"/>
          <p:cNvSpPr txBox="1">
            <a:spLocks noGrp="1"/>
          </p:cNvSpPr>
          <p:nvPr>
            <p:ph type="subTitle" idx="17"/>
          </p:nvPr>
        </p:nvSpPr>
        <p:spPr>
          <a:xfrm>
            <a:off x="3342717" y="4576667"/>
            <a:ext cx="22412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5" name="Google Shape;75;p13"/>
          <p:cNvSpPr txBox="1">
            <a:spLocks noGrp="1"/>
          </p:cNvSpPr>
          <p:nvPr>
            <p:ph type="subTitle" idx="18"/>
          </p:nvPr>
        </p:nvSpPr>
        <p:spPr>
          <a:xfrm>
            <a:off x="3342725" y="5058533"/>
            <a:ext cx="2241200" cy="8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416575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5903457" y="4136539"/>
            <a:ext cx="5324800" cy="820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8" name="Google Shape;78;p14"/>
          <p:cNvSpPr txBox="1">
            <a:spLocks noGrp="1"/>
          </p:cNvSpPr>
          <p:nvPr>
            <p:ph type="title" idx="2" hasCustomPrompt="1"/>
          </p:nvPr>
        </p:nvSpPr>
        <p:spPr>
          <a:xfrm>
            <a:off x="5907233" y="2805100"/>
            <a:ext cx="5324800" cy="12784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None/>
              <a:defRPr sz="94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9" name="Google Shape;79;p14"/>
          <p:cNvSpPr txBox="1">
            <a:spLocks noGrp="1"/>
          </p:cNvSpPr>
          <p:nvPr>
            <p:ph type="subTitle" idx="1"/>
          </p:nvPr>
        </p:nvSpPr>
        <p:spPr>
          <a:xfrm>
            <a:off x="5903300" y="5182732"/>
            <a:ext cx="5324800" cy="38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0" name="Google Shape;80;p14"/>
          <p:cNvSpPr/>
          <p:nvPr/>
        </p:nvSpPr>
        <p:spPr>
          <a:xfrm flipH="1">
            <a:off x="-1050597" y="435500"/>
            <a:ext cx="6436397" cy="6441624"/>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4"/>
          <p:cNvSpPr/>
          <p:nvPr/>
        </p:nvSpPr>
        <p:spPr>
          <a:xfrm rot="10800000" flipH="1">
            <a:off x="6919685" y="3"/>
            <a:ext cx="5272308" cy="2478928"/>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322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3">
  <p:cSld name="Section 3">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899324" y="3377221"/>
            <a:ext cx="5324800" cy="82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84" name="Google Shape;84;p15"/>
          <p:cNvSpPr txBox="1">
            <a:spLocks noGrp="1"/>
          </p:cNvSpPr>
          <p:nvPr>
            <p:ph type="title" idx="2" hasCustomPrompt="1"/>
          </p:nvPr>
        </p:nvSpPr>
        <p:spPr>
          <a:xfrm>
            <a:off x="3903100" y="2045784"/>
            <a:ext cx="5324800" cy="1278400"/>
          </a:xfrm>
          <a:prstGeom prst="rect">
            <a:avLst/>
          </a:prstGeom>
        </p:spPr>
        <p:txBody>
          <a:bodyPr spcFirstLastPara="1" wrap="square" lIns="91425" tIns="91425" rIns="91425" bIns="91425" anchor="t" anchorCtr="0">
            <a:noAutofit/>
          </a:bodyPr>
          <a:lstStyle>
            <a:lvl1pPr marL="0" marR="0" lvl="0" indent="0" algn="r" rtl="0">
              <a:lnSpc>
                <a:spcPct val="100000"/>
              </a:lnSpc>
              <a:spcBef>
                <a:spcPts val="0"/>
              </a:spcBef>
              <a:spcAft>
                <a:spcPts val="0"/>
              </a:spcAft>
              <a:buSzPts val="2500"/>
              <a:buNone/>
              <a:defRPr sz="9466"/>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85" name="Google Shape;85;p15"/>
          <p:cNvSpPr txBox="1">
            <a:spLocks noGrp="1"/>
          </p:cNvSpPr>
          <p:nvPr>
            <p:ph type="subTitle" idx="1"/>
          </p:nvPr>
        </p:nvSpPr>
        <p:spPr>
          <a:xfrm>
            <a:off x="3899167" y="4423416"/>
            <a:ext cx="5324800" cy="38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86" name="Google Shape;86;p15"/>
          <p:cNvSpPr/>
          <p:nvPr/>
        </p:nvSpPr>
        <p:spPr>
          <a:xfrm rot="5400000" flipH="1">
            <a:off x="-518005" y="517865"/>
            <a:ext cx="5207277" cy="4171265"/>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5"/>
          <p:cNvSpPr/>
          <p:nvPr/>
        </p:nvSpPr>
        <p:spPr>
          <a:xfrm rot="-5400000" flipH="1">
            <a:off x="6674519" y="1340514"/>
            <a:ext cx="5272308" cy="5762615"/>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5487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88"/>
        <p:cNvGrpSpPr/>
        <p:nvPr/>
      </p:nvGrpSpPr>
      <p:grpSpPr>
        <a:xfrm>
          <a:off x="0" y="0"/>
          <a:ext cx="0" cy="0"/>
          <a:chOff x="0" y="0"/>
          <a:chExt cx="0" cy="0"/>
        </a:xfrm>
      </p:grpSpPr>
      <p:sp>
        <p:nvSpPr>
          <p:cNvPr id="89" name="Google Shape;89;p16"/>
          <p:cNvSpPr/>
          <p:nvPr/>
        </p:nvSpPr>
        <p:spPr>
          <a:xfrm>
            <a:off x="-94867" y="2152833"/>
            <a:ext cx="12381600" cy="638800"/>
          </a:xfrm>
          <a:prstGeom prst="rect">
            <a:avLst/>
          </a:pr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6"/>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1" name="Google Shape;91;p16"/>
          <p:cNvSpPr txBox="1">
            <a:spLocks noGrp="1"/>
          </p:cNvSpPr>
          <p:nvPr>
            <p:ph type="subTitle" idx="1"/>
          </p:nvPr>
        </p:nvSpPr>
        <p:spPr>
          <a:xfrm>
            <a:off x="1054984" y="2152833"/>
            <a:ext cx="3137200" cy="6388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2" name="Google Shape;92;p16"/>
          <p:cNvSpPr txBox="1">
            <a:spLocks noGrp="1"/>
          </p:cNvSpPr>
          <p:nvPr>
            <p:ph type="subTitle" idx="2"/>
          </p:nvPr>
        </p:nvSpPr>
        <p:spPr>
          <a:xfrm>
            <a:off x="1055067" y="5078400"/>
            <a:ext cx="3137200" cy="10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3" name="Google Shape;93;p16"/>
          <p:cNvSpPr txBox="1">
            <a:spLocks noGrp="1"/>
          </p:cNvSpPr>
          <p:nvPr>
            <p:ph type="subTitle" idx="3"/>
          </p:nvPr>
        </p:nvSpPr>
        <p:spPr>
          <a:xfrm>
            <a:off x="4527400" y="2152833"/>
            <a:ext cx="3137200" cy="6388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4" name="Google Shape;94;p16"/>
          <p:cNvSpPr txBox="1">
            <a:spLocks noGrp="1"/>
          </p:cNvSpPr>
          <p:nvPr>
            <p:ph type="subTitle" idx="4"/>
          </p:nvPr>
        </p:nvSpPr>
        <p:spPr>
          <a:xfrm>
            <a:off x="4527400" y="5078400"/>
            <a:ext cx="3137200" cy="10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5" name="Google Shape;95;p16"/>
          <p:cNvSpPr txBox="1">
            <a:spLocks noGrp="1"/>
          </p:cNvSpPr>
          <p:nvPr>
            <p:ph type="subTitle" idx="5"/>
          </p:nvPr>
        </p:nvSpPr>
        <p:spPr>
          <a:xfrm>
            <a:off x="7999817" y="2152833"/>
            <a:ext cx="3137200" cy="6388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6"/>
          <p:cNvSpPr txBox="1">
            <a:spLocks noGrp="1"/>
          </p:cNvSpPr>
          <p:nvPr>
            <p:ph type="subTitle" idx="6"/>
          </p:nvPr>
        </p:nvSpPr>
        <p:spPr>
          <a:xfrm>
            <a:off x="7999837" y="5078400"/>
            <a:ext cx="3137200" cy="10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2045282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9" name="Google Shape;99;p17"/>
          <p:cNvSpPr txBox="1">
            <a:spLocks noGrp="1"/>
          </p:cNvSpPr>
          <p:nvPr>
            <p:ph type="subTitle" idx="1"/>
          </p:nvPr>
        </p:nvSpPr>
        <p:spPr>
          <a:xfrm>
            <a:off x="3687100" y="1898733"/>
            <a:ext cx="3104800" cy="2838800"/>
          </a:xfrm>
          <a:prstGeom prst="rect">
            <a:avLst/>
          </a:prstGeom>
        </p:spPr>
        <p:txBody>
          <a:bodyPr spcFirstLastPara="1" wrap="square" lIns="91425" tIns="91425" rIns="91425" bIns="91425" anchor="t" anchorCtr="0">
            <a:noAutofit/>
          </a:bodyPr>
          <a:lstStyle>
            <a:lvl1pPr marL="0" marR="0" lvl="0" indent="-76198" rtl="0">
              <a:lnSpc>
                <a:spcPct val="100000"/>
              </a:lnSpc>
              <a:spcBef>
                <a:spcPts val="0"/>
              </a:spcBef>
              <a:spcAft>
                <a:spcPts val="0"/>
              </a:spcAft>
              <a:buSzPts val="900"/>
              <a:buFont typeface="Pompiere"/>
              <a:buChar char="❏"/>
              <a:defRPr sz="2667">
                <a:latin typeface="Pompiere"/>
                <a:ea typeface="Pompiere"/>
                <a:cs typeface="Pompiere"/>
                <a:sym typeface="Pompiere"/>
              </a:defRPr>
            </a:lvl1pPr>
            <a:lvl2pPr lvl="1" algn="ctr" rtl="0">
              <a:lnSpc>
                <a:spcPct val="100000"/>
              </a:lnSpc>
              <a:spcBef>
                <a:spcPts val="0"/>
              </a:spcBef>
              <a:spcAft>
                <a:spcPts val="0"/>
              </a:spcAft>
              <a:buSzPts val="2100"/>
              <a:buChar char="❏"/>
              <a:defRPr sz="2800"/>
            </a:lvl2pPr>
            <a:lvl3pPr lvl="2" algn="ctr" rtl="0">
              <a:lnSpc>
                <a:spcPct val="100000"/>
              </a:lnSpc>
              <a:spcBef>
                <a:spcPts val="0"/>
              </a:spcBef>
              <a:spcAft>
                <a:spcPts val="0"/>
              </a:spcAft>
              <a:buSzPts val="2100"/>
              <a:buChar char="❏"/>
              <a:defRPr sz="2800"/>
            </a:lvl3pPr>
            <a:lvl4pPr lvl="3" algn="ctr" rtl="0">
              <a:lnSpc>
                <a:spcPct val="100000"/>
              </a:lnSpc>
              <a:spcBef>
                <a:spcPts val="0"/>
              </a:spcBef>
              <a:spcAft>
                <a:spcPts val="0"/>
              </a:spcAft>
              <a:buSzPts val="2100"/>
              <a:buChar char="❏"/>
              <a:defRPr sz="2800"/>
            </a:lvl4pPr>
            <a:lvl5pPr lvl="4" algn="ctr" rtl="0">
              <a:lnSpc>
                <a:spcPct val="100000"/>
              </a:lnSpc>
              <a:spcBef>
                <a:spcPts val="0"/>
              </a:spcBef>
              <a:spcAft>
                <a:spcPts val="0"/>
              </a:spcAft>
              <a:buSzPts val="2100"/>
              <a:buChar char="❏"/>
              <a:defRPr sz="2800"/>
            </a:lvl5pPr>
            <a:lvl6pPr lvl="5" algn="ctr" rtl="0">
              <a:lnSpc>
                <a:spcPct val="100000"/>
              </a:lnSpc>
              <a:spcBef>
                <a:spcPts val="0"/>
              </a:spcBef>
              <a:spcAft>
                <a:spcPts val="0"/>
              </a:spcAft>
              <a:buSzPts val="2100"/>
              <a:buChar char="❏"/>
              <a:defRPr sz="2800"/>
            </a:lvl6pPr>
            <a:lvl7pPr lvl="6" algn="ctr" rtl="0">
              <a:lnSpc>
                <a:spcPct val="100000"/>
              </a:lnSpc>
              <a:spcBef>
                <a:spcPts val="0"/>
              </a:spcBef>
              <a:spcAft>
                <a:spcPts val="0"/>
              </a:spcAft>
              <a:buSzPts val="2100"/>
              <a:buChar char="❏"/>
              <a:defRPr sz="2800"/>
            </a:lvl7pPr>
            <a:lvl8pPr lvl="7" algn="ctr" rtl="0">
              <a:lnSpc>
                <a:spcPct val="100000"/>
              </a:lnSpc>
              <a:spcBef>
                <a:spcPts val="0"/>
              </a:spcBef>
              <a:spcAft>
                <a:spcPts val="0"/>
              </a:spcAft>
              <a:buSzPts val="2100"/>
              <a:buChar char="❏"/>
              <a:defRPr sz="2800"/>
            </a:lvl8pPr>
            <a:lvl9pPr lvl="8" algn="ctr" rtl="0">
              <a:lnSpc>
                <a:spcPct val="100000"/>
              </a:lnSpc>
              <a:spcBef>
                <a:spcPts val="0"/>
              </a:spcBef>
              <a:spcAft>
                <a:spcPts val="0"/>
              </a:spcAft>
              <a:buSzPts val="2100"/>
              <a:buChar char="❏"/>
              <a:defRPr sz="2800"/>
            </a:lvl9pPr>
          </a:lstStyle>
          <a:p>
            <a:endParaRPr/>
          </a:p>
        </p:txBody>
      </p:sp>
      <p:sp>
        <p:nvSpPr>
          <p:cNvPr id="100" name="Google Shape;100;p17"/>
          <p:cNvSpPr txBox="1">
            <a:spLocks noGrp="1"/>
          </p:cNvSpPr>
          <p:nvPr>
            <p:ph type="subTitle" idx="2"/>
          </p:nvPr>
        </p:nvSpPr>
        <p:spPr>
          <a:xfrm>
            <a:off x="7460233" y="1898733"/>
            <a:ext cx="2740800" cy="4272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1" name="Google Shape;101;p17"/>
          <p:cNvSpPr txBox="1">
            <a:spLocks noGrp="1"/>
          </p:cNvSpPr>
          <p:nvPr>
            <p:ph type="subTitle" idx="3"/>
          </p:nvPr>
        </p:nvSpPr>
        <p:spPr>
          <a:xfrm>
            <a:off x="7460400" y="2375933"/>
            <a:ext cx="2740800" cy="8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02" name="Google Shape;102;p17"/>
          <p:cNvSpPr txBox="1">
            <a:spLocks noGrp="1"/>
          </p:cNvSpPr>
          <p:nvPr>
            <p:ph type="subTitle" idx="4"/>
          </p:nvPr>
        </p:nvSpPr>
        <p:spPr>
          <a:xfrm>
            <a:off x="7460233" y="3397567"/>
            <a:ext cx="2740800" cy="4272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3" name="Google Shape;103;p17"/>
          <p:cNvSpPr txBox="1">
            <a:spLocks noGrp="1"/>
          </p:cNvSpPr>
          <p:nvPr>
            <p:ph type="subTitle" idx="5"/>
          </p:nvPr>
        </p:nvSpPr>
        <p:spPr>
          <a:xfrm>
            <a:off x="7460400" y="3874767"/>
            <a:ext cx="2740800" cy="8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04" name="Google Shape;104;p17"/>
          <p:cNvSpPr txBox="1">
            <a:spLocks noGrp="1"/>
          </p:cNvSpPr>
          <p:nvPr>
            <p:ph type="subTitle" idx="6"/>
          </p:nvPr>
        </p:nvSpPr>
        <p:spPr>
          <a:xfrm>
            <a:off x="7460233" y="4896400"/>
            <a:ext cx="2740800" cy="4272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5" name="Google Shape;105;p17"/>
          <p:cNvSpPr txBox="1">
            <a:spLocks noGrp="1"/>
          </p:cNvSpPr>
          <p:nvPr>
            <p:ph type="subTitle" idx="7"/>
          </p:nvPr>
        </p:nvSpPr>
        <p:spPr>
          <a:xfrm>
            <a:off x="7460400" y="5373600"/>
            <a:ext cx="2740800" cy="8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06" name="Google Shape;106;p17"/>
          <p:cNvSpPr/>
          <p:nvPr/>
        </p:nvSpPr>
        <p:spPr>
          <a:xfrm>
            <a:off x="311" y="3676481"/>
            <a:ext cx="4676821" cy="3180984"/>
          </a:xfrm>
          <a:custGeom>
            <a:avLst/>
            <a:gdLst/>
            <a:ahLst/>
            <a:cxnLst/>
            <a:rect l="l" t="t" r="r" b="b"/>
            <a:pathLst>
              <a:path w="109442" h="74438" extrusionOk="0">
                <a:moveTo>
                  <a:pt x="0" y="6768"/>
                </a:moveTo>
                <a:cubicBezTo>
                  <a:pt x="0" y="6768"/>
                  <a:pt x="11362" y="1"/>
                  <a:pt x="18430" y="12415"/>
                </a:cubicBezTo>
                <a:cubicBezTo>
                  <a:pt x="31512" y="35389"/>
                  <a:pt x="54604" y="30761"/>
                  <a:pt x="73000" y="33301"/>
                </a:cubicBezTo>
                <a:cubicBezTo>
                  <a:pt x="82106" y="34554"/>
                  <a:pt x="95857" y="41655"/>
                  <a:pt x="100736" y="53551"/>
                </a:cubicBezTo>
                <a:cubicBezTo>
                  <a:pt x="102858" y="58714"/>
                  <a:pt x="109441" y="74337"/>
                  <a:pt x="109441" y="74337"/>
                </a:cubicBezTo>
                <a:lnTo>
                  <a:pt x="0" y="74437"/>
                </a:ln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7"/>
          <p:cNvSpPr/>
          <p:nvPr/>
        </p:nvSpPr>
        <p:spPr>
          <a:xfrm>
            <a:off x="10460576" y="-1362"/>
            <a:ext cx="1731512" cy="5525036"/>
          </a:xfrm>
          <a:custGeom>
            <a:avLst/>
            <a:gdLst/>
            <a:ahLst/>
            <a:cxnLst/>
            <a:rect l="l" t="t" r="r" b="b"/>
            <a:pathLst>
              <a:path w="40519" h="129291" extrusionOk="0">
                <a:moveTo>
                  <a:pt x="6484" y="0"/>
                </a:moveTo>
                <a:cubicBezTo>
                  <a:pt x="6484" y="0"/>
                  <a:pt x="1" y="14202"/>
                  <a:pt x="14420" y="37811"/>
                </a:cubicBezTo>
                <a:cubicBezTo>
                  <a:pt x="28823" y="61404"/>
                  <a:pt x="19215" y="82289"/>
                  <a:pt x="19215" y="82289"/>
                </a:cubicBezTo>
                <a:cubicBezTo>
                  <a:pt x="19215" y="82289"/>
                  <a:pt x="5013" y="115506"/>
                  <a:pt x="40519" y="129291"/>
                </a:cubicBezTo>
                <a:lnTo>
                  <a:pt x="40519" y="0"/>
                </a:ln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905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ve columns">
  <p:cSld name="Five columns">
    <p:spTree>
      <p:nvGrpSpPr>
        <p:cNvPr id="1" name="Shape 108"/>
        <p:cNvGrpSpPr/>
        <p:nvPr/>
      </p:nvGrpSpPr>
      <p:grpSpPr>
        <a:xfrm>
          <a:off x="0" y="0"/>
          <a:ext cx="0" cy="0"/>
          <a:chOff x="0" y="0"/>
          <a:chExt cx="0" cy="0"/>
        </a:xfrm>
      </p:grpSpPr>
      <p:sp>
        <p:nvSpPr>
          <p:cNvPr id="109" name="Google Shape;109;p18"/>
          <p:cNvSpPr/>
          <p:nvPr/>
        </p:nvSpPr>
        <p:spPr>
          <a:xfrm>
            <a:off x="47" y="165"/>
            <a:ext cx="3261664" cy="2008552"/>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8"/>
          <p:cNvSpPr/>
          <p:nvPr/>
        </p:nvSpPr>
        <p:spPr>
          <a:xfrm>
            <a:off x="10158317" y="166"/>
            <a:ext cx="2033551" cy="3203804"/>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8"/>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2" name="Google Shape;112;p18"/>
          <p:cNvSpPr txBox="1">
            <a:spLocks noGrp="1"/>
          </p:cNvSpPr>
          <p:nvPr>
            <p:ph type="subTitle" idx="1"/>
          </p:nvPr>
        </p:nvSpPr>
        <p:spPr>
          <a:xfrm>
            <a:off x="4275567" y="2278400"/>
            <a:ext cx="18564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13" name="Google Shape;113;p18"/>
          <p:cNvSpPr txBox="1">
            <a:spLocks noGrp="1"/>
          </p:cNvSpPr>
          <p:nvPr>
            <p:ph type="subTitle" idx="2"/>
          </p:nvPr>
        </p:nvSpPr>
        <p:spPr>
          <a:xfrm>
            <a:off x="4275567" y="2584300"/>
            <a:ext cx="1856400" cy="11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14" name="Google Shape;114;p18"/>
          <p:cNvSpPr txBox="1">
            <a:spLocks noGrp="1"/>
          </p:cNvSpPr>
          <p:nvPr>
            <p:ph type="subTitle" idx="3"/>
          </p:nvPr>
        </p:nvSpPr>
        <p:spPr>
          <a:xfrm>
            <a:off x="7652624" y="2278400"/>
            <a:ext cx="18564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15" name="Google Shape;115;p18"/>
          <p:cNvSpPr txBox="1">
            <a:spLocks noGrp="1"/>
          </p:cNvSpPr>
          <p:nvPr>
            <p:ph type="subTitle" idx="4"/>
          </p:nvPr>
        </p:nvSpPr>
        <p:spPr>
          <a:xfrm>
            <a:off x="7652633" y="2584400"/>
            <a:ext cx="1856400" cy="11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16" name="Google Shape;116;p18"/>
          <p:cNvSpPr txBox="1">
            <a:spLocks noGrp="1"/>
          </p:cNvSpPr>
          <p:nvPr>
            <p:ph type="subTitle" idx="5"/>
          </p:nvPr>
        </p:nvSpPr>
        <p:spPr>
          <a:xfrm>
            <a:off x="9172116" y="4573400"/>
            <a:ext cx="18564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17" name="Google Shape;117;p18"/>
          <p:cNvSpPr txBox="1">
            <a:spLocks noGrp="1"/>
          </p:cNvSpPr>
          <p:nvPr>
            <p:ph type="subTitle" idx="6"/>
          </p:nvPr>
        </p:nvSpPr>
        <p:spPr>
          <a:xfrm>
            <a:off x="9172101" y="4879433"/>
            <a:ext cx="1856400" cy="11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18" name="Google Shape;118;p18"/>
          <p:cNvSpPr txBox="1">
            <a:spLocks noGrp="1"/>
          </p:cNvSpPr>
          <p:nvPr>
            <p:ph type="subTitle" idx="7"/>
          </p:nvPr>
        </p:nvSpPr>
        <p:spPr>
          <a:xfrm>
            <a:off x="5963408" y="4573400"/>
            <a:ext cx="18564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19" name="Google Shape;119;p18"/>
          <p:cNvSpPr txBox="1">
            <a:spLocks noGrp="1"/>
          </p:cNvSpPr>
          <p:nvPr>
            <p:ph type="subTitle" idx="8"/>
          </p:nvPr>
        </p:nvSpPr>
        <p:spPr>
          <a:xfrm>
            <a:off x="5963403" y="4879433"/>
            <a:ext cx="1856400" cy="11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20" name="Google Shape;120;p18"/>
          <p:cNvSpPr txBox="1">
            <a:spLocks noGrp="1"/>
          </p:cNvSpPr>
          <p:nvPr>
            <p:ph type="subTitle" idx="9"/>
          </p:nvPr>
        </p:nvSpPr>
        <p:spPr>
          <a:xfrm>
            <a:off x="2756096" y="4573400"/>
            <a:ext cx="18564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21" name="Google Shape;121;p18"/>
          <p:cNvSpPr txBox="1">
            <a:spLocks noGrp="1"/>
          </p:cNvSpPr>
          <p:nvPr>
            <p:ph type="subTitle" idx="13"/>
          </p:nvPr>
        </p:nvSpPr>
        <p:spPr>
          <a:xfrm>
            <a:off x="2756100" y="4879433"/>
            <a:ext cx="1856400" cy="11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22" name="Google Shape;122;p18"/>
          <p:cNvSpPr txBox="1">
            <a:spLocks noGrp="1"/>
          </p:cNvSpPr>
          <p:nvPr>
            <p:ph type="title" idx="14" hasCustomPrompt="1"/>
          </p:nvPr>
        </p:nvSpPr>
        <p:spPr>
          <a:xfrm>
            <a:off x="2683100" y="2671233"/>
            <a:ext cx="14288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3" name="Google Shape;123;p18"/>
          <p:cNvSpPr txBox="1">
            <a:spLocks noGrp="1"/>
          </p:cNvSpPr>
          <p:nvPr>
            <p:ph type="title" idx="15" hasCustomPrompt="1"/>
          </p:nvPr>
        </p:nvSpPr>
        <p:spPr>
          <a:xfrm>
            <a:off x="6060165" y="2671233"/>
            <a:ext cx="14288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4" name="Google Shape;124;p18"/>
          <p:cNvSpPr txBox="1">
            <a:spLocks noGrp="1"/>
          </p:cNvSpPr>
          <p:nvPr>
            <p:ph type="title" idx="16" hasCustomPrompt="1"/>
          </p:nvPr>
        </p:nvSpPr>
        <p:spPr>
          <a:xfrm>
            <a:off x="7579635" y="4966233"/>
            <a:ext cx="14288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5" name="Google Shape;125;p18"/>
          <p:cNvSpPr txBox="1">
            <a:spLocks noGrp="1"/>
          </p:cNvSpPr>
          <p:nvPr>
            <p:ph type="title" idx="17" hasCustomPrompt="1"/>
          </p:nvPr>
        </p:nvSpPr>
        <p:spPr>
          <a:xfrm>
            <a:off x="4370933" y="4966233"/>
            <a:ext cx="14288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6" name="Google Shape;126;p18"/>
          <p:cNvSpPr txBox="1">
            <a:spLocks noGrp="1"/>
          </p:cNvSpPr>
          <p:nvPr>
            <p:ph type="title" idx="18" hasCustomPrompt="1"/>
          </p:nvPr>
        </p:nvSpPr>
        <p:spPr>
          <a:xfrm>
            <a:off x="1163500" y="4966233"/>
            <a:ext cx="14288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Tree>
    <p:extLst>
      <p:ext uri="{BB962C8B-B14F-4D97-AF65-F5344CB8AC3E}">
        <p14:creationId xmlns:p14="http://schemas.microsoft.com/office/powerpoint/2010/main" val="250524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ive columns 2">
  <p:cSld name="Five columns 2">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9" name="Google Shape;129;p19"/>
          <p:cNvSpPr txBox="1">
            <a:spLocks noGrp="1"/>
          </p:cNvSpPr>
          <p:nvPr>
            <p:ph type="subTitle" idx="1"/>
          </p:nvPr>
        </p:nvSpPr>
        <p:spPr>
          <a:xfrm>
            <a:off x="5120200" y="1935833"/>
            <a:ext cx="19520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0" name="Google Shape;130;p19"/>
          <p:cNvSpPr txBox="1">
            <a:spLocks noGrp="1"/>
          </p:cNvSpPr>
          <p:nvPr>
            <p:ph type="title" idx="2" hasCustomPrompt="1"/>
          </p:nvPr>
        </p:nvSpPr>
        <p:spPr>
          <a:xfrm>
            <a:off x="5120200" y="4284333"/>
            <a:ext cx="19520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1" name="Google Shape;131;p19"/>
          <p:cNvSpPr txBox="1">
            <a:spLocks noGrp="1"/>
          </p:cNvSpPr>
          <p:nvPr>
            <p:ph type="subTitle" idx="3"/>
          </p:nvPr>
        </p:nvSpPr>
        <p:spPr>
          <a:xfrm>
            <a:off x="5119900" y="4763467"/>
            <a:ext cx="1952000" cy="12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32" name="Google Shape;132;p19"/>
          <p:cNvSpPr txBox="1">
            <a:spLocks noGrp="1"/>
          </p:cNvSpPr>
          <p:nvPr>
            <p:ph type="subTitle" idx="4"/>
          </p:nvPr>
        </p:nvSpPr>
        <p:spPr>
          <a:xfrm>
            <a:off x="9280000" y="1935833"/>
            <a:ext cx="19520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3" name="Google Shape;133;p19"/>
          <p:cNvSpPr txBox="1">
            <a:spLocks noGrp="1"/>
          </p:cNvSpPr>
          <p:nvPr>
            <p:ph type="title" idx="5" hasCustomPrompt="1"/>
          </p:nvPr>
        </p:nvSpPr>
        <p:spPr>
          <a:xfrm>
            <a:off x="9280000" y="4284333"/>
            <a:ext cx="19520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4" name="Google Shape;134;p19"/>
          <p:cNvSpPr txBox="1">
            <a:spLocks noGrp="1"/>
          </p:cNvSpPr>
          <p:nvPr>
            <p:ph type="subTitle" idx="6"/>
          </p:nvPr>
        </p:nvSpPr>
        <p:spPr>
          <a:xfrm>
            <a:off x="9280000" y="4763467"/>
            <a:ext cx="1952000" cy="12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35" name="Google Shape;135;p19"/>
          <p:cNvSpPr txBox="1">
            <a:spLocks noGrp="1"/>
          </p:cNvSpPr>
          <p:nvPr>
            <p:ph type="subTitle" idx="7"/>
          </p:nvPr>
        </p:nvSpPr>
        <p:spPr>
          <a:xfrm>
            <a:off x="7200100" y="1935833"/>
            <a:ext cx="19520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6" name="Google Shape;136;p19"/>
          <p:cNvSpPr txBox="1">
            <a:spLocks noGrp="1"/>
          </p:cNvSpPr>
          <p:nvPr>
            <p:ph type="title" idx="8" hasCustomPrompt="1"/>
          </p:nvPr>
        </p:nvSpPr>
        <p:spPr>
          <a:xfrm>
            <a:off x="7200100" y="4284333"/>
            <a:ext cx="19520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7" name="Google Shape;137;p19"/>
          <p:cNvSpPr txBox="1">
            <a:spLocks noGrp="1"/>
          </p:cNvSpPr>
          <p:nvPr>
            <p:ph type="subTitle" idx="9"/>
          </p:nvPr>
        </p:nvSpPr>
        <p:spPr>
          <a:xfrm>
            <a:off x="7199951" y="4763467"/>
            <a:ext cx="1952000" cy="12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38" name="Google Shape;138;p19"/>
          <p:cNvSpPr txBox="1">
            <a:spLocks noGrp="1"/>
          </p:cNvSpPr>
          <p:nvPr>
            <p:ph type="subTitle" idx="13"/>
          </p:nvPr>
        </p:nvSpPr>
        <p:spPr>
          <a:xfrm>
            <a:off x="3039900" y="1935833"/>
            <a:ext cx="19524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9" name="Google Shape;139;p19"/>
          <p:cNvSpPr txBox="1">
            <a:spLocks noGrp="1"/>
          </p:cNvSpPr>
          <p:nvPr>
            <p:ph type="title" idx="14" hasCustomPrompt="1"/>
          </p:nvPr>
        </p:nvSpPr>
        <p:spPr>
          <a:xfrm>
            <a:off x="3039900" y="4284333"/>
            <a:ext cx="19524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0" name="Google Shape;140;p19"/>
          <p:cNvSpPr txBox="1">
            <a:spLocks noGrp="1"/>
          </p:cNvSpPr>
          <p:nvPr>
            <p:ph type="subTitle" idx="15"/>
          </p:nvPr>
        </p:nvSpPr>
        <p:spPr>
          <a:xfrm>
            <a:off x="3039851" y="4763467"/>
            <a:ext cx="1952000" cy="12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41" name="Google Shape;141;p19"/>
          <p:cNvSpPr txBox="1">
            <a:spLocks noGrp="1"/>
          </p:cNvSpPr>
          <p:nvPr>
            <p:ph type="subTitle" idx="16"/>
          </p:nvPr>
        </p:nvSpPr>
        <p:spPr>
          <a:xfrm>
            <a:off x="959600" y="1935833"/>
            <a:ext cx="1952400" cy="427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2" name="Google Shape;142;p19"/>
          <p:cNvSpPr txBox="1">
            <a:spLocks noGrp="1"/>
          </p:cNvSpPr>
          <p:nvPr>
            <p:ph type="title" idx="17" hasCustomPrompt="1"/>
          </p:nvPr>
        </p:nvSpPr>
        <p:spPr>
          <a:xfrm>
            <a:off x="959600" y="4284333"/>
            <a:ext cx="1952400" cy="46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3" name="Google Shape;143;p19"/>
          <p:cNvSpPr txBox="1">
            <a:spLocks noGrp="1"/>
          </p:cNvSpPr>
          <p:nvPr>
            <p:ph type="subTitle" idx="18"/>
          </p:nvPr>
        </p:nvSpPr>
        <p:spPr>
          <a:xfrm>
            <a:off x="959800" y="4763467"/>
            <a:ext cx="1952000" cy="12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177988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7257600" y="2356800"/>
            <a:ext cx="3974400" cy="1083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20"/>
          <p:cNvSpPr txBox="1">
            <a:spLocks noGrp="1"/>
          </p:cNvSpPr>
          <p:nvPr>
            <p:ph type="subTitle" idx="1"/>
          </p:nvPr>
        </p:nvSpPr>
        <p:spPr>
          <a:xfrm>
            <a:off x="7257400" y="3429000"/>
            <a:ext cx="3974400" cy="27056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333"/>
            </a:lvl1pPr>
            <a:lvl2pPr lvl="1" rtl="0">
              <a:lnSpc>
                <a:spcPct val="100000"/>
              </a:lnSpc>
              <a:spcBef>
                <a:spcPts val="2133"/>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47" name="Google Shape;147;p20"/>
          <p:cNvSpPr/>
          <p:nvPr/>
        </p:nvSpPr>
        <p:spPr>
          <a:xfrm>
            <a:off x="0" y="817508"/>
            <a:ext cx="6490400" cy="6052000"/>
          </a:xfrm>
          <a:custGeom>
            <a:avLst/>
            <a:gdLst/>
            <a:ahLst/>
            <a:cxnLst/>
            <a:rect l="l" t="t" r="r" b="b"/>
            <a:pathLst>
              <a:path w="194712" h="181560" extrusionOk="0">
                <a:moveTo>
                  <a:pt x="106727" y="133"/>
                </a:moveTo>
                <a:cubicBezTo>
                  <a:pt x="126954" y="1419"/>
                  <a:pt x="145341" y="13241"/>
                  <a:pt x="158826" y="28390"/>
                </a:cubicBezTo>
                <a:cubicBezTo>
                  <a:pt x="164814" y="35110"/>
                  <a:pt x="170004" y="42518"/>
                  <a:pt x="174706" y="50214"/>
                </a:cubicBezTo>
                <a:cubicBezTo>
                  <a:pt x="184665" y="66538"/>
                  <a:pt x="191584" y="81287"/>
                  <a:pt x="193314" y="100450"/>
                </a:cubicBezTo>
                <a:cubicBezTo>
                  <a:pt x="194712" y="116109"/>
                  <a:pt x="192871" y="131922"/>
                  <a:pt x="188235" y="146916"/>
                </a:cubicBezTo>
                <a:cubicBezTo>
                  <a:pt x="184842" y="157894"/>
                  <a:pt x="180051" y="168407"/>
                  <a:pt x="173974" y="178188"/>
                </a:cubicBezTo>
                <a:cubicBezTo>
                  <a:pt x="173708" y="178610"/>
                  <a:pt x="172111" y="181427"/>
                  <a:pt x="172111" y="181427"/>
                </a:cubicBezTo>
                <a:lnTo>
                  <a:pt x="0" y="181560"/>
                </a:lnTo>
                <a:lnTo>
                  <a:pt x="155" y="27635"/>
                </a:lnTo>
                <a:cubicBezTo>
                  <a:pt x="155" y="27635"/>
                  <a:pt x="14394" y="23266"/>
                  <a:pt x="21580" y="21115"/>
                </a:cubicBezTo>
                <a:cubicBezTo>
                  <a:pt x="35820" y="16878"/>
                  <a:pt x="50103" y="12465"/>
                  <a:pt x="64298" y="7962"/>
                </a:cubicBezTo>
                <a:cubicBezTo>
                  <a:pt x="76851" y="4014"/>
                  <a:pt x="89715" y="0"/>
                  <a:pt x="102801" y="0"/>
                </a:cubicBezTo>
                <a:cubicBezTo>
                  <a:pt x="104109" y="0"/>
                  <a:pt x="105418" y="44"/>
                  <a:pt x="106727" y="133"/>
                </a:cubicBezTo>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9043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07200" y="3377233"/>
            <a:ext cx="6768000" cy="82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 name="Google Shape;17;p3"/>
          <p:cNvSpPr txBox="1">
            <a:spLocks noGrp="1"/>
          </p:cNvSpPr>
          <p:nvPr>
            <p:ph type="title" idx="2" hasCustomPrompt="1"/>
          </p:nvPr>
        </p:nvSpPr>
        <p:spPr>
          <a:xfrm>
            <a:off x="2707400" y="2045797"/>
            <a:ext cx="6768000" cy="1278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sz="94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 name="Google Shape;18;p3"/>
          <p:cNvSpPr txBox="1">
            <a:spLocks noGrp="1"/>
          </p:cNvSpPr>
          <p:nvPr>
            <p:ph type="subTitle" idx="1"/>
          </p:nvPr>
        </p:nvSpPr>
        <p:spPr>
          <a:xfrm>
            <a:off x="2707000" y="4423425"/>
            <a:ext cx="6768000" cy="3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9" name="Google Shape;19;p3"/>
          <p:cNvSpPr/>
          <p:nvPr/>
        </p:nvSpPr>
        <p:spPr>
          <a:xfrm rot="10800000">
            <a:off x="-153" y="-101"/>
            <a:ext cx="6096153" cy="3335929"/>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6919585" y="4386036"/>
            <a:ext cx="5272308" cy="2478928"/>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451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 name="Google Shape;150;p21"/>
          <p:cNvSpPr txBox="1">
            <a:spLocks noGrp="1"/>
          </p:cNvSpPr>
          <p:nvPr>
            <p:ph type="subTitle" idx="1"/>
          </p:nvPr>
        </p:nvSpPr>
        <p:spPr>
          <a:xfrm>
            <a:off x="4640433" y="2105800"/>
            <a:ext cx="3799600" cy="8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51" name="Google Shape;151;p21"/>
          <p:cNvSpPr txBox="1">
            <a:spLocks noGrp="1"/>
          </p:cNvSpPr>
          <p:nvPr>
            <p:ph type="subTitle" idx="2"/>
          </p:nvPr>
        </p:nvSpPr>
        <p:spPr>
          <a:xfrm>
            <a:off x="8626067" y="2101633"/>
            <a:ext cx="2606000" cy="855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52" name="Google Shape;152;p21"/>
          <p:cNvSpPr/>
          <p:nvPr/>
        </p:nvSpPr>
        <p:spPr>
          <a:xfrm>
            <a:off x="1267" y="2918167"/>
            <a:ext cx="3979603" cy="3936381"/>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21"/>
          <p:cNvSpPr txBox="1">
            <a:spLocks noGrp="1"/>
          </p:cNvSpPr>
          <p:nvPr>
            <p:ph type="subTitle" idx="3"/>
          </p:nvPr>
        </p:nvSpPr>
        <p:spPr>
          <a:xfrm>
            <a:off x="4640433" y="3506612"/>
            <a:ext cx="3799600" cy="8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54" name="Google Shape;154;p21"/>
          <p:cNvSpPr txBox="1">
            <a:spLocks noGrp="1"/>
          </p:cNvSpPr>
          <p:nvPr>
            <p:ph type="subTitle" idx="4"/>
          </p:nvPr>
        </p:nvSpPr>
        <p:spPr>
          <a:xfrm>
            <a:off x="8626067" y="3508717"/>
            <a:ext cx="2606000" cy="855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55" name="Google Shape;155;p21"/>
          <p:cNvSpPr txBox="1">
            <a:spLocks noGrp="1"/>
          </p:cNvSpPr>
          <p:nvPr>
            <p:ph type="subTitle" idx="5"/>
          </p:nvPr>
        </p:nvSpPr>
        <p:spPr>
          <a:xfrm>
            <a:off x="4640433" y="4917933"/>
            <a:ext cx="3799600" cy="8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4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56" name="Google Shape;156;p21"/>
          <p:cNvSpPr txBox="1">
            <a:spLocks noGrp="1"/>
          </p:cNvSpPr>
          <p:nvPr>
            <p:ph type="subTitle" idx="6"/>
          </p:nvPr>
        </p:nvSpPr>
        <p:spPr>
          <a:xfrm>
            <a:off x="8626067" y="4917967"/>
            <a:ext cx="2606000" cy="855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44540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57"/>
        <p:cNvGrpSpPr/>
        <p:nvPr/>
      </p:nvGrpSpPr>
      <p:grpSpPr>
        <a:xfrm>
          <a:off x="0" y="0"/>
          <a:ext cx="0" cy="0"/>
          <a:chOff x="0" y="0"/>
          <a:chExt cx="0" cy="0"/>
        </a:xfrm>
      </p:grpSpPr>
      <p:sp>
        <p:nvSpPr>
          <p:cNvPr id="158" name="Google Shape;158;p22"/>
          <p:cNvSpPr/>
          <p:nvPr/>
        </p:nvSpPr>
        <p:spPr>
          <a:xfrm>
            <a:off x="-1131" y="2232243"/>
            <a:ext cx="7211549" cy="821164"/>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2"/>
          <p:cNvSpPr/>
          <p:nvPr/>
        </p:nvSpPr>
        <p:spPr>
          <a:xfrm>
            <a:off x="-1131" y="3401327"/>
            <a:ext cx="7211549" cy="821164"/>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22"/>
          <p:cNvSpPr/>
          <p:nvPr/>
        </p:nvSpPr>
        <p:spPr>
          <a:xfrm>
            <a:off x="-1131" y="4570194"/>
            <a:ext cx="7211549" cy="821164"/>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22"/>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2" name="Google Shape;162;p22"/>
          <p:cNvSpPr txBox="1">
            <a:spLocks noGrp="1"/>
          </p:cNvSpPr>
          <p:nvPr>
            <p:ph type="title" idx="2" hasCustomPrompt="1"/>
          </p:nvPr>
        </p:nvSpPr>
        <p:spPr>
          <a:xfrm>
            <a:off x="5108400" y="2232400"/>
            <a:ext cx="1992400" cy="8212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3" name="Google Shape;163;p22"/>
          <p:cNvSpPr txBox="1">
            <a:spLocks noGrp="1"/>
          </p:cNvSpPr>
          <p:nvPr>
            <p:ph type="subTitle" idx="1"/>
          </p:nvPr>
        </p:nvSpPr>
        <p:spPr>
          <a:xfrm>
            <a:off x="7257600" y="2232200"/>
            <a:ext cx="3974400" cy="8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64" name="Google Shape;164;p22"/>
          <p:cNvSpPr txBox="1">
            <a:spLocks noGrp="1"/>
          </p:cNvSpPr>
          <p:nvPr>
            <p:ph type="title" idx="3" hasCustomPrompt="1"/>
          </p:nvPr>
        </p:nvSpPr>
        <p:spPr>
          <a:xfrm>
            <a:off x="5108400" y="3401300"/>
            <a:ext cx="1992400" cy="8212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5" name="Google Shape;165;p22"/>
          <p:cNvSpPr txBox="1">
            <a:spLocks noGrp="1"/>
          </p:cNvSpPr>
          <p:nvPr>
            <p:ph type="subTitle" idx="4"/>
          </p:nvPr>
        </p:nvSpPr>
        <p:spPr>
          <a:xfrm>
            <a:off x="7257600" y="3401100"/>
            <a:ext cx="3974400" cy="8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66" name="Google Shape;166;p22"/>
          <p:cNvSpPr txBox="1">
            <a:spLocks noGrp="1"/>
          </p:cNvSpPr>
          <p:nvPr>
            <p:ph type="title" idx="5" hasCustomPrompt="1"/>
          </p:nvPr>
        </p:nvSpPr>
        <p:spPr>
          <a:xfrm>
            <a:off x="5108400" y="4570433"/>
            <a:ext cx="1992400" cy="8212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7" name="Google Shape;167;p22"/>
          <p:cNvSpPr txBox="1">
            <a:spLocks noGrp="1"/>
          </p:cNvSpPr>
          <p:nvPr>
            <p:ph type="subTitle" idx="6"/>
          </p:nvPr>
        </p:nvSpPr>
        <p:spPr>
          <a:xfrm>
            <a:off x="7257600" y="4570233"/>
            <a:ext cx="3974400" cy="8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052730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0" name="Google Shape;170;p23"/>
          <p:cNvSpPr txBox="1">
            <a:spLocks noGrp="1"/>
          </p:cNvSpPr>
          <p:nvPr>
            <p:ph type="subTitle" idx="1"/>
          </p:nvPr>
        </p:nvSpPr>
        <p:spPr>
          <a:xfrm>
            <a:off x="960104" y="1558400"/>
            <a:ext cx="2710000" cy="2780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71" name="Google Shape;171;p23"/>
          <p:cNvSpPr txBox="1">
            <a:spLocks noGrp="1"/>
          </p:cNvSpPr>
          <p:nvPr>
            <p:ph type="subTitle" idx="2"/>
          </p:nvPr>
        </p:nvSpPr>
        <p:spPr>
          <a:xfrm>
            <a:off x="960000" y="1867017"/>
            <a:ext cx="2710000" cy="7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72" name="Google Shape;172;p23"/>
          <p:cNvSpPr txBox="1">
            <a:spLocks noGrp="1"/>
          </p:cNvSpPr>
          <p:nvPr>
            <p:ph type="subTitle" idx="3"/>
          </p:nvPr>
        </p:nvSpPr>
        <p:spPr>
          <a:xfrm>
            <a:off x="960104" y="3060199"/>
            <a:ext cx="2710000" cy="2780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73" name="Google Shape;173;p23"/>
          <p:cNvSpPr txBox="1">
            <a:spLocks noGrp="1"/>
          </p:cNvSpPr>
          <p:nvPr>
            <p:ph type="subTitle" idx="4"/>
          </p:nvPr>
        </p:nvSpPr>
        <p:spPr>
          <a:xfrm>
            <a:off x="960000" y="3369016"/>
            <a:ext cx="2710000" cy="7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74" name="Google Shape;174;p23"/>
          <p:cNvSpPr txBox="1">
            <a:spLocks noGrp="1"/>
          </p:cNvSpPr>
          <p:nvPr>
            <p:ph type="subTitle" idx="5"/>
          </p:nvPr>
        </p:nvSpPr>
        <p:spPr>
          <a:xfrm>
            <a:off x="960104" y="4561996"/>
            <a:ext cx="2710000" cy="2780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75" name="Google Shape;175;p23"/>
          <p:cNvSpPr txBox="1">
            <a:spLocks noGrp="1"/>
          </p:cNvSpPr>
          <p:nvPr>
            <p:ph type="subTitle" idx="6"/>
          </p:nvPr>
        </p:nvSpPr>
        <p:spPr>
          <a:xfrm>
            <a:off x="960000" y="4870831"/>
            <a:ext cx="2710000" cy="7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76" name="Google Shape;176;p23"/>
          <p:cNvSpPr/>
          <p:nvPr/>
        </p:nvSpPr>
        <p:spPr>
          <a:xfrm>
            <a:off x="2722194" y="4847749"/>
            <a:ext cx="7523588" cy="2006416"/>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23"/>
          <p:cNvSpPr txBox="1">
            <a:spLocks noGrp="1"/>
          </p:cNvSpPr>
          <p:nvPr>
            <p:ph type="subTitle" idx="7"/>
          </p:nvPr>
        </p:nvSpPr>
        <p:spPr>
          <a:xfrm>
            <a:off x="8522000" y="1558400"/>
            <a:ext cx="27100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78" name="Google Shape;178;p23"/>
          <p:cNvSpPr txBox="1">
            <a:spLocks noGrp="1"/>
          </p:cNvSpPr>
          <p:nvPr>
            <p:ph type="subTitle" idx="8"/>
          </p:nvPr>
        </p:nvSpPr>
        <p:spPr>
          <a:xfrm>
            <a:off x="8522000" y="1873101"/>
            <a:ext cx="2710000" cy="7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79" name="Google Shape;179;p23"/>
          <p:cNvSpPr txBox="1">
            <a:spLocks noGrp="1"/>
          </p:cNvSpPr>
          <p:nvPr>
            <p:ph type="subTitle" idx="9"/>
          </p:nvPr>
        </p:nvSpPr>
        <p:spPr>
          <a:xfrm>
            <a:off x="8522000" y="3060199"/>
            <a:ext cx="27100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80" name="Google Shape;180;p23"/>
          <p:cNvSpPr txBox="1">
            <a:spLocks noGrp="1"/>
          </p:cNvSpPr>
          <p:nvPr>
            <p:ph type="subTitle" idx="13"/>
          </p:nvPr>
        </p:nvSpPr>
        <p:spPr>
          <a:xfrm>
            <a:off x="8522000" y="3371965"/>
            <a:ext cx="2710000" cy="7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81" name="Google Shape;181;p23"/>
          <p:cNvSpPr txBox="1">
            <a:spLocks noGrp="1"/>
          </p:cNvSpPr>
          <p:nvPr>
            <p:ph type="subTitle" idx="14"/>
          </p:nvPr>
        </p:nvSpPr>
        <p:spPr>
          <a:xfrm>
            <a:off x="8522000" y="4561996"/>
            <a:ext cx="2710000" cy="2780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82" name="Google Shape;182;p23"/>
          <p:cNvSpPr txBox="1">
            <a:spLocks noGrp="1"/>
          </p:cNvSpPr>
          <p:nvPr>
            <p:ph type="subTitle" idx="15"/>
          </p:nvPr>
        </p:nvSpPr>
        <p:spPr>
          <a:xfrm>
            <a:off x="8522000" y="4870831"/>
            <a:ext cx="2710000" cy="7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2993825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5" name="Google Shape;185;p24"/>
          <p:cNvSpPr/>
          <p:nvPr/>
        </p:nvSpPr>
        <p:spPr>
          <a:xfrm>
            <a:off x="9109181" y="4885785"/>
            <a:ext cx="3082441" cy="1971460"/>
          </a:xfrm>
          <a:custGeom>
            <a:avLst/>
            <a:gdLst/>
            <a:ahLst/>
            <a:cxnLst/>
            <a:rect l="l" t="t" r="r" b="b"/>
            <a:pathLst>
              <a:path w="72132" h="46134" extrusionOk="0">
                <a:moveTo>
                  <a:pt x="72131" y="18"/>
                </a:moveTo>
                <a:cubicBezTo>
                  <a:pt x="67069" y="168"/>
                  <a:pt x="58464" y="2758"/>
                  <a:pt x="53785" y="17411"/>
                </a:cubicBezTo>
                <a:cubicBezTo>
                  <a:pt x="48171" y="35055"/>
                  <a:pt x="31747" y="37361"/>
                  <a:pt x="24646" y="36325"/>
                </a:cubicBezTo>
                <a:cubicBezTo>
                  <a:pt x="20819" y="35757"/>
                  <a:pt x="15656" y="36325"/>
                  <a:pt x="12532" y="37161"/>
                </a:cubicBezTo>
                <a:cubicBezTo>
                  <a:pt x="6834" y="38681"/>
                  <a:pt x="1" y="46133"/>
                  <a:pt x="1" y="46133"/>
                </a:cubicBezTo>
                <a:lnTo>
                  <a:pt x="72081" y="46133"/>
                </a:lnTo>
                <a:cubicBezTo>
                  <a:pt x="72081" y="46133"/>
                  <a:pt x="72131" y="1"/>
                  <a:pt x="72131" y="18"/>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24"/>
          <p:cNvSpPr/>
          <p:nvPr/>
        </p:nvSpPr>
        <p:spPr>
          <a:xfrm>
            <a:off x="527" y="3714806"/>
            <a:ext cx="2034235" cy="3142439"/>
          </a:xfrm>
          <a:custGeom>
            <a:avLst/>
            <a:gdLst/>
            <a:ahLst/>
            <a:cxnLst/>
            <a:rect l="l" t="t" r="r" b="b"/>
            <a:pathLst>
              <a:path w="47603" h="73536" extrusionOk="0">
                <a:moveTo>
                  <a:pt x="47586" y="73535"/>
                </a:moveTo>
                <a:cubicBezTo>
                  <a:pt x="47436" y="68172"/>
                  <a:pt x="44796" y="59065"/>
                  <a:pt x="29942" y="54136"/>
                </a:cubicBezTo>
                <a:cubicBezTo>
                  <a:pt x="12081" y="48205"/>
                  <a:pt x="14203" y="19466"/>
                  <a:pt x="13551" y="16074"/>
                </a:cubicBezTo>
                <a:cubicBezTo>
                  <a:pt x="12365" y="9959"/>
                  <a:pt x="9992" y="2290"/>
                  <a:pt x="184" y="1"/>
                </a:cubicBezTo>
                <a:cubicBezTo>
                  <a:pt x="151" y="101"/>
                  <a:pt x="0" y="73535"/>
                  <a:pt x="0" y="73535"/>
                </a:cubicBezTo>
                <a:cubicBezTo>
                  <a:pt x="0" y="73535"/>
                  <a:pt x="47603" y="73535"/>
                  <a:pt x="47586" y="73535"/>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24"/>
          <p:cNvSpPr txBox="1">
            <a:spLocks noGrp="1"/>
          </p:cNvSpPr>
          <p:nvPr>
            <p:ph type="subTitle" idx="1"/>
          </p:nvPr>
        </p:nvSpPr>
        <p:spPr>
          <a:xfrm>
            <a:off x="2780200" y="1936000"/>
            <a:ext cx="1811200" cy="6688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533">
                <a:latin typeface="Pompiere"/>
                <a:ea typeface="Pompiere"/>
                <a:cs typeface="Pompiere"/>
                <a:sym typeface="Pompier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88" name="Google Shape;188;p24"/>
          <p:cNvSpPr txBox="1">
            <a:spLocks noGrp="1"/>
          </p:cNvSpPr>
          <p:nvPr>
            <p:ph type="subTitle" idx="2"/>
          </p:nvPr>
        </p:nvSpPr>
        <p:spPr>
          <a:xfrm>
            <a:off x="7370200" y="1935800"/>
            <a:ext cx="2418000" cy="6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89" name="Google Shape;189;p24"/>
          <p:cNvSpPr txBox="1">
            <a:spLocks noGrp="1"/>
          </p:cNvSpPr>
          <p:nvPr>
            <p:ph type="subTitle" idx="3"/>
          </p:nvPr>
        </p:nvSpPr>
        <p:spPr>
          <a:xfrm>
            <a:off x="2780200" y="3985352"/>
            <a:ext cx="1811200" cy="6688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533">
                <a:latin typeface="Pompiere"/>
                <a:ea typeface="Pompiere"/>
                <a:cs typeface="Pompiere"/>
                <a:sym typeface="Pompier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90" name="Google Shape;190;p24"/>
          <p:cNvSpPr txBox="1">
            <a:spLocks noGrp="1"/>
          </p:cNvSpPr>
          <p:nvPr>
            <p:ph type="subTitle" idx="4"/>
          </p:nvPr>
        </p:nvSpPr>
        <p:spPr>
          <a:xfrm>
            <a:off x="7370200" y="3985152"/>
            <a:ext cx="2418000" cy="6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91" name="Google Shape;191;p24"/>
          <p:cNvSpPr txBox="1">
            <a:spLocks noGrp="1"/>
          </p:cNvSpPr>
          <p:nvPr>
            <p:ph type="subTitle" idx="5"/>
          </p:nvPr>
        </p:nvSpPr>
        <p:spPr>
          <a:xfrm>
            <a:off x="7976667" y="2960560"/>
            <a:ext cx="1811200" cy="6688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533">
                <a:latin typeface="Pompiere"/>
                <a:ea typeface="Pompiere"/>
                <a:cs typeface="Pompiere"/>
                <a:sym typeface="Pompier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92" name="Google Shape;192;p24"/>
          <p:cNvSpPr txBox="1">
            <a:spLocks noGrp="1"/>
          </p:cNvSpPr>
          <p:nvPr>
            <p:ph type="subTitle" idx="6"/>
          </p:nvPr>
        </p:nvSpPr>
        <p:spPr>
          <a:xfrm>
            <a:off x="2780200" y="2960360"/>
            <a:ext cx="2418000" cy="6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93" name="Google Shape;193;p24"/>
          <p:cNvSpPr txBox="1">
            <a:spLocks noGrp="1"/>
          </p:cNvSpPr>
          <p:nvPr>
            <p:ph type="subTitle" idx="7"/>
          </p:nvPr>
        </p:nvSpPr>
        <p:spPr>
          <a:xfrm>
            <a:off x="7976667" y="5010545"/>
            <a:ext cx="1811200" cy="6688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533">
                <a:latin typeface="Pompiere"/>
                <a:ea typeface="Pompiere"/>
                <a:cs typeface="Pompiere"/>
                <a:sym typeface="Pompier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94" name="Google Shape;194;p24"/>
          <p:cNvSpPr txBox="1">
            <a:spLocks noGrp="1"/>
          </p:cNvSpPr>
          <p:nvPr>
            <p:ph type="subTitle" idx="8"/>
          </p:nvPr>
        </p:nvSpPr>
        <p:spPr>
          <a:xfrm>
            <a:off x="2780200" y="5010345"/>
            <a:ext cx="2418000" cy="6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34739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95"/>
        <p:cNvGrpSpPr/>
        <p:nvPr/>
      </p:nvGrpSpPr>
      <p:grpSpPr>
        <a:xfrm>
          <a:off x="0" y="0"/>
          <a:ext cx="0" cy="0"/>
          <a:chOff x="0" y="0"/>
          <a:chExt cx="0" cy="0"/>
        </a:xfrm>
      </p:grpSpPr>
      <p:sp>
        <p:nvSpPr>
          <p:cNvPr id="196" name="Google Shape;196;p25"/>
          <p:cNvSpPr txBox="1">
            <a:spLocks noGrp="1"/>
          </p:cNvSpPr>
          <p:nvPr>
            <p:ph type="ctrTitle"/>
          </p:nvPr>
        </p:nvSpPr>
        <p:spPr>
          <a:xfrm>
            <a:off x="960000" y="720000"/>
            <a:ext cx="6297600" cy="541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9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490572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ight columns">
  <p:cSld name="Eight columns">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9" name="Google Shape;199;p26"/>
          <p:cNvSpPr txBox="1">
            <a:spLocks noGrp="1"/>
          </p:cNvSpPr>
          <p:nvPr>
            <p:ph type="subTitle" idx="1"/>
          </p:nvPr>
        </p:nvSpPr>
        <p:spPr>
          <a:xfrm>
            <a:off x="960000" y="3049733"/>
            <a:ext cx="2498800" cy="6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467"/>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200" name="Google Shape;200;p26"/>
          <p:cNvSpPr txBox="1">
            <a:spLocks noGrp="1"/>
          </p:cNvSpPr>
          <p:nvPr>
            <p:ph type="subTitle" idx="2"/>
          </p:nvPr>
        </p:nvSpPr>
        <p:spPr>
          <a:xfrm>
            <a:off x="960000" y="1984400"/>
            <a:ext cx="2498800" cy="6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467"/>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201" name="Google Shape;201;p26"/>
          <p:cNvSpPr txBox="1">
            <a:spLocks noGrp="1"/>
          </p:cNvSpPr>
          <p:nvPr>
            <p:ph type="subTitle" idx="3"/>
          </p:nvPr>
        </p:nvSpPr>
        <p:spPr>
          <a:xfrm>
            <a:off x="960000" y="4115067"/>
            <a:ext cx="2498800" cy="6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467"/>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202" name="Google Shape;202;p26"/>
          <p:cNvSpPr txBox="1">
            <a:spLocks noGrp="1"/>
          </p:cNvSpPr>
          <p:nvPr>
            <p:ph type="subTitle" idx="4"/>
          </p:nvPr>
        </p:nvSpPr>
        <p:spPr>
          <a:xfrm>
            <a:off x="960000" y="5180400"/>
            <a:ext cx="2498800" cy="6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467"/>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203" name="Google Shape;203;p26"/>
          <p:cNvSpPr txBox="1">
            <a:spLocks noGrp="1"/>
          </p:cNvSpPr>
          <p:nvPr>
            <p:ph type="subTitle" idx="5"/>
          </p:nvPr>
        </p:nvSpPr>
        <p:spPr>
          <a:xfrm>
            <a:off x="8733200" y="3049733"/>
            <a:ext cx="2498800" cy="6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04" name="Google Shape;204;p26"/>
          <p:cNvSpPr txBox="1">
            <a:spLocks noGrp="1"/>
          </p:cNvSpPr>
          <p:nvPr>
            <p:ph type="subTitle" idx="6"/>
          </p:nvPr>
        </p:nvSpPr>
        <p:spPr>
          <a:xfrm>
            <a:off x="8733200" y="1984400"/>
            <a:ext cx="2498800" cy="6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05" name="Google Shape;205;p26"/>
          <p:cNvSpPr txBox="1">
            <a:spLocks noGrp="1"/>
          </p:cNvSpPr>
          <p:nvPr>
            <p:ph type="subTitle" idx="7"/>
          </p:nvPr>
        </p:nvSpPr>
        <p:spPr>
          <a:xfrm>
            <a:off x="8733200" y="4115067"/>
            <a:ext cx="2498800" cy="6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06" name="Google Shape;206;p26"/>
          <p:cNvSpPr txBox="1">
            <a:spLocks noGrp="1"/>
          </p:cNvSpPr>
          <p:nvPr>
            <p:ph type="subTitle" idx="8"/>
          </p:nvPr>
        </p:nvSpPr>
        <p:spPr>
          <a:xfrm>
            <a:off x="8733200" y="5180400"/>
            <a:ext cx="2498800" cy="6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4029760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ix columns 2">
  <p:cSld name="Six columns 2">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09" name="Google Shape;209;p27"/>
          <p:cNvSpPr/>
          <p:nvPr/>
        </p:nvSpPr>
        <p:spPr>
          <a:xfrm>
            <a:off x="5552" y="-7"/>
            <a:ext cx="3320936" cy="1606560"/>
          </a:xfrm>
          <a:custGeom>
            <a:avLst/>
            <a:gdLst/>
            <a:ahLst/>
            <a:cxnLst/>
            <a:rect l="l" t="t" r="r" b="b"/>
            <a:pathLst>
              <a:path w="77713" h="37595" extrusionOk="0">
                <a:moveTo>
                  <a:pt x="1" y="37594"/>
                </a:moveTo>
                <a:cubicBezTo>
                  <a:pt x="5046" y="37461"/>
                  <a:pt x="13618" y="35389"/>
                  <a:pt x="18263" y="23643"/>
                </a:cubicBezTo>
                <a:cubicBezTo>
                  <a:pt x="22824" y="12114"/>
                  <a:pt x="34955" y="10644"/>
                  <a:pt x="42557" y="10928"/>
                </a:cubicBezTo>
                <a:cubicBezTo>
                  <a:pt x="48121" y="11162"/>
                  <a:pt x="53668" y="10359"/>
                  <a:pt x="58932" y="8588"/>
                </a:cubicBezTo>
                <a:cubicBezTo>
                  <a:pt x="65849" y="6232"/>
                  <a:pt x="74437" y="2907"/>
                  <a:pt x="77712" y="0"/>
                </a:cubicBezTo>
                <a:lnTo>
                  <a:pt x="1" y="0"/>
                </a:lnTo>
                <a:cubicBezTo>
                  <a:pt x="1" y="0"/>
                  <a:pt x="1" y="37594"/>
                  <a:pt x="1" y="37594"/>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27"/>
          <p:cNvSpPr/>
          <p:nvPr/>
        </p:nvSpPr>
        <p:spPr>
          <a:xfrm>
            <a:off x="8868618" y="-7"/>
            <a:ext cx="3320167" cy="1606560"/>
          </a:xfrm>
          <a:custGeom>
            <a:avLst/>
            <a:gdLst/>
            <a:ahLst/>
            <a:cxnLst/>
            <a:rect l="l" t="t" r="r" b="b"/>
            <a:pathLst>
              <a:path w="77695" h="37595" extrusionOk="0">
                <a:moveTo>
                  <a:pt x="77695" y="37594"/>
                </a:moveTo>
                <a:cubicBezTo>
                  <a:pt x="72649" y="37461"/>
                  <a:pt x="64077" y="35389"/>
                  <a:pt x="59432" y="23643"/>
                </a:cubicBezTo>
                <a:cubicBezTo>
                  <a:pt x="54888" y="12114"/>
                  <a:pt x="42757" y="10644"/>
                  <a:pt x="35138" y="10928"/>
                </a:cubicBezTo>
                <a:cubicBezTo>
                  <a:pt x="29574" y="11162"/>
                  <a:pt x="24027" y="10359"/>
                  <a:pt x="18764" y="8588"/>
                </a:cubicBezTo>
                <a:cubicBezTo>
                  <a:pt x="11846" y="6232"/>
                  <a:pt x="3275" y="2907"/>
                  <a:pt x="0" y="0"/>
                </a:cubicBezTo>
                <a:lnTo>
                  <a:pt x="77695" y="0"/>
                </a:lnTo>
                <a:cubicBezTo>
                  <a:pt x="77695" y="0"/>
                  <a:pt x="77695" y="37594"/>
                  <a:pt x="77695" y="37594"/>
                </a:cubicBezTo>
                <a:close/>
              </a:path>
            </a:pathLst>
          </a:custGeom>
          <a:gradFill>
            <a:gsLst>
              <a:gs pos="0">
                <a:srgbClr val="E3FFD5"/>
              </a:gs>
              <a:gs pos="100000">
                <a:srgbClr val="90EBBA"/>
              </a:gs>
            </a:gsLst>
            <a:lin ang="108014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7"/>
          <p:cNvSpPr txBox="1">
            <a:spLocks noGrp="1"/>
          </p:cNvSpPr>
          <p:nvPr>
            <p:ph type="subTitle" idx="1"/>
          </p:nvPr>
        </p:nvSpPr>
        <p:spPr>
          <a:xfrm>
            <a:off x="3942900" y="2089767"/>
            <a:ext cx="1608000" cy="4416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212" name="Google Shape;212;p27"/>
          <p:cNvSpPr txBox="1">
            <a:spLocks noGrp="1"/>
          </p:cNvSpPr>
          <p:nvPr>
            <p:ph type="subTitle" idx="2"/>
          </p:nvPr>
        </p:nvSpPr>
        <p:spPr>
          <a:xfrm>
            <a:off x="1722633" y="2102100"/>
            <a:ext cx="2098800" cy="84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13" name="Google Shape;213;p27"/>
          <p:cNvSpPr txBox="1">
            <a:spLocks noGrp="1"/>
          </p:cNvSpPr>
          <p:nvPr>
            <p:ph type="subTitle" idx="3"/>
          </p:nvPr>
        </p:nvSpPr>
        <p:spPr>
          <a:xfrm>
            <a:off x="3942900" y="5115908"/>
            <a:ext cx="1608000" cy="4416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214" name="Google Shape;214;p27"/>
          <p:cNvSpPr txBox="1">
            <a:spLocks noGrp="1"/>
          </p:cNvSpPr>
          <p:nvPr>
            <p:ph type="subTitle" idx="4"/>
          </p:nvPr>
        </p:nvSpPr>
        <p:spPr>
          <a:xfrm>
            <a:off x="1722633" y="5128233"/>
            <a:ext cx="2098800" cy="84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15" name="Google Shape;215;p27"/>
          <p:cNvSpPr txBox="1">
            <a:spLocks noGrp="1"/>
          </p:cNvSpPr>
          <p:nvPr>
            <p:ph type="subTitle" idx="5"/>
          </p:nvPr>
        </p:nvSpPr>
        <p:spPr>
          <a:xfrm>
            <a:off x="3180100" y="3600049"/>
            <a:ext cx="1608000" cy="4416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216" name="Google Shape;216;p27"/>
          <p:cNvSpPr txBox="1">
            <a:spLocks noGrp="1"/>
          </p:cNvSpPr>
          <p:nvPr>
            <p:ph type="subTitle" idx="6"/>
          </p:nvPr>
        </p:nvSpPr>
        <p:spPr>
          <a:xfrm>
            <a:off x="960000" y="3612367"/>
            <a:ext cx="2098800" cy="84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17" name="Google Shape;217;p27"/>
          <p:cNvSpPr txBox="1">
            <a:spLocks noGrp="1"/>
          </p:cNvSpPr>
          <p:nvPr>
            <p:ph type="subTitle" idx="7"/>
          </p:nvPr>
        </p:nvSpPr>
        <p:spPr>
          <a:xfrm flipH="1">
            <a:off x="6641100" y="2089767"/>
            <a:ext cx="1608000" cy="441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18" name="Google Shape;218;p27"/>
          <p:cNvSpPr txBox="1">
            <a:spLocks noGrp="1"/>
          </p:cNvSpPr>
          <p:nvPr>
            <p:ph type="subTitle" idx="8"/>
          </p:nvPr>
        </p:nvSpPr>
        <p:spPr>
          <a:xfrm flipH="1">
            <a:off x="8370567" y="2102100"/>
            <a:ext cx="2098800" cy="8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19" name="Google Shape;219;p27"/>
          <p:cNvSpPr txBox="1">
            <a:spLocks noGrp="1"/>
          </p:cNvSpPr>
          <p:nvPr>
            <p:ph type="subTitle" idx="9"/>
          </p:nvPr>
        </p:nvSpPr>
        <p:spPr>
          <a:xfrm flipH="1">
            <a:off x="6641100" y="5115908"/>
            <a:ext cx="1608000" cy="441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20" name="Google Shape;220;p27"/>
          <p:cNvSpPr txBox="1">
            <a:spLocks noGrp="1"/>
          </p:cNvSpPr>
          <p:nvPr>
            <p:ph type="subTitle" idx="13"/>
          </p:nvPr>
        </p:nvSpPr>
        <p:spPr>
          <a:xfrm flipH="1">
            <a:off x="8370567" y="5128233"/>
            <a:ext cx="2098800" cy="8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21" name="Google Shape;221;p27"/>
          <p:cNvSpPr txBox="1">
            <a:spLocks noGrp="1"/>
          </p:cNvSpPr>
          <p:nvPr>
            <p:ph type="subTitle" idx="14"/>
          </p:nvPr>
        </p:nvSpPr>
        <p:spPr>
          <a:xfrm flipH="1">
            <a:off x="7403900" y="3600049"/>
            <a:ext cx="1608000" cy="441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22" name="Google Shape;222;p27"/>
          <p:cNvSpPr txBox="1">
            <a:spLocks noGrp="1"/>
          </p:cNvSpPr>
          <p:nvPr>
            <p:ph type="subTitle" idx="15"/>
          </p:nvPr>
        </p:nvSpPr>
        <p:spPr>
          <a:xfrm flipH="1">
            <a:off x="9133200" y="3612367"/>
            <a:ext cx="2098800" cy="8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4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3216725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233"/>
        <p:cNvGrpSpPr/>
        <p:nvPr/>
      </p:nvGrpSpPr>
      <p:grpSpPr>
        <a:xfrm>
          <a:off x="0" y="0"/>
          <a:ext cx="0" cy="0"/>
          <a:chOff x="0" y="0"/>
          <a:chExt cx="0" cy="0"/>
        </a:xfrm>
      </p:grpSpPr>
      <p:sp>
        <p:nvSpPr>
          <p:cNvPr id="234" name="Google Shape;234;p29"/>
          <p:cNvSpPr/>
          <p:nvPr/>
        </p:nvSpPr>
        <p:spPr>
          <a:xfrm>
            <a:off x="1589800" y="834167"/>
            <a:ext cx="8794339" cy="5110848"/>
          </a:xfrm>
          <a:custGeom>
            <a:avLst/>
            <a:gdLst/>
            <a:ahLst/>
            <a:cxnLst/>
            <a:rect l="l" t="t" r="r" b="b"/>
            <a:pathLst>
              <a:path w="305359" h="177460" extrusionOk="0">
                <a:moveTo>
                  <a:pt x="262195" y="0"/>
                </a:moveTo>
                <a:cubicBezTo>
                  <a:pt x="258473" y="0"/>
                  <a:pt x="254363" y="1311"/>
                  <a:pt x="249880" y="4529"/>
                </a:cubicBezTo>
                <a:cubicBezTo>
                  <a:pt x="244029" y="8719"/>
                  <a:pt x="237832" y="12908"/>
                  <a:pt x="231758" y="16875"/>
                </a:cubicBezTo>
                <a:cubicBezTo>
                  <a:pt x="229627" y="18263"/>
                  <a:pt x="227296" y="19329"/>
                  <a:pt x="224867" y="20023"/>
                </a:cubicBezTo>
                <a:lnTo>
                  <a:pt x="209844" y="24287"/>
                </a:lnTo>
                <a:cubicBezTo>
                  <a:pt x="206944" y="25108"/>
                  <a:pt x="203988" y="25508"/>
                  <a:pt x="201050" y="25508"/>
                </a:cubicBezTo>
                <a:cubicBezTo>
                  <a:pt x="193795" y="25508"/>
                  <a:pt x="186653" y="23071"/>
                  <a:pt x="180741" y="18536"/>
                </a:cubicBezTo>
                <a:cubicBezTo>
                  <a:pt x="168844" y="9391"/>
                  <a:pt x="152459" y="6436"/>
                  <a:pt x="136250" y="6436"/>
                </a:cubicBezTo>
                <a:cubicBezTo>
                  <a:pt x="106628" y="6436"/>
                  <a:pt x="77592" y="16305"/>
                  <a:pt x="77592" y="16305"/>
                </a:cubicBezTo>
                <a:cubicBezTo>
                  <a:pt x="77592" y="16305"/>
                  <a:pt x="54661" y="12264"/>
                  <a:pt x="48786" y="10727"/>
                </a:cubicBezTo>
                <a:cubicBezTo>
                  <a:pt x="47704" y="10441"/>
                  <a:pt x="46204" y="10268"/>
                  <a:pt x="44426" y="10268"/>
                </a:cubicBezTo>
                <a:cubicBezTo>
                  <a:pt x="35570" y="10268"/>
                  <a:pt x="19808" y="14559"/>
                  <a:pt x="14378" y="30559"/>
                </a:cubicBezTo>
                <a:cubicBezTo>
                  <a:pt x="9048" y="46325"/>
                  <a:pt x="23352" y="62314"/>
                  <a:pt x="28632" y="67520"/>
                </a:cubicBezTo>
                <a:cubicBezTo>
                  <a:pt x="32202" y="71015"/>
                  <a:pt x="34929" y="75279"/>
                  <a:pt x="36590" y="79964"/>
                </a:cubicBezTo>
                <a:cubicBezTo>
                  <a:pt x="39788" y="89062"/>
                  <a:pt x="39961" y="102622"/>
                  <a:pt x="22435" y="115463"/>
                </a:cubicBezTo>
                <a:cubicBezTo>
                  <a:pt x="0" y="131873"/>
                  <a:pt x="12445" y="154159"/>
                  <a:pt x="20179" y="164422"/>
                </a:cubicBezTo>
                <a:cubicBezTo>
                  <a:pt x="23327" y="168587"/>
                  <a:pt x="27665" y="171710"/>
                  <a:pt x="32599" y="173421"/>
                </a:cubicBezTo>
                <a:cubicBezTo>
                  <a:pt x="37677" y="175147"/>
                  <a:pt x="45157" y="176879"/>
                  <a:pt x="54741" y="176879"/>
                </a:cubicBezTo>
                <a:cubicBezTo>
                  <a:pt x="64291" y="176879"/>
                  <a:pt x="75930" y="175159"/>
                  <a:pt x="89367" y="170000"/>
                </a:cubicBezTo>
                <a:cubicBezTo>
                  <a:pt x="100815" y="165592"/>
                  <a:pt x="118494" y="164014"/>
                  <a:pt x="137937" y="164014"/>
                </a:cubicBezTo>
                <a:cubicBezTo>
                  <a:pt x="173056" y="164014"/>
                  <a:pt x="213934" y="169162"/>
                  <a:pt x="234262" y="172082"/>
                </a:cubicBezTo>
                <a:cubicBezTo>
                  <a:pt x="240360" y="172975"/>
                  <a:pt x="246384" y="174388"/>
                  <a:pt x="252235" y="176296"/>
                </a:cubicBezTo>
                <a:cubicBezTo>
                  <a:pt x="254243" y="176934"/>
                  <a:pt x="256700" y="177459"/>
                  <a:pt x="259356" y="177459"/>
                </a:cubicBezTo>
                <a:cubicBezTo>
                  <a:pt x="267850" y="177459"/>
                  <a:pt x="278382" y="172090"/>
                  <a:pt x="282800" y="147863"/>
                </a:cubicBezTo>
                <a:cubicBezTo>
                  <a:pt x="283222" y="145607"/>
                  <a:pt x="283346" y="143301"/>
                  <a:pt x="283172" y="140996"/>
                </a:cubicBezTo>
                <a:cubicBezTo>
                  <a:pt x="282577" y="133336"/>
                  <a:pt x="280148" y="114917"/>
                  <a:pt x="270232" y="102076"/>
                </a:cubicBezTo>
                <a:cubicBezTo>
                  <a:pt x="268001" y="99250"/>
                  <a:pt x="267034" y="95656"/>
                  <a:pt x="267579" y="92111"/>
                </a:cubicBezTo>
                <a:cubicBezTo>
                  <a:pt x="268398" y="87128"/>
                  <a:pt x="271992" y="80485"/>
                  <a:pt x="283346" y="74238"/>
                </a:cubicBezTo>
                <a:cubicBezTo>
                  <a:pt x="305359" y="62165"/>
                  <a:pt x="287386" y="25278"/>
                  <a:pt x="287386" y="25278"/>
                </a:cubicBezTo>
                <a:cubicBezTo>
                  <a:pt x="287386" y="25278"/>
                  <a:pt x="278538" y="0"/>
                  <a:pt x="262195"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9"/>
          <p:cNvSpPr txBox="1">
            <a:spLocks noGrp="1"/>
          </p:cNvSpPr>
          <p:nvPr>
            <p:ph type="title"/>
          </p:nvPr>
        </p:nvSpPr>
        <p:spPr>
          <a:xfrm>
            <a:off x="4256267" y="2027700"/>
            <a:ext cx="3532400" cy="10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6" name="Google Shape;236;p29"/>
          <p:cNvSpPr txBox="1">
            <a:spLocks noGrp="1"/>
          </p:cNvSpPr>
          <p:nvPr>
            <p:ph type="subTitle" idx="1"/>
          </p:nvPr>
        </p:nvSpPr>
        <p:spPr>
          <a:xfrm>
            <a:off x="4256267" y="3099900"/>
            <a:ext cx="3532400" cy="27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600"/>
            </a:lvl1pPr>
            <a:lvl2pPr lvl="1" algn="ctr" rtl="0">
              <a:lnSpc>
                <a:spcPct val="100000"/>
              </a:lnSpc>
              <a:spcBef>
                <a:spcPts val="2133"/>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176108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ns 4">
  <p:cSld name="Three columns 4">
    <p:spTree>
      <p:nvGrpSpPr>
        <p:cNvPr id="1" name="Shape 237"/>
        <p:cNvGrpSpPr/>
        <p:nvPr/>
      </p:nvGrpSpPr>
      <p:grpSpPr>
        <a:xfrm>
          <a:off x="0" y="0"/>
          <a:ext cx="0" cy="0"/>
          <a:chOff x="0" y="0"/>
          <a:chExt cx="0" cy="0"/>
        </a:xfrm>
      </p:grpSpPr>
      <p:sp>
        <p:nvSpPr>
          <p:cNvPr id="238" name="Google Shape;238;p30"/>
          <p:cNvSpPr/>
          <p:nvPr/>
        </p:nvSpPr>
        <p:spPr>
          <a:xfrm>
            <a:off x="549" y="3767973"/>
            <a:ext cx="12191576" cy="3103564"/>
          </a:xfrm>
          <a:custGeom>
            <a:avLst/>
            <a:gdLst/>
            <a:ahLst/>
            <a:cxnLst/>
            <a:rect l="l" t="t" r="r" b="b"/>
            <a:pathLst>
              <a:path w="285517" h="72683" extrusionOk="0">
                <a:moveTo>
                  <a:pt x="0" y="1"/>
                </a:moveTo>
                <a:lnTo>
                  <a:pt x="285516" y="1"/>
                </a:lnTo>
                <a:lnTo>
                  <a:pt x="285516" y="72683"/>
                </a:lnTo>
                <a:lnTo>
                  <a:pt x="0" y="72683"/>
                </a:ln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30"/>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0" name="Google Shape;240;p30"/>
          <p:cNvSpPr txBox="1">
            <a:spLocks noGrp="1"/>
          </p:cNvSpPr>
          <p:nvPr>
            <p:ph type="subTitle" idx="1"/>
          </p:nvPr>
        </p:nvSpPr>
        <p:spPr>
          <a:xfrm>
            <a:off x="4918600" y="3944867"/>
            <a:ext cx="2354800" cy="480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1" name="Google Shape;241;p30"/>
          <p:cNvSpPr txBox="1">
            <a:spLocks noGrp="1"/>
          </p:cNvSpPr>
          <p:nvPr>
            <p:ph type="subTitle" idx="2"/>
          </p:nvPr>
        </p:nvSpPr>
        <p:spPr>
          <a:xfrm>
            <a:off x="4918600" y="4424967"/>
            <a:ext cx="2354800" cy="10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42" name="Google Shape;242;p30"/>
          <p:cNvSpPr txBox="1">
            <a:spLocks noGrp="1"/>
          </p:cNvSpPr>
          <p:nvPr>
            <p:ph type="subTitle" idx="3"/>
          </p:nvPr>
        </p:nvSpPr>
        <p:spPr>
          <a:xfrm>
            <a:off x="8421397" y="3944867"/>
            <a:ext cx="2354800" cy="480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3" name="Google Shape;243;p30"/>
          <p:cNvSpPr txBox="1">
            <a:spLocks noGrp="1"/>
          </p:cNvSpPr>
          <p:nvPr>
            <p:ph type="subTitle" idx="4"/>
          </p:nvPr>
        </p:nvSpPr>
        <p:spPr>
          <a:xfrm>
            <a:off x="8421384" y="4424967"/>
            <a:ext cx="2354800" cy="10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44" name="Google Shape;244;p30"/>
          <p:cNvSpPr txBox="1">
            <a:spLocks noGrp="1"/>
          </p:cNvSpPr>
          <p:nvPr>
            <p:ph type="subTitle" idx="5"/>
          </p:nvPr>
        </p:nvSpPr>
        <p:spPr>
          <a:xfrm>
            <a:off x="1415800" y="3944700"/>
            <a:ext cx="2354800" cy="480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5" name="Google Shape;245;p30"/>
          <p:cNvSpPr txBox="1">
            <a:spLocks noGrp="1"/>
          </p:cNvSpPr>
          <p:nvPr>
            <p:ph type="subTitle" idx="6"/>
          </p:nvPr>
        </p:nvSpPr>
        <p:spPr>
          <a:xfrm>
            <a:off x="1415800" y="4424967"/>
            <a:ext cx="2354800" cy="10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144626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7262400" y="720000"/>
            <a:ext cx="3379200" cy="16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4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8" name="Google Shape;248;p31"/>
          <p:cNvSpPr txBox="1"/>
          <p:nvPr/>
        </p:nvSpPr>
        <p:spPr>
          <a:xfrm>
            <a:off x="7257600" y="5078400"/>
            <a:ext cx="3384000" cy="634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 sz="1067">
                <a:solidFill>
                  <a:schemeClr val="dk1"/>
                </a:solidFill>
                <a:latin typeface="Hind"/>
                <a:ea typeface="Hind"/>
                <a:cs typeface="Hind"/>
                <a:sym typeface="Hind"/>
              </a:rPr>
              <a:t>CREDITS: This presentation template was created by </a:t>
            </a:r>
            <a:r>
              <a:rPr lang="en" sz="1067">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xmlns="" val="tx"/>
                    </a:ext>
                  </a:extLst>
                </a:hlinkClick>
              </a:rPr>
              <a:t>Slidesgo</a:t>
            </a:r>
            <a:r>
              <a:rPr lang="en" sz="1067">
                <a:solidFill>
                  <a:schemeClr val="dk1"/>
                </a:solidFill>
                <a:latin typeface="Hind"/>
                <a:ea typeface="Hind"/>
                <a:cs typeface="Hind"/>
                <a:sym typeface="Hind"/>
              </a:rPr>
              <a:t>, including icons by </a:t>
            </a:r>
            <a:r>
              <a:rPr lang="en" sz="1067">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xmlns="" val="tx"/>
                    </a:ext>
                  </a:extLst>
                </a:hlinkClick>
              </a:rPr>
              <a:t>Flaticon</a:t>
            </a:r>
            <a:r>
              <a:rPr lang="en" sz="1067">
                <a:solidFill>
                  <a:schemeClr val="dk1"/>
                </a:solidFill>
                <a:latin typeface="Hind"/>
                <a:ea typeface="Hind"/>
                <a:cs typeface="Hind"/>
                <a:sym typeface="Hind"/>
              </a:rPr>
              <a:t>, and infographics &amp; images by </a:t>
            </a:r>
            <a:r>
              <a:rPr lang="en" sz="1067">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xmlns="" val="tx"/>
                    </a:ext>
                  </a:extLst>
                </a:hlinkClick>
              </a:rPr>
              <a:t>Freepik</a:t>
            </a:r>
            <a:r>
              <a:rPr lang="en" sz="1067">
                <a:solidFill>
                  <a:schemeClr val="dk1"/>
                </a:solidFill>
                <a:latin typeface="Hind"/>
                <a:ea typeface="Hind"/>
                <a:cs typeface="Hind"/>
                <a:sym typeface="Hind"/>
              </a:rPr>
              <a:t>.</a:t>
            </a:r>
            <a:endParaRPr sz="1067">
              <a:solidFill>
                <a:schemeClr val="dk1"/>
              </a:solidFill>
              <a:latin typeface="Hind"/>
              <a:ea typeface="Hind"/>
              <a:cs typeface="Hind"/>
              <a:sym typeface="Hind"/>
            </a:endParaRPr>
          </a:p>
        </p:txBody>
      </p:sp>
      <p:sp>
        <p:nvSpPr>
          <p:cNvPr id="249" name="Google Shape;249;p31"/>
          <p:cNvSpPr txBox="1">
            <a:spLocks noGrp="1"/>
          </p:cNvSpPr>
          <p:nvPr>
            <p:ph type="subTitle" idx="1"/>
          </p:nvPr>
        </p:nvSpPr>
        <p:spPr>
          <a:xfrm>
            <a:off x="7262400" y="2356800"/>
            <a:ext cx="3384000" cy="15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50" name="Google Shape;250;p31"/>
          <p:cNvSpPr/>
          <p:nvPr/>
        </p:nvSpPr>
        <p:spPr>
          <a:xfrm rot="-5400000" flipH="1">
            <a:off x="1336405" y="1576763"/>
            <a:ext cx="3558911" cy="7263384"/>
          </a:xfrm>
          <a:custGeom>
            <a:avLst/>
            <a:gdLst/>
            <a:ahLst/>
            <a:cxnLst/>
            <a:rect l="l" t="t" r="r" b="b"/>
            <a:pathLst>
              <a:path w="103718" h="170796" extrusionOk="0">
                <a:moveTo>
                  <a:pt x="42136" y="0"/>
                </a:moveTo>
                <a:cubicBezTo>
                  <a:pt x="23819" y="0"/>
                  <a:pt x="12197" y="18853"/>
                  <a:pt x="12197" y="18853"/>
                </a:cubicBezTo>
                <a:cubicBezTo>
                  <a:pt x="4205" y="35426"/>
                  <a:pt x="16082" y="50720"/>
                  <a:pt x="25376" y="59376"/>
                </a:cubicBezTo>
                <a:cubicBezTo>
                  <a:pt x="38089" y="71252"/>
                  <a:pt x="38114" y="91563"/>
                  <a:pt x="25032" y="103021"/>
                </a:cubicBezTo>
                <a:cubicBezTo>
                  <a:pt x="23729" y="104152"/>
                  <a:pt x="22352" y="105185"/>
                  <a:pt x="20901" y="106119"/>
                </a:cubicBezTo>
                <a:cubicBezTo>
                  <a:pt x="0" y="119324"/>
                  <a:pt x="3787" y="145437"/>
                  <a:pt x="19868" y="162084"/>
                </a:cubicBezTo>
                <a:cubicBezTo>
                  <a:pt x="26221" y="168644"/>
                  <a:pt x="37060" y="170795"/>
                  <a:pt x="48541" y="170795"/>
                </a:cubicBezTo>
                <a:cubicBezTo>
                  <a:pt x="62923" y="170795"/>
                  <a:pt x="78311" y="167420"/>
                  <a:pt x="87144" y="165109"/>
                </a:cubicBezTo>
                <a:cubicBezTo>
                  <a:pt x="92554" y="163682"/>
                  <a:pt x="98136" y="162945"/>
                  <a:pt x="103717" y="162871"/>
                </a:cubicBezTo>
                <a:lnTo>
                  <a:pt x="100349" y="5452"/>
                </a:lnTo>
                <a:cubicBezTo>
                  <a:pt x="94789" y="6066"/>
                  <a:pt x="89568" y="6312"/>
                  <a:pt x="84776" y="6312"/>
                </a:cubicBezTo>
                <a:cubicBezTo>
                  <a:pt x="72892" y="6312"/>
                  <a:pt x="63653" y="4803"/>
                  <a:pt x="58449" y="3681"/>
                </a:cubicBezTo>
                <a:cubicBezTo>
                  <a:pt x="56211" y="3189"/>
                  <a:pt x="53974" y="2550"/>
                  <a:pt x="51810" y="1739"/>
                </a:cubicBezTo>
                <a:cubicBezTo>
                  <a:pt x="48415" y="522"/>
                  <a:pt x="45183" y="0"/>
                  <a:pt x="42136" y="0"/>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3193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960000" y="1147200"/>
            <a:ext cx="7832800" cy="4987200"/>
          </a:xfrm>
          <a:prstGeom prst="rect">
            <a:avLst/>
          </a:prstGeom>
        </p:spPr>
        <p:txBody>
          <a:bodyPr spcFirstLastPara="1" wrap="square" lIns="91425" tIns="91425" rIns="91425" bIns="91425" anchor="b" anchorCtr="0">
            <a:noAutofit/>
          </a:bodyPr>
          <a:lstStyle>
            <a:lvl1pPr marL="609585" lvl="0" indent="-389457" rtl="0">
              <a:lnSpc>
                <a:spcPct val="200000"/>
              </a:lnSpc>
              <a:spcBef>
                <a:spcPts val="0"/>
              </a:spcBef>
              <a:spcAft>
                <a:spcPts val="0"/>
              </a:spcAft>
              <a:buSzPts val="1000"/>
              <a:buFont typeface="Pompiere"/>
              <a:buChar char="●"/>
              <a:defRPr sz="1600"/>
            </a:lvl1pPr>
            <a:lvl2pPr marL="1219170" lvl="1" indent="-389457" rtl="0">
              <a:spcBef>
                <a:spcPts val="2133"/>
              </a:spcBef>
              <a:spcAft>
                <a:spcPts val="0"/>
              </a:spcAft>
              <a:buClr>
                <a:srgbClr val="434343"/>
              </a:buClr>
              <a:buSzPts val="1000"/>
              <a:buFont typeface="Roboto Condensed Light"/>
              <a:buChar char="○"/>
              <a:defRPr sz="1333"/>
            </a:lvl2pPr>
            <a:lvl3pPr marL="1828754" lvl="2" indent="-389457" rtl="0">
              <a:spcBef>
                <a:spcPts val="2133"/>
              </a:spcBef>
              <a:spcAft>
                <a:spcPts val="0"/>
              </a:spcAft>
              <a:buClr>
                <a:srgbClr val="434343"/>
              </a:buClr>
              <a:buSzPts val="1000"/>
              <a:buFont typeface="Roboto Condensed Light"/>
              <a:buChar char="■"/>
              <a:defRPr sz="1333"/>
            </a:lvl3pPr>
            <a:lvl4pPr marL="2438339" lvl="3" indent="-389457" rtl="0">
              <a:spcBef>
                <a:spcPts val="2133"/>
              </a:spcBef>
              <a:spcAft>
                <a:spcPts val="0"/>
              </a:spcAft>
              <a:buClr>
                <a:srgbClr val="434343"/>
              </a:buClr>
              <a:buSzPts val="1000"/>
              <a:buFont typeface="Roboto Condensed Light"/>
              <a:buChar char="●"/>
              <a:defRPr sz="1333"/>
            </a:lvl4pPr>
            <a:lvl5pPr marL="3047924" lvl="4" indent="-389457" rtl="0">
              <a:spcBef>
                <a:spcPts val="2133"/>
              </a:spcBef>
              <a:spcAft>
                <a:spcPts val="0"/>
              </a:spcAft>
              <a:buClr>
                <a:srgbClr val="434343"/>
              </a:buClr>
              <a:buSzPts val="1000"/>
              <a:buFont typeface="Roboto Condensed Light"/>
              <a:buChar char="○"/>
              <a:defRPr sz="1333"/>
            </a:lvl5pPr>
            <a:lvl6pPr marL="3657509" lvl="5" indent="-389457" rtl="0">
              <a:spcBef>
                <a:spcPts val="2133"/>
              </a:spcBef>
              <a:spcAft>
                <a:spcPts val="0"/>
              </a:spcAft>
              <a:buClr>
                <a:srgbClr val="434343"/>
              </a:buClr>
              <a:buSzPts val="1000"/>
              <a:buFont typeface="Roboto Condensed Light"/>
              <a:buChar char="■"/>
              <a:defRPr sz="1333"/>
            </a:lvl6pPr>
            <a:lvl7pPr marL="4267093" lvl="6" indent="-389457" rtl="0">
              <a:spcBef>
                <a:spcPts val="2133"/>
              </a:spcBef>
              <a:spcAft>
                <a:spcPts val="0"/>
              </a:spcAft>
              <a:buClr>
                <a:srgbClr val="434343"/>
              </a:buClr>
              <a:buSzPts val="1000"/>
              <a:buFont typeface="Roboto Condensed Light"/>
              <a:buChar char="●"/>
              <a:defRPr sz="1333"/>
            </a:lvl7pPr>
            <a:lvl8pPr marL="4876678" lvl="7" indent="-389457" rtl="0">
              <a:spcBef>
                <a:spcPts val="2133"/>
              </a:spcBef>
              <a:spcAft>
                <a:spcPts val="0"/>
              </a:spcAft>
              <a:buClr>
                <a:srgbClr val="434343"/>
              </a:buClr>
              <a:buSzPts val="1000"/>
              <a:buFont typeface="Roboto Condensed Light"/>
              <a:buChar char="○"/>
              <a:defRPr sz="1333"/>
            </a:lvl8pPr>
            <a:lvl9pPr marL="5486263" lvl="8" indent="-389457" rtl="0">
              <a:spcBef>
                <a:spcPts val="2133"/>
              </a:spcBef>
              <a:spcAft>
                <a:spcPts val="2133"/>
              </a:spcAft>
              <a:buClr>
                <a:srgbClr val="434343"/>
              </a:buClr>
              <a:buSzPts val="1000"/>
              <a:buFont typeface="Roboto Condensed Light"/>
              <a:buChar char="■"/>
              <a:defRPr sz="1333"/>
            </a:lvl9pPr>
          </a:lstStyle>
          <a:p>
            <a:endParaRPr/>
          </a:p>
        </p:txBody>
      </p:sp>
      <p:sp>
        <p:nvSpPr>
          <p:cNvPr id="23" name="Google Shape;23;p4"/>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7518702" y="3316100"/>
            <a:ext cx="4678029" cy="3547656"/>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96265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design">
  <p:cSld name="1_Title + design">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3" name="Google Shape;253;p32"/>
          <p:cNvSpPr/>
          <p:nvPr/>
        </p:nvSpPr>
        <p:spPr>
          <a:xfrm>
            <a:off x="6096002" y="1428033"/>
            <a:ext cx="6125565" cy="5439431"/>
          </a:xfrm>
          <a:custGeom>
            <a:avLst/>
            <a:gdLst/>
            <a:ahLst/>
            <a:cxnLst/>
            <a:rect l="l" t="t" r="r" b="b"/>
            <a:pathLst>
              <a:path w="156198" h="138702" extrusionOk="0">
                <a:moveTo>
                  <a:pt x="0" y="138701"/>
                </a:moveTo>
                <a:cubicBezTo>
                  <a:pt x="0" y="138701"/>
                  <a:pt x="2116" y="120906"/>
                  <a:pt x="13564" y="117157"/>
                </a:cubicBezTo>
                <a:cubicBezTo>
                  <a:pt x="16913" y="116057"/>
                  <a:pt x="20929" y="114074"/>
                  <a:pt x="24911" y="111808"/>
                </a:cubicBezTo>
                <a:cubicBezTo>
                  <a:pt x="35042" y="106076"/>
                  <a:pt x="41257" y="95328"/>
                  <a:pt x="41341" y="83714"/>
                </a:cubicBezTo>
                <a:cubicBezTo>
                  <a:pt x="41407" y="76549"/>
                  <a:pt x="44240" y="70118"/>
                  <a:pt x="55221" y="72584"/>
                </a:cubicBezTo>
                <a:cubicBezTo>
                  <a:pt x="77516" y="77582"/>
                  <a:pt x="91229" y="53771"/>
                  <a:pt x="91229" y="53771"/>
                </a:cubicBezTo>
                <a:cubicBezTo>
                  <a:pt x="91229" y="53771"/>
                  <a:pt x="84797" y="17380"/>
                  <a:pt x="108958" y="12181"/>
                </a:cubicBezTo>
                <a:cubicBezTo>
                  <a:pt x="133119" y="6966"/>
                  <a:pt x="156197" y="1"/>
                  <a:pt x="156197" y="1"/>
                </a:cubicBezTo>
                <a:lnTo>
                  <a:pt x="155831" y="138601"/>
                </a:ln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82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960000" y="2977200"/>
            <a:ext cx="3684000" cy="2101200"/>
          </a:xfrm>
          <a:prstGeom prst="rect">
            <a:avLst/>
          </a:prstGeom>
        </p:spPr>
        <p:txBody>
          <a:bodyPr spcFirstLastPara="1" wrap="square" lIns="91425" tIns="91425" rIns="91425" bIns="91425" anchor="t" anchorCtr="0">
            <a:noAutofit/>
          </a:bodyPr>
          <a:lstStyle>
            <a:lvl1pPr marL="609585" lvl="0" indent="-389457" algn="ctr" rtl="0">
              <a:lnSpc>
                <a:spcPct val="100000"/>
              </a:lnSpc>
              <a:spcBef>
                <a:spcPts val="0"/>
              </a:spcBef>
              <a:spcAft>
                <a:spcPts val="0"/>
              </a:spcAft>
              <a:buSzPts val="1000"/>
              <a:buFont typeface="Pompiere"/>
              <a:buAutoNum type="arabicPeriod"/>
              <a:defRPr sz="1600"/>
            </a:lvl1pPr>
            <a:lvl2pPr marL="1219170" lvl="1" indent="-389457" rtl="0">
              <a:spcBef>
                <a:spcPts val="2133"/>
              </a:spcBef>
              <a:spcAft>
                <a:spcPts val="0"/>
              </a:spcAft>
              <a:buClr>
                <a:srgbClr val="434343"/>
              </a:buClr>
              <a:buSzPts val="1000"/>
              <a:buFont typeface="Roboto Condensed Light"/>
              <a:buAutoNum type="alphaLcPeriod"/>
              <a:defRPr sz="1333"/>
            </a:lvl2pPr>
            <a:lvl3pPr marL="1828754" lvl="2" indent="-389457" rtl="0">
              <a:spcBef>
                <a:spcPts val="2133"/>
              </a:spcBef>
              <a:spcAft>
                <a:spcPts val="0"/>
              </a:spcAft>
              <a:buClr>
                <a:srgbClr val="434343"/>
              </a:buClr>
              <a:buSzPts val="1000"/>
              <a:buFont typeface="Roboto Condensed Light"/>
              <a:buAutoNum type="romanLcPeriod"/>
              <a:defRPr sz="1333"/>
            </a:lvl3pPr>
            <a:lvl4pPr marL="2438339" lvl="3" indent="-389457" rtl="0">
              <a:spcBef>
                <a:spcPts val="2133"/>
              </a:spcBef>
              <a:spcAft>
                <a:spcPts val="0"/>
              </a:spcAft>
              <a:buClr>
                <a:srgbClr val="434343"/>
              </a:buClr>
              <a:buSzPts val="1000"/>
              <a:buFont typeface="Roboto Condensed Light"/>
              <a:buAutoNum type="arabicPeriod"/>
              <a:defRPr sz="1333"/>
            </a:lvl4pPr>
            <a:lvl5pPr marL="3047924" lvl="4" indent="-389457" rtl="0">
              <a:spcBef>
                <a:spcPts val="2133"/>
              </a:spcBef>
              <a:spcAft>
                <a:spcPts val="0"/>
              </a:spcAft>
              <a:buClr>
                <a:srgbClr val="434343"/>
              </a:buClr>
              <a:buSzPts val="1000"/>
              <a:buFont typeface="Roboto Condensed Light"/>
              <a:buAutoNum type="alphaLcPeriod"/>
              <a:defRPr sz="1333"/>
            </a:lvl5pPr>
            <a:lvl6pPr marL="3657509" lvl="5" indent="-389457" rtl="0">
              <a:spcBef>
                <a:spcPts val="2133"/>
              </a:spcBef>
              <a:spcAft>
                <a:spcPts val="0"/>
              </a:spcAft>
              <a:buClr>
                <a:srgbClr val="434343"/>
              </a:buClr>
              <a:buSzPts val="1000"/>
              <a:buFont typeface="Roboto Condensed Light"/>
              <a:buAutoNum type="romanLcPeriod"/>
              <a:defRPr sz="1333"/>
            </a:lvl6pPr>
            <a:lvl7pPr marL="4267093" lvl="6" indent="-389457" rtl="0">
              <a:spcBef>
                <a:spcPts val="2133"/>
              </a:spcBef>
              <a:spcAft>
                <a:spcPts val="0"/>
              </a:spcAft>
              <a:buClr>
                <a:srgbClr val="434343"/>
              </a:buClr>
              <a:buSzPts val="1000"/>
              <a:buFont typeface="Roboto Condensed Light"/>
              <a:buAutoNum type="arabicPeriod"/>
              <a:defRPr sz="1333"/>
            </a:lvl7pPr>
            <a:lvl8pPr marL="4876678" lvl="7" indent="-389457" rtl="0">
              <a:spcBef>
                <a:spcPts val="2133"/>
              </a:spcBef>
              <a:spcAft>
                <a:spcPts val="0"/>
              </a:spcAft>
              <a:buClr>
                <a:srgbClr val="434343"/>
              </a:buClr>
              <a:buSzPts val="1000"/>
              <a:buFont typeface="Roboto Condensed Light"/>
              <a:buAutoNum type="alphaLcPeriod"/>
              <a:defRPr sz="1333"/>
            </a:lvl8pPr>
            <a:lvl9pPr marL="5486263" lvl="8" indent="-389457" rtl="0">
              <a:spcBef>
                <a:spcPts val="2133"/>
              </a:spcBef>
              <a:spcAft>
                <a:spcPts val="2133"/>
              </a:spcAft>
              <a:buClr>
                <a:srgbClr val="434343"/>
              </a:buClr>
              <a:buSzPts val="1000"/>
              <a:buFont typeface="Roboto Condensed Light"/>
              <a:buAutoNum type="romanLcPeriod"/>
              <a:defRPr sz="1333"/>
            </a:lvl9pPr>
          </a:lstStyle>
          <a:p>
            <a:endParaRPr/>
          </a:p>
        </p:txBody>
      </p:sp>
      <p:sp>
        <p:nvSpPr>
          <p:cNvPr id="27" name="Google Shape;27;p5"/>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 name="Google Shape;28;p5"/>
          <p:cNvSpPr txBox="1">
            <a:spLocks noGrp="1"/>
          </p:cNvSpPr>
          <p:nvPr>
            <p:ph type="body" idx="2"/>
          </p:nvPr>
        </p:nvSpPr>
        <p:spPr>
          <a:xfrm>
            <a:off x="7545267" y="2977200"/>
            <a:ext cx="3684000" cy="2101200"/>
          </a:xfrm>
          <a:prstGeom prst="rect">
            <a:avLst/>
          </a:prstGeom>
        </p:spPr>
        <p:txBody>
          <a:bodyPr spcFirstLastPara="1" wrap="square" lIns="91425" tIns="91425" rIns="91425" bIns="91425" anchor="t" anchorCtr="0">
            <a:noAutofit/>
          </a:bodyPr>
          <a:lstStyle>
            <a:lvl1pPr marL="609585" lvl="0" indent="-389457" algn="ctr" rtl="0">
              <a:lnSpc>
                <a:spcPct val="100000"/>
              </a:lnSpc>
              <a:spcBef>
                <a:spcPts val="0"/>
              </a:spcBef>
              <a:spcAft>
                <a:spcPts val="0"/>
              </a:spcAft>
              <a:buSzPts val="1000"/>
              <a:buFont typeface="Pompiere"/>
              <a:buAutoNum type="arabicPeriod"/>
              <a:defRPr sz="1600"/>
            </a:lvl1pPr>
            <a:lvl2pPr marL="1219170" lvl="1" indent="-389457" rtl="0">
              <a:spcBef>
                <a:spcPts val="2133"/>
              </a:spcBef>
              <a:spcAft>
                <a:spcPts val="0"/>
              </a:spcAft>
              <a:buClr>
                <a:srgbClr val="434343"/>
              </a:buClr>
              <a:buSzPts val="1000"/>
              <a:buFont typeface="Roboto Condensed Light"/>
              <a:buAutoNum type="alphaLcPeriod"/>
              <a:defRPr sz="1333"/>
            </a:lvl2pPr>
            <a:lvl3pPr marL="1828754" lvl="2" indent="-389457" rtl="0">
              <a:spcBef>
                <a:spcPts val="2133"/>
              </a:spcBef>
              <a:spcAft>
                <a:spcPts val="0"/>
              </a:spcAft>
              <a:buClr>
                <a:srgbClr val="434343"/>
              </a:buClr>
              <a:buSzPts val="1000"/>
              <a:buFont typeface="Roboto Condensed Light"/>
              <a:buAutoNum type="romanLcPeriod"/>
              <a:defRPr sz="1333"/>
            </a:lvl3pPr>
            <a:lvl4pPr marL="2438339" lvl="3" indent="-389457" rtl="0">
              <a:spcBef>
                <a:spcPts val="2133"/>
              </a:spcBef>
              <a:spcAft>
                <a:spcPts val="0"/>
              </a:spcAft>
              <a:buClr>
                <a:srgbClr val="434343"/>
              </a:buClr>
              <a:buSzPts val="1000"/>
              <a:buFont typeface="Roboto Condensed Light"/>
              <a:buAutoNum type="arabicPeriod"/>
              <a:defRPr sz="1333"/>
            </a:lvl4pPr>
            <a:lvl5pPr marL="3047924" lvl="4" indent="-389457" rtl="0">
              <a:spcBef>
                <a:spcPts val="2133"/>
              </a:spcBef>
              <a:spcAft>
                <a:spcPts val="0"/>
              </a:spcAft>
              <a:buClr>
                <a:srgbClr val="434343"/>
              </a:buClr>
              <a:buSzPts val="1000"/>
              <a:buFont typeface="Roboto Condensed Light"/>
              <a:buAutoNum type="alphaLcPeriod"/>
              <a:defRPr sz="1333"/>
            </a:lvl5pPr>
            <a:lvl6pPr marL="3657509" lvl="5" indent="-389457" rtl="0">
              <a:spcBef>
                <a:spcPts val="2133"/>
              </a:spcBef>
              <a:spcAft>
                <a:spcPts val="0"/>
              </a:spcAft>
              <a:buClr>
                <a:srgbClr val="434343"/>
              </a:buClr>
              <a:buSzPts val="1000"/>
              <a:buFont typeface="Roboto Condensed Light"/>
              <a:buAutoNum type="romanLcPeriod"/>
              <a:defRPr sz="1333"/>
            </a:lvl6pPr>
            <a:lvl7pPr marL="4267093" lvl="6" indent="-389457" rtl="0">
              <a:spcBef>
                <a:spcPts val="2133"/>
              </a:spcBef>
              <a:spcAft>
                <a:spcPts val="0"/>
              </a:spcAft>
              <a:buClr>
                <a:srgbClr val="434343"/>
              </a:buClr>
              <a:buSzPts val="1000"/>
              <a:buFont typeface="Roboto Condensed Light"/>
              <a:buAutoNum type="arabicPeriod"/>
              <a:defRPr sz="1333"/>
            </a:lvl7pPr>
            <a:lvl8pPr marL="4876678" lvl="7" indent="-389457" rtl="0">
              <a:spcBef>
                <a:spcPts val="2133"/>
              </a:spcBef>
              <a:spcAft>
                <a:spcPts val="0"/>
              </a:spcAft>
              <a:buClr>
                <a:srgbClr val="434343"/>
              </a:buClr>
              <a:buSzPts val="1000"/>
              <a:buFont typeface="Roboto Condensed Light"/>
              <a:buAutoNum type="alphaLcPeriod"/>
              <a:defRPr sz="1333"/>
            </a:lvl8pPr>
            <a:lvl9pPr marL="5486263" lvl="8" indent="-389457" rtl="0">
              <a:spcBef>
                <a:spcPts val="2133"/>
              </a:spcBef>
              <a:spcAft>
                <a:spcPts val="2133"/>
              </a:spcAft>
              <a:buClr>
                <a:srgbClr val="434343"/>
              </a:buClr>
              <a:buSzPts val="1000"/>
              <a:buFont typeface="Roboto Condensed Light"/>
              <a:buAutoNum type="romanLcPeriod"/>
              <a:defRPr sz="1333"/>
            </a:lvl9pPr>
          </a:lstStyle>
          <a:p>
            <a:endParaRPr/>
          </a:p>
        </p:txBody>
      </p:sp>
      <p:sp>
        <p:nvSpPr>
          <p:cNvPr id="29" name="Google Shape;29;p5"/>
          <p:cNvSpPr txBox="1">
            <a:spLocks noGrp="1"/>
          </p:cNvSpPr>
          <p:nvPr>
            <p:ph type="subTitle" idx="3"/>
          </p:nvPr>
        </p:nvSpPr>
        <p:spPr>
          <a:xfrm>
            <a:off x="960000" y="2525333"/>
            <a:ext cx="3684000" cy="452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0" name="Google Shape;30;p5"/>
          <p:cNvSpPr txBox="1">
            <a:spLocks noGrp="1"/>
          </p:cNvSpPr>
          <p:nvPr>
            <p:ph type="subTitle" idx="4"/>
          </p:nvPr>
        </p:nvSpPr>
        <p:spPr>
          <a:xfrm>
            <a:off x="7545200" y="2525367"/>
            <a:ext cx="3684000" cy="452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667">
                <a:latin typeface="Pompiere"/>
                <a:ea typeface="Pompiere"/>
                <a:cs typeface="Pompiere"/>
                <a:sym typeface="Pompier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1" name="Google Shape;31;p5"/>
          <p:cNvSpPr/>
          <p:nvPr/>
        </p:nvSpPr>
        <p:spPr>
          <a:xfrm>
            <a:off x="2223400" y="5241466"/>
            <a:ext cx="7745423" cy="1616557"/>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7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60000" y="720000"/>
            <a:ext cx="102720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43333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grpSp>
        <p:nvGrpSpPr>
          <p:cNvPr id="35" name="Google Shape;35;p7"/>
          <p:cNvGrpSpPr/>
          <p:nvPr/>
        </p:nvGrpSpPr>
        <p:grpSpPr>
          <a:xfrm>
            <a:off x="4703975" y="1915621"/>
            <a:ext cx="7488589" cy="4941683"/>
            <a:chOff x="3527981" y="1436716"/>
            <a:chExt cx="5616442" cy="3706262"/>
          </a:xfrm>
        </p:grpSpPr>
        <p:sp>
          <p:nvSpPr>
            <p:cNvPr id="36" name="Google Shape;36;p7"/>
            <p:cNvSpPr/>
            <p:nvPr/>
          </p:nvSpPr>
          <p:spPr>
            <a:xfrm>
              <a:off x="8037512" y="1436716"/>
              <a:ext cx="1106911" cy="1352702"/>
            </a:xfrm>
            <a:custGeom>
              <a:avLst/>
              <a:gdLst/>
              <a:ahLst/>
              <a:cxnLst/>
              <a:rect l="l" t="t" r="r" b="b"/>
              <a:pathLst>
                <a:path w="34537" h="42206" extrusionOk="0">
                  <a:moveTo>
                    <a:pt x="33000" y="36174"/>
                  </a:moveTo>
                  <a:cubicBezTo>
                    <a:pt x="33501" y="35773"/>
                    <a:pt x="33986" y="35322"/>
                    <a:pt x="34437" y="34871"/>
                  </a:cubicBezTo>
                  <a:cubicBezTo>
                    <a:pt x="34336" y="34821"/>
                    <a:pt x="34537" y="11011"/>
                    <a:pt x="34537" y="10944"/>
                  </a:cubicBezTo>
                  <a:cubicBezTo>
                    <a:pt x="33668" y="10242"/>
                    <a:pt x="32749" y="9608"/>
                    <a:pt x="31780" y="9039"/>
                  </a:cubicBezTo>
                  <a:cubicBezTo>
                    <a:pt x="16091" y="0"/>
                    <a:pt x="0" y="19432"/>
                    <a:pt x="11078" y="33400"/>
                  </a:cubicBezTo>
                  <a:cubicBezTo>
                    <a:pt x="18079" y="42206"/>
                    <a:pt x="26951" y="41187"/>
                    <a:pt x="33000" y="36174"/>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7"/>
            <p:cNvSpPr/>
            <p:nvPr/>
          </p:nvSpPr>
          <p:spPr>
            <a:xfrm>
              <a:off x="3527981" y="4113725"/>
              <a:ext cx="1150851" cy="1029254"/>
            </a:xfrm>
            <a:custGeom>
              <a:avLst/>
              <a:gdLst/>
              <a:ahLst/>
              <a:cxnLst/>
              <a:rect l="l" t="t" r="r" b="b"/>
              <a:pathLst>
                <a:path w="35908" h="32114" extrusionOk="0">
                  <a:moveTo>
                    <a:pt x="33267" y="15455"/>
                  </a:moveTo>
                  <a:cubicBezTo>
                    <a:pt x="28739" y="6165"/>
                    <a:pt x="16375" y="0"/>
                    <a:pt x="6600" y="10326"/>
                  </a:cubicBezTo>
                  <a:cubicBezTo>
                    <a:pt x="0" y="17310"/>
                    <a:pt x="1170" y="26283"/>
                    <a:pt x="6149" y="32030"/>
                  </a:cubicBezTo>
                  <a:cubicBezTo>
                    <a:pt x="6066" y="32114"/>
                    <a:pt x="31346" y="32114"/>
                    <a:pt x="31245" y="32114"/>
                  </a:cubicBezTo>
                  <a:cubicBezTo>
                    <a:pt x="35907" y="27252"/>
                    <a:pt x="35907" y="20836"/>
                    <a:pt x="33267" y="15455"/>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7"/>
            <p:cNvSpPr/>
            <p:nvPr/>
          </p:nvSpPr>
          <p:spPr>
            <a:xfrm>
              <a:off x="4108471" y="2028456"/>
              <a:ext cx="5035952" cy="3114523"/>
            </a:xfrm>
            <a:custGeom>
              <a:avLst/>
              <a:gdLst/>
              <a:ahLst/>
              <a:cxnLst/>
              <a:rect l="l" t="t" r="r" b="b"/>
              <a:pathLst>
                <a:path w="157128" h="97177" extrusionOk="0">
                  <a:moveTo>
                    <a:pt x="47737" y="67"/>
                  </a:moveTo>
                  <a:cubicBezTo>
                    <a:pt x="36759" y="769"/>
                    <a:pt x="26784" y="7185"/>
                    <a:pt x="19466" y="15389"/>
                  </a:cubicBezTo>
                  <a:cubicBezTo>
                    <a:pt x="16208" y="19048"/>
                    <a:pt x="13401" y="23058"/>
                    <a:pt x="10844" y="27235"/>
                  </a:cubicBezTo>
                  <a:cubicBezTo>
                    <a:pt x="5431" y="36107"/>
                    <a:pt x="1671" y="44111"/>
                    <a:pt x="736" y="54503"/>
                  </a:cubicBezTo>
                  <a:cubicBezTo>
                    <a:pt x="0" y="63008"/>
                    <a:pt x="936" y="71579"/>
                    <a:pt x="3493" y="79716"/>
                  </a:cubicBezTo>
                  <a:cubicBezTo>
                    <a:pt x="5330" y="85665"/>
                    <a:pt x="8054" y="91880"/>
                    <a:pt x="11346" y="97177"/>
                  </a:cubicBezTo>
                  <a:lnTo>
                    <a:pt x="157128" y="97177"/>
                  </a:lnTo>
                  <a:cubicBezTo>
                    <a:pt x="157128" y="97177"/>
                    <a:pt x="156927" y="6951"/>
                    <a:pt x="157028" y="7068"/>
                  </a:cubicBezTo>
                  <a:cubicBezTo>
                    <a:pt x="143093" y="9440"/>
                    <a:pt x="129024" y="16174"/>
                    <a:pt x="115674" y="16358"/>
                  </a:cubicBezTo>
                  <a:cubicBezTo>
                    <a:pt x="108038" y="16458"/>
                    <a:pt x="101121" y="13601"/>
                    <a:pt x="93953" y="11462"/>
                  </a:cubicBezTo>
                  <a:cubicBezTo>
                    <a:pt x="86217" y="9156"/>
                    <a:pt x="78481" y="6767"/>
                    <a:pt x="70761" y="4328"/>
                  </a:cubicBezTo>
                  <a:cubicBezTo>
                    <a:pt x="63961" y="2172"/>
                    <a:pt x="56977" y="0"/>
                    <a:pt x="49876" y="0"/>
                  </a:cubicBezTo>
                  <a:cubicBezTo>
                    <a:pt x="49157" y="0"/>
                    <a:pt x="48455" y="17"/>
                    <a:pt x="47737" y="67"/>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7"/>
          <p:cNvSpPr txBox="1">
            <a:spLocks noGrp="1"/>
          </p:cNvSpPr>
          <p:nvPr>
            <p:ph type="title"/>
          </p:nvPr>
        </p:nvSpPr>
        <p:spPr>
          <a:xfrm>
            <a:off x="960000" y="2356800"/>
            <a:ext cx="4182000" cy="120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960000" y="3556800"/>
            <a:ext cx="4182000" cy="18960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SzPts val="1000"/>
              <a:buChar char="●"/>
              <a:defRPr sz="1600"/>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a:p>
        </p:txBody>
      </p:sp>
      <p:sp>
        <p:nvSpPr>
          <p:cNvPr id="41" name="Google Shape;41;p7"/>
          <p:cNvSpPr/>
          <p:nvPr/>
        </p:nvSpPr>
        <p:spPr>
          <a:xfrm>
            <a:off x="-13" y="-2658"/>
            <a:ext cx="4276239" cy="2365547"/>
          </a:xfrm>
          <a:custGeom>
            <a:avLst/>
            <a:gdLst/>
            <a:ahLst/>
            <a:cxnLst/>
            <a:rect l="l" t="t" r="r" b="b"/>
            <a:pathLst>
              <a:path w="100068" h="55356" extrusionOk="0">
                <a:moveTo>
                  <a:pt x="0" y="55339"/>
                </a:moveTo>
                <a:cubicBezTo>
                  <a:pt x="7151" y="55155"/>
                  <a:pt x="19315" y="52097"/>
                  <a:pt x="25898" y="34821"/>
                </a:cubicBezTo>
                <a:cubicBezTo>
                  <a:pt x="35606" y="9323"/>
                  <a:pt x="69608" y="17210"/>
                  <a:pt x="69608" y="17210"/>
                </a:cubicBezTo>
                <a:cubicBezTo>
                  <a:pt x="69608" y="17210"/>
                  <a:pt x="100068" y="18897"/>
                  <a:pt x="94387" y="0"/>
                </a:cubicBezTo>
                <a:lnTo>
                  <a:pt x="0" y="0"/>
                </a:lnTo>
                <a:cubicBezTo>
                  <a:pt x="0" y="0"/>
                  <a:pt x="0" y="55355"/>
                  <a:pt x="0" y="55339"/>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4487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7257600" y="2356800"/>
            <a:ext cx="3974400" cy="238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44" name="Google Shape;44;p8"/>
          <p:cNvSpPr/>
          <p:nvPr/>
        </p:nvSpPr>
        <p:spPr>
          <a:xfrm flipH="1">
            <a:off x="-19453" y="-239105"/>
            <a:ext cx="6700192" cy="7115996"/>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978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167"/>
            <a:ext cx="6096000" cy="6858000"/>
          </a:xfrm>
          <a:prstGeom prst="rect">
            <a:avLst/>
          </a:pr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txBox="1">
            <a:spLocks noGrp="1"/>
          </p:cNvSpPr>
          <p:nvPr>
            <p:ph type="title"/>
          </p:nvPr>
        </p:nvSpPr>
        <p:spPr>
          <a:xfrm>
            <a:off x="960000" y="1644233"/>
            <a:ext cx="4787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960000" y="3737433"/>
            <a:ext cx="4787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 name="Google Shape;49;p9"/>
          <p:cNvSpPr txBox="1">
            <a:spLocks noGrp="1"/>
          </p:cNvSpPr>
          <p:nvPr>
            <p:ph type="body" idx="2"/>
          </p:nvPr>
        </p:nvSpPr>
        <p:spPr>
          <a:xfrm>
            <a:off x="6586000" y="965433"/>
            <a:ext cx="4646000" cy="4926800"/>
          </a:xfrm>
          <a:prstGeom prst="rect">
            <a:avLst/>
          </a:prstGeom>
        </p:spPr>
        <p:txBody>
          <a:bodyPr spcFirstLastPara="1" wrap="square" lIns="91425" tIns="91425" rIns="91425" bIns="91425" anchor="ctr" anchorCtr="0">
            <a:noAutofit/>
          </a:bodyPr>
          <a:lstStyle>
            <a:lvl1pPr marL="609585" lvl="0" indent="-389457" rtl="0">
              <a:spcBef>
                <a:spcPts val="0"/>
              </a:spcBef>
              <a:spcAft>
                <a:spcPts val="0"/>
              </a:spcAft>
              <a:buSzPts val="1000"/>
              <a:buChar char="●"/>
              <a:defRPr sz="1333"/>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a:p>
        </p:txBody>
      </p:sp>
    </p:spTree>
    <p:extLst>
      <p:ext uri="{BB962C8B-B14F-4D97-AF65-F5344CB8AC3E}">
        <p14:creationId xmlns:p14="http://schemas.microsoft.com/office/powerpoint/2010/main" val="276979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960000" y="5327600"/>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398029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10636721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 id="2147483689" r:id="rId28"/>
    <p:sldLayoutId id="2147483690" r:id="rId29"/>
    <p:sldLayoutId id="2147483691"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ctrTitle"/>
          </p:nvPr>
        </p:nvSpPr>
        <p:spPr>
          <a:xfrm>
            <a:off x="7313932" y="1147200"/>
            <a:ext cx="4777339" cy="3450100"/>
          </a:xfrm>
          <a:prstGeom prst="rect">
            <a:avLst/>
          </a:prstGeom>
        </p:spPr>
        <p:txBody>
          <a:bodyPr spcFirstLastPara="1" wrap="square" lIns="121900" tIns="121900" rIns="121900" bIns="121900" anchor="t" anchorCtr="0">
            <a:noAutofit/>
          </a:bodyPr>
          <a:lstStyle/>
          <a:p>
            <a:r>
              <a:rPr lang="en" dirty="0"/>
              <a:t>Clinical Case #2</a:t>
            </a:r>
            <a:endParaRPr dirty="0"/>
          </a:p>
        </p:txBody>
      </p:sp>
      <p:grpSp>
        <p:nvGrpSpPr>
          <p:cNvPr id="264" name="Google Shape;264;p35"/>
          <p:cNvGrpSpPr/>
          <p:nvPr/>
        </p:nvGrpSpPr>
        <p:grpSpPr>
          <a:xfrm>
            <a:off x="422133" y="2144923"/>
            <a:ext cx="5673881" cy="4526435"/>
            <a:chOff x="-132051" y="1608692"/>
            <a:chExt cx="4255411" cy="3394826"/>
          </a:xfrm>
        </p:grpSpPr>
        <p:sp>
          <p:nvSpPr>
            <p:cNvPr id="265" name="Google Shape;265;p35"/>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5"/>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5"/>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5"/>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5"/>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35"/>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35"/>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5"/>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35"/>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274;p35"/>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5"/>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5"/>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5"/>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278;p35"/>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279;p35"/>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280;p35"/>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81;p35"/>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282;p35"/>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283;p35"/>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284;p35"/>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285;p35"/>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286;p35"/>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287;p35"/>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288;p35"/>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289;p35"/>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290;p35"/>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35"/>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292;p35"/>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293;p35"/>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294;p35"/>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295;p35"/>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296;p35"/>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35"/>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35"/>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35"/>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35"/>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35"/>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35"/>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35"/>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35"/>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05;p35"/>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06;p35"/>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07;p35"/>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35"/>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35"/>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35"/>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35"/>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35"/>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35"/>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35"/>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15;p35"/>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316;p35"/>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35"/>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35"/>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35"/>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35"/>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342;p35"/>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343;p35"/>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344;p35"/>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345;p35"/>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346;p35"/>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347;p35"/>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348;p35"/>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349;p35"/>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350;p35"/>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351;p35"/>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352;p35"/>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35"/>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354;p35"/>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355;p35"/>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356;p35"/>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357;p35"/>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358;p35"/>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359;p35"/>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360;p35"/>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361;p35"/>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362;p35"/>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363;p35"/>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364;p35"/>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365;p35"/>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366;p35"/>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367;p35"/>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368;p35"/>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369;p35"/>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 name="Google Shape;370;p35"/>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371;p35"/>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35"/>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373;p35"/>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5"/>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5"/>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5"/>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5"/>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5"/>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5"/>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5"/>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5"/>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5"/>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5"/>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5"/>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5"/>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5"/>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5"/>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5"/>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5"/>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5"/>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5"/>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 name="Google Shape;392;p35"/>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Google Shape;1321;p20">
            <a:extLst>
              <a:ext uri="{FF2B5EF4-FFF2-40B4-BE49-F238E27FC236}">
                <a16:creationId xmlns:a16="http://schemas.microsoft.com/office/drawing/2014/main" id="{9AD4C3A3-97EE-BCF6-9288-4963EE9EA04C}"/>
              </a:ext>
            </a:extLst>
          </p:cNvPr>
          <p:cNvSpPr txBox="1">
            <a:spLocks noGrp="1"/>
          </p:cNvSpPr>
          <p:nvPr>
            <p:ph type="subTitle" idx="1"/>
          </p:nvPr>
        </p:nvSpPr>
        <p:spPr>
          <a:xfrm>
            <a:off x="7217884" y="4091636"/>
            <a:ext cx="4865037" cy="2457531"/>
          </a:xfrm>
          <a:prstGeom prst="rect">
            <a:avLst/>
          </a:prstGeom>
        </p:spPr>
        <p:txBody>
          <a:bodyPr spcFirstLastPara="1" vert="horz" wrap="square" lIns="121900" tIns="121900" rIns="121900" bIns="121900" rtlCol="0" anchor="b" anchorCtr="0">
            <a:noAutofit/>
          </a:bodyPr>
          <a:lstStyle/>
          <a:p>
            <a:pPr marL="0" indent="0" algn="ctr">
              <a:buSzPts val="5600"/>
            </a:pPr>
            <a:r>
              <a:rPr lang="en-GB" sz="2800" dirty="0">
                <a:latin typeface="Saira Condensed"/>
                <a:cs typeface="Saira Condensed"/>
                <a:sym typeface="Saira Condensed"/>
              </a:rPr>
              <a:t>94300 Implementing Molecular Findings to Oncological Patients' Care</a:t>
            </a:r>
          </a:p>
          <a:p>
            <a:pPr marL="0" indent="0" algn="ctr">
              <a:buSzPts val="5600"/>
            </a:pPr>
            <a:endParaRPr lang="en-GB" sz="2800" dirty="0">
              <a:latin typeface="Saira Condensed"/>
              <a:cs typeface="Saira Condensed"/>
              <a:sym typeface="Saira Condensed"/>
            </a:endParaRPr>
          </a:p>
          <a:p>
            <a:pPr marL="0" indent="0" algn="ctr">
              <a:buSzPts val="5600"/>
            </a:pPr>
            <a:endParaRPr lang="en-US" sz="1000" dirty="0">
              <a:latin typeface="Saira Condensed"/>
              <a:cs typeface="Saira Condensed"/>
              <a:sym typeface="Saira Condensed"/>
            </a:endParaRPr>
          </a:p>
          <a:p>
            <a:pPr marL="0" indent="0" algn="ctr">
              <a:buSzPts val="5600"/>
            </a:pPr>
            <a:r>
              <a:rPr lang="en-US" sz="2800" dirty="0">
                <a:latin typeface="Saira Condensed"/>
                <a:cs typeface="Saira Condensed"/>
                <a:sym typeface="Saira Condensed"/>
              </a:rPr>
              <a:t>Widad Samman</a:t>
            </a:r>
            <a:endParaRPr lang="en-GB" sz="2800" dirty="0">
              <a:latin typeface="Saira Condensed"/>
              <a:cs typeface="Saira Condensed"/>
              <a:sym typeface="Saira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77" name="Google Shape;1677;p60"/>
          <p:cNvSpPr/>
          <p:nvPr/>
        </p:nvSpPr>
        <p:spPr>
          <a:xfrm rot="1354772">
            <a:off x="3791105" y="1269398"/>
            <a:ext cx="4588955" cy="4588955"/>
          </a:xfrm>
          <a:prstGeom prst="chord">
            <a:avLst>
              <a:gd name="adj1" fmla="val 4029601"/>
              <a:gd name="adj2" fmla="val 14860968"/>
            </a:avLst>
          </a:pr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8" name="Google Shape;1678;p60"/>
          <p:cNvSpPr/>
          <p:nvPr/>
        </p:nvSpPr>
        <p:spPr>
          <a:xfrm rot="-1354772" flipH="1">
            <a:off x="3811939" y="1269398"/>
            <a:ext cx="4588955" cy="4588955"/>
          </a:xfrm>
          <a:prstGeom prst="chord">
            <a:avLst>
              <a:gd name="adj1" fmla="val 4029601"/>
              <a:gd name="adj2" fmla="val 1486096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9" name="Google Shape;1679;p60"/>
          <p:cNvSpPr/>
          <p:nvPr/>
        </p:nvSpPr>
        <p:spPr>
          <a:xfrm>
            <a:off x="7665741" y="1874108"/>
            <a:ext cx="157200" cy="157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1" name="Google Shape;1681;p60"/>
          <p:cNvSpPr/>
          <p:nvPr/>
        </p:nvSpPr>
        <p:spPr>
          <a:xfrm>
            <a:off x="8255241" y="4004775"/>
            <a:ext cx="157200" cy="157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3" name="Google Shape;1683;p60"/>
          <p:cNvSpPr/>
          <p:nvPr/>
        </p:nvSpPr>
        <p:spPr>
          <a:xfrm flipH="1">
            <a:off x="4389875" y="1874108"/>
            <a:ext cx="157200" cy="157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5" name="Google Shape;1685;p60"/>
          <p:cNvSpPr/>
          <p:nvPr/>
        </p:nvSpPr>
        <p:spPr>
          <a:xfrm flipH="1">
            <a:off x="3800375" y="4004775"/>
            <a:ext cx="157200" cy="157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0"/>
          <p:cNvSpPr txBox="1">
            <a:spLocks noGrp="1"/>
          </p:cNvSpPr>
          <p:nvPr>
            <p:ph type="subTitle" idx="2"/>
          </p:nvPr>
        </p:nvSpPr>
        <p:spPr>
          <a:xfrm>
            <a:off x="960000" y="1631475"/>
            <a:ext cx="2498800" cy="668800"/>
          </a:xfrm>
          <a:prstGeom prst="rect">
            <a:avLst/>
          </a:prstGeom>
        </p:spPr>
        <p:txBody>
          <a:bodyPr spcFirstLastPara="1" wrap="square" lIns="121900" tIns="121900" rIns="121900" bIns="121900" anchor="ctr" anchorCtr="0">
            <a:noAutofit/>
          </a:bodyPr>
          <a:lstStyle/>
          <a:p>
            <a:pPr marL="0" indent="0"/>
            <a:r>
              <a:rPr lang="en" sz="3200" dirty="0"/>
              <a:t>Pemetrexed</a:t>
            </a:r>
            <a:endParaRPr dirty="0"/>
          </a:p>
        </p:txBody>
      </p:sp>
      <p:sp>
        <p:nvSpPr>
          <p:cNvPr id="1693" name="Google Shape;1693;p60"/>
          <p:cNvSpPr txBox="1">
            <a:spLocks noGrp="1"/>
          </p:cNvSpPr>
          <p:nvPr>
            <p:ph type="subTitle" idx="6"/>
          </p:nvPr>
        </p:nvSpPr>
        <p:spPr>
          <a:xfrm>
            <a:off x="8733200" y="1631475"/>
            <a:ext cx="2498800" cy="668800"/>
          </a:xfrm>
          <a:prstGeom prst="rect">
            <a:avLst/>
          </a:prstGeom>
        </p:spPr>
        <p:txBody>
          <a:bodyPr spcFirstLastPara="1" wrap="square" lIns="121900" tIns="121900" rIns="121900" bIns="121900" anchor="ctr" anchorCtr="0">
            <a:noAutofit/>
          </a:bodyPr>
          <a:lstStyle/>
          <a:p>
            <a:pPr marL="0" indent="0"/>
            <a:r>
              <a:rPr lang="en" sz="3200" dirty="0"/>
              <a:t>Nivolumab</a:t>
            </a:r>
            <a:endParaRPr dirty="0"/>
          </a:p>
        </p:txBody>
      </p:sp>
      <p:sp>
        <p:nvSpPr>
          <p:cNvPr id="1694" name="Google Shape;1694;p60"/>
          <p:cNvSpPr txBox="1">
            <a:spLocks noGrp="1"/>
          </p:cNvSpPr>
          <p:nvPr>
            <p:ph type="subTitle" idx="7"/>
          </p:nvPr>
        </p:nvSpPr>
        <p:spPr>
          <a:xfrm>
            <a:off x="8733200" y="3762142"/>
            <a:ext cx="2498800" cy="668800"/>
          </a:xfrm>
          <a:prstGeom prst="rect">
            <a:avLst/>
          </a:prstGeom>
        </p:spPr>
        <p:txBody>
          <a:bodyPr spcFirstLastPara="1" wrap="square" lIns="121900" tIns="121900" rIns="121900" bIns="121900" anchor="ctr" anchorCtr="0">
            <a:noAutofit/>
          </a:bodyPr>
          <a:lstStyle/>
          <a:p>
            <a:pPr marL="0" indent="0"/>
            <a:r>
              <a:rPr lang="en" sz="3200" dirty="0"/>
              <a:t>Ipilimumab</a:t>
            </a:r>
            <a:endParaRPr dirty="0"/>
          </a:p>
        </p:txBody>
      </p:sp>
      <p:grpSp>
        <p:nvGrpSpPr>
          <p:cNvPr id="1696" name="Google Shape;1696;p60"/>
          <p:cNvGrpSpPr/>
          <p:nvPr/>
        </p:nvGrpSpPr>
        <p:grpSpPr>
          <a:xfrm>
            <a:off x="5338854" y="2220895"/>
            <a:ext cx="1514293" cy="2680033"/>
            <a:chOff x="3937169" y="1805847"/>
            <a:chExt cx="1322296" cy="2340232"/>
          </a:xfrm>
        </p:grpSpPr>
        <p:sp>
          <p:nvSpPr>
            <p:cNvPr id="1697" name="Google Shape;1697;p60"/>
            <p:cNvSpPr/>
            <p:nvPr/>
          </p:nvSpPr>
          <p:spPr>
            <a:xfrm>
              <a:off x="4004666" y="1853528"/>
              <a:ext cx="1187303" cy="2292551"/>
            </a:xfrm>
            <a:custGeom>
              <a:avLst/>
              <a:gdLst/>
              <a:ahLst/>
              <a:cxnLst/>
              <a:rect l="l" t="t" r="r" b="b"/>
              <a:pathLst>
                <a:path w="37028" h="71497" extrusionOk="0">
                  <a:moveTo>
                    <a:pt x="3092" y="1"/>
                  </a:moveTo>
                  <a:cubicBezTo>
                    <a:pt x="1388" y="1"/>
                    <a:pt x="1" y="1371"/>
                    <a:pt x="1" y="3075"/>
                  </a:cubicBezTo>
                  <a:lnTo>
                    <a:pt x="1" y="68405"/>
                  </a:lnTo>
                  <a:cubicBezTo>
                    <a:pt x="1" y="70109"/>
                    <a:pt x="1388" y="71496"/>
                    <a:pt x="3092" y="71496"/>
                  </a:cubicBezTo>
                  <a:lnTo>
                    <a:pt x="33936" y="71496"/>
                  </a:lnTo>
                  <a:cubicBezTo>
                    <a:pt x="35640" y="71496"/>
                    <a:pt x="37027" y="70109"/>
                    <a:pt x="37027" y="68405"/>
                  </a:cubicBezTo>
                  <a:lnTo>
                    <a:pt x="37027" y="3075"/>
                  </a:lnTo>
                  <a:cubicBezTo>
                    <a:pt x="37027" y="1371"/>
                    <a:pt x="35640" y="1"/>
                    <a:pt x="33936"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0"/>
            <p:cNvSpPr/>
            <p:nvPr/>
          </p:nvSpPr>
          <p:spPr>
            <a:xfrm>
              <a:off x="3937169" y="1805847"/>
              <a:ext cx="1322296" cy="505793"/>
            </a:xfrm>
            <a:custGeom>
              <a:avLst/>
              <a:gdLst/>
              <a:ahLst/>
              <a:cxnLst/>
              <a:rect l="l" t="t" r="r" b="b"/>
              <a:pathLst>
                <a:path w="41238" h="15774" extrusionOk="0">
                  <a:moveTo>
                    <a:pt x="3075" y="0"/>
                  </a:moveTo>
                  <a:cubicBezTo>
                    <a:pt x="1371" y="0"/>
                    <a:pt x="1" y="1371"/>
                    <a:pt x="1" y="3075"/>
                  </a:cubicBezTo>
                  <a:lnTo>
                    <a:pt x="1" y="12699"/>
                  </a:lnTo>
                  <a:cubicBezTo>
                    <a:pt x="1" y="14403"/>
                    <a:pt x="1371" y="15773"/>
                    <a:pt x="3075" y="15773"/>
                  </a:cubicBezTo>
                  <a:lnTo>
                    <a:pt x="38163" y="15773"/>
                  </a:lnTo>
                  <a:cubicBezTo>
                    <a:pt x="39867" y="15773"/>
                    <a:pt x="41237" y="14403"/>
                    <a:pt x="41237" y="12699"/>
                  </a:cubicBezTo>
                  <a:lnTo>
                    <a:pt x="41237" y="3075"/>
                  </a:lnTo>
                  <a:cubicBezTo>
                    <a:pt x="41237" y="1371"/>
                    <a:pt x="39867" y="0"/>
                    <a:pt x="38163" y="0"/>
                  </a:cubicBez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0"/>
            <p:cNvSpPr/>
            <p:nvPr/>
          </p:nvSpPr>
          <p:spPr>
            <a:xfrm>
              <a:off x="4250060" y="1876422"/>
              <a:ext cx="67016" cy="364483"/>
            </a:xfrm>
            <a:custGeom>
              <a:avLst/>
              <a:gdLst/>
              <a:ahLst/>
              <a:cxnLst/>
              <a:rect l="l" t="t" r="r" b="b"/>
              <a:pathLst>
                <a:path w="2090" h="11367" extrusionOk="0">
                  <a:moveTo>
                    <a:pt x="1045" y="1"/>
                  </a:moveTo>
                  <a:cubicBezTo>
                    <a:pt x="523" y="1"/>
                    <a:pt x="0" y="348"/>
                    <a:pt x="0" y="1041"/>
                  </a:cubicBezTo>
                  <a:lnTo>
                    <a:pt x="0" y="10331"/>
                  </a:lnTo>
                  <a:cubicBezTo>
                    <a:pt x="0" y="10899"/>
                    <a:pt x="468" y="11367"/>
                    <a:pt x="1053" y="11367"/>
                  </a:cubicBezTo>
                  <a:cubicBezTo>
                    <a:pt x="1621" y="11367"/>
                    <a:pt x="2089" y="10899"/>
                    <a:pt x="2089" y="10331"/>
                  </a:cubicBezTo>
                  <a:lnTo>
                    <a:pt x="2089" y="1041"/>
                  </a:lnTo>
                  <a:cubicBezTo>
                    <a:pt x="2089" y="348"/>
                    <a:pt x="1567" y="1"/>
                    <a:pt x="10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0"/>
            <p:cNvSpPr/>
            <p:nvPr/>
          </p:nvSpPr>
          <p:spPr>
            <a:xfrm>
              <a:off x="4040322" y="1876037"/>
              <a:ext cx="66984" cy="364355"/>
            </a:xfrm>
            <a:custGeom>
              <a:avLst/>
              <a:gdLst/>
              <a:ahLst/>
              <a:cxnLst/>
              <a:rect l="l" t="t" r="r" b="b"/>
              <a:pathLst>
                <a:path w="2089" h="11363" extrusionOk="0">
                  <a:moveTo>
                    <a:pt x="1044" y="0"/>
                  </a:moveTo>
                  <a:cubicBezTo>
                    <a:pt x="522" y="0"/>
                    <a:pt x="0" y="351"/>
                    <a:pt x="8" y="1053"/>
                  </a:cubicBezTo>
                  <a:lnTo>
                    <a:pt x="8" y="10343"/>
                  </a:lnTo>
                  <a:cubicBezTo>
                    <a:pt x="8" y="10911"/>
                    <a:pt x="476" y="11362"/>
                    <a:pt x="1044" y="11362"/>
                  </a:cubicBezTo>
                  <a:cubicBezTo>
                    <a:pt x="1612" y="11362"/>
                    <a:pt x="2080" y="10911"/>
                    <a:pt x="2080" y="10343"/>
                  </a:cubicBezTo>
                  <a:lnTo>
                    <a:pt x="2080" y="1053"/>
                  </a:lnTo>
                  <a:cubicBezTo>
                    <a:pt x="2089" y="351"/>
                    <a:pt x="1567" y="0"/>
                    <a:pt x="10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0"/>
            <p:cNvSpPr/>
            <p:nvPr/>
          </p:nvSpPr>
          <p:spPr>
            <a:xfrm>
              <a:off x="4460085" y="1876422"/>
              <a:ext cx="66471" cy="364483"/>
            </a:xfrm>
            <a:custGeom>
              <a:avLst/>
              <a:gdLst/>
              <a:ahLst/>
              <a:cxnLst/>
              <a:rect l="l" t="t" r="r" b="b"/>
              <a:pathLst>
                <a:path w="2073" h="11367" extrusionOk="0">
                  <a:moveTo>
                    <a:pt x="1036" y="1"/>
                  </a:moveTo>
                  <a:cubicBezTo>
                    <a:pt x="518" y="1"/>
                    <a:pt x="0" y="348"/>
                    <a:pt x="0" y="1041"/>
                  </a:cubicBezTo>
                  <a:lnTo>
                    <a:pt x="0" y="10331"/>
                  </a:lnTo>
                  <a:cubicBezTo>
                    <a:pt x="0" y="10899"/>
                    <a:pt x="468" y="11367"/>
                    <a:pt x="1036" y="11367"/>
                  </a:cubicBezTo>
                  <a:cubicBezTo>
                    <a:pt x="1604" y="11367"/>
                    <a:pt x="2072" y="10899"/>
                    <a:pt x="2072" y="10331"/>
                  </a:cubicBezTo>
                  <a:lnTo>
                    <a:pt x="2072" y="1041"/>
                  </a:lnTo>
                  <a:cubicBezTo>
                    <a:pt x="2072" y="348"/>
                    <a:pt x="1554" y="1"/>
                    <a:pt x="103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0"/>
            <p:cNvSpPr/>
            <p:nvPr/>
          </p:nvSpPr>
          <p:spPr>
            <a:xfrm>
              <a:off x="4670111" y="1876422"/>
              <a:ext cx="66439" cy="364483"/>
            </a:xfrm>
            <a:custGeom>
              <a:avLst/>
              <a:gdLst/>
              <a:ahLst/>
              <a:cxnLst/>
              <a:rect l="l" t="t" r="r" b="b"/>
              <a:pathLst>
                <a:path w="2072" h="11367" extrusionOk="0">
                  <a:moveTo>
                    <a:pt x="1036" y="1"/>
                  </a:moveTo>
                  <a:cubicBezTo>
                    <a:pt x="518" y="1"/>
                    <a:pt x="0" y="348"/>
                    <a:pt x="0" y="1041"/>
                  </a:cubicBezTo>
                  <a:lnTo>
                    <a:pt x="0" y="10331"/>
                  </a:lnTo>
                  <a:cubicBezTo>
                    <a:pt x="0" y="10899"/>
                    <a:pt x="468" y="11367"/>
                    <a:pt x="1036" y="11367"/>
                  </a:cubicBezTo>
                  <a:cubicBezTo>
                    <a:pt x="1604" y="11367"/>
                    <a:pt x="2072" y="10899"/>
                    <a:pt x="2072" y="10331"/>
                  </a:cubicBezTo>
                  <a:lnTo>
                    <a:pt x="2072" y="1041"/>
                  </a:lnTo>
                  <a:cubicBezTo>
                    <a:pt x="2072" y="348"/>
                    <a:pt x="1554" y="1"/>
                    <a:pt x="103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0"/>
            <p:cNvSpPr/>
            <p:nvPr/>
          </p:nvSpPr>
          <p:spPr>
            <a:xfrm>
              <a:off x="4880105" y="1876422"/>
              <a:ext cx="66471" cy="364483"/>
            </a:xfrm>
            <a:custGeom>
              <a:avLst/>
              <a:gdLst/>
              <a:ahLst/>
              <a:cxnLst/>
              <a:rect l="l" t="t" r="r" b="b"/>
              <a:pathLst>
                <a:path w="2073" h="11367" extrusionOk="0">
                  <a:moveTo>
                    <a:pt x="1037" y="1"/>
                  </a:moveTo>
                  <a:cubicBezTo>
                    <a:pt x="519" y="1"/>
                    <a:pt x="1" y="348"/>
                    <a:pt x="1" y="1041"/>
                  </a:cubicBezTo>
                  <a:lnTo>
                    <a:pt x="1" y="10331"/>
                  </a:lnTo>
                  <a:cubicBezTo>
                    <a:pt x="1" y="10899"/>
                    <a:pt x="452" y="11367"/>
                    <a:pt x="1037" y="11367"/>
                  </a:cubicBezTo>
                  <a:cubicBezTo>
                    <a:pt x="1605" y="11367"/>
                    <a:pt x="2073" y="10899"/>
                    <a:pt x="2073" y="10331"/>
                  </a:cubicBezTo>
                  <a:lnTo>
                    <a:pt x="2073" y="1041"/>
                  </a:lnTo>
                  <a:cubicBezTo>
                    <a:pt x="2073" y="348"/>
                    <a:pt x="1555" y="1"/>
                    <a:pt x="10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0"/>
            <p:cNvSpPr/>
            <p:nvPr/>
          </p:nvSpPr>
          <p:spPr>
            <a:xfrm>
              <a:off x="5089585" y="1876422"/>
              <a:ext cx="66471" cy="364483"/>
            </a:xfrm>
            <a:custGeom>
              <a:avLst/>
              <a:gdLst/>
              <a:ahLst/>
              <a:cxnLst/>
              <a:rect l="l" t="t" r="r" b="b"/>
              <a:pathLst>
                <a:path w="2073" h="11367" extrusionOk="0">
                  <a:moveTo>
                    <a:pt x="1037" y="1"/>
                  </a:moveTo>
                  <a:cubicBezTo>
                    <a:pt x="519" y="1"/>
                    <a:pt x="1" y="348"/>
                    <a:pt x="1" y="1041"/>
                  </a:cubicBezTo>
                  <a:lnTo>
                    <a:pt x="1" y="10331"/>
                  </a:lnTo>
                  <a:cubicBezTo>
                    <a:pt x="1" y="10899"/>
                    <a:pt x="469" y="11367"/>
                    <a:pt x="1037" y="11367"/>
                  </a:cubicBezTo>
                  <a:cubicBezTo>
                    <a:pt x="1622" y="11367"/>
                    <a:pt x="2073" y="10899"/>
                    <a:pt x="2073" y="10331"/>
                  </a:cubicBezTo>
                  <a:lnTo>
                    <a:pt x="2073" y="1041"/>
                  </a:lnTo>
                  <a:cubicBezTo>
                    <a:pt x="2073" y="348"/>
                    <a:pt x="1555" y="1"/>
                    <a:pt x="10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0"/>
            <p:cNvSpPr/>
            <p:nvPr/>
          </p:nvSpPr>
          <p:spPr>
            <a:xfrm>
              <a:off x="4109679" y="2630911"/>
              <a:ext cx="977277" cy="290958"/>
            </a:xfrm>
            <a:custGeom>
              <a:avLst/>
              <a:gdLst/>
              <a:ahLst/>
              <a:cxnLst/>
              <a:rect l="l" t="t" r="r" b="b"/>
              <a:pathLst>
                <a:path w="30478" h="9074" extrusionOk="0">
                  <a:moveTo>
                    <a:pt x="1" y="1"/>
                  </a:moveTo>
                  <a:lnTo>
                    <a:pt x="1" y="9073"/>
                  </a:lnTo>
                  <a:lnTo>
                    <a:pt x="30477" y="9073"/>
                  </a:lnTo>
                  <a:lnTo>
                    <a:pt x="3047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Subtitle 2">
            <a:extLst>
              <a:ext uri="{FF2B5EF4-FFF2-40B4-BE49-F238E27FC236}">
                <a16:creationId xmlns:a16="http://schemas.microsoft.com/office/drawing/2014/main" id="{88B7C10C-CA9D-768A-A9BF-3FA0E2862516}"/>
              </a:ext>
            </a:extLst>
          </p:cNvPr>
          <p:cNvSpPr>
            <a:spLocks noGrp="1"/>
          </p:cNvSpPr>
          <p:nvPr>
            <p:ph type="subTitle" idx="3"/>
          </p:nvPr>
        </p:nvSpPr>
        <p:spPr>
          <a:xfrm>
            <a:off x="960000" y="3762142"/>
            <a:ext cx="2498800" cy="668800"/>
          </a:xfrm>
        </p:spPr>
        <p:txBody>
          <a:bodyPr/>
          <a:lstStyle/>
          <a:p>
            <a:r>
              <a:rPr lang="en-US" sz="3200" dirty="0"/>
              <a:t>Carboplatin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3" name="Title 2">
            <a:extLst>
              <a:ext uri="{FF2B5EF4-FFF2-40B4-BE49-F238E27FC236}">
                <a16:creationId xmlns:a16="http://schemas.microsoft.com/office/drawing/2014/main" id="{F5D8D118-C555-DED5-3500-433B71C20108}"/>
              </a:ext>
            </a:extLst>
          </p:cNvPr>
          <p:cNvSpPr>
            <a:spLocks noGrp="1"/>
          </p:cNvSpPr>
          <p:nvPr>
            <p:ph type="title"/>
          </p:nvPr>
        </p:nvSpPr>
        <p:spPr>
          <a:xfrm>
            <a:off x="4503779" y="213258"/>
            <a:ext cx="3820547" cy="971589"/>
          </a:xfrm>
        </p:spPr>
        <p:txBody>
          <a:bodyPr/>
          <a:lstStyle/>
          <a:p>
            <a:r>
              <a:rPr lang="en-US" sz="6000" dirty="0"/>
              <a:t>FRMPD1</a:t>
            </a:r>
            <a:endParaRPr lang="en-IL" sz="6000" dirty="0"/>
          </a:p>
        </p:txBody>
      </p:sp>
      <p:graphicFrame>
        <p:nvGraphicFramePr>
          <p:cNvPr id="7" name="Diagram 6">
            <a:extLst>
              <a:ext uri="{FF2B5EF4-FFF2-40B4-BE49-F238E27FC236}">
                <a16:creationId xmlns:a16="http://schemas.microsoft.com/office/drawing/2014/main" id="{B92EC6FD-8127-5375-4EC0-236D559A802D}"/>
              </a:ext>
            </a:extLst>
          </p:cNvPr>
          <p:cNvGraphicFramePr/>
          <p:nvPr>
            <p:extLst>
              <p:ext uri="{D42A27DB-BD31-4B8C-83A1-F6EECF244321}">
                <p14:modId xmlns:p14="http://schemas.microsoft.com/office/powerpoint/2010/main" val="1482272327"/>
              </p:ext>
            </p:extLst>
          </p:nvPr>
        </p:nvGraphicFramePr>
        <p:xfrm>
          <a:off x="1249324" y="1946782"/>
          <a:ext cx="10329456" cy="428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2" name="Title 2">
            <a:extLst>
              <a:ext uri="{FF2B5EF4-FFF2-40B4-BE49-F238E27FC236}">
                <a16:creationId xmlns:a16="http://schemas.microsoft.com/office/drawing/2014/main" id="{E9D9AEC8-C52E-DE69-12A9-0D875E663B32}"/>
              </a:ext>
            </a:extLst>
          </p:cNvPr>
          <p:cNvSpPr txBox="1">
            <a:spLocks/>
          </p:cNvSpPr>
          <p:nvPr/>
        </p:nvSpPr>
        <p:spPr>
          <a:xfrm>
            <a:off x="4503779" y="133746"/>
            <a:ext cx="3820547" cy="9715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1pPr>
            <a:lvl2pPr marR="0" lvl="1"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2pPr>
            <a:lvl3pPr marR="0" lvl="2"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3pPr>
            <a:lvl4pPr marR="0" lvl="3"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4pPr>
            <a:lvl5pPr marR="0" lvl="4"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5pPr>
            <a:lvl6pPr marR="0" lvl="5"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6pPr>
            <a:lvl7pPr marR="0" lvl="6"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7pPr>
            <a:lvl8pPr marR="0" lvl="7"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8pPr>
            <a:lvl9pPr marR="0" lvl="8"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9pPr>
          </a:lstStyle>
          <a:p>
            <a:r>
              <a:rPr lang="en-US" sz="6000" kern="0" dirty="0"/>
              <a:t>FRMPD1</a:t>
            </a:r>
            <a:endParaRPr lang="en-IL" sz="6000" kern="0" dirty="0"/>
          </a:p>
        </p:txBody>
      </p:sp>
      <p:sp>
        <p:nvSpPr>
          <p:cNvPr id="5" name="TextBox 4">
            <a:extLst>
              <a:ext uri="{FF2B5EF4-FFF2-40B4-BE49-F238E27FC236}">
                <a16:creationId xmlns:a16="http://schemas.microsoft.com/office/drawing/2014/main" id="{CDA08457-B4FA-3D9A-D374-0B387F15DA03}"/>
              </a:ext>
            </a:extLst>
          </p:cNvPr>
          <p:cNvSpPr txBox="1"/>
          <p:nvPr/>
        </p:nvSpPr>
        <p:spPr>
          <a:xfrm>
            <a:off x="0" y="6401305"/>
            <a:ext cx="6096000" cy="369332"/>
          </a:xfrm>
          <a:prstGeom prst="rect">
            <a:avLst/>
          </a:prstGeom>
          <a:noFill/>
        </p:spPr>
        <p:txBody>
          <a:bodyPr wrap="square">
            <a:spAutoFit/>
          </a:bodyPr>
          <a:lstStyle/>
          <a:p>
            <a:r>
              <a:rPr lang="en-US" dirty="0"/>
              <a:t>(</a:t>
            </a:r>
            <a:r>
              <a:rPr lang="en-US" dirty="0" err="1"/>
              <a:t>Tse</a:t>
            </a:r>
            <a:r>
              <a:rPr lang="en-US" dirty="0"/>
              <a:t> and Wong 2012)</a:t>
            </a:r>
            <a:endParaRPr lang="en-IL" dirty="0"/>
          </a:p>
        </p:txBody>
      </p:sp>
      <p:pic>
        <p:nvPicPr>
          <p:cNvPr id="16" name="Picture 15">
            <a:extLst>
              <a:ext uri="{FF2B5EF4-FFF2-40B4-BE49-F238E27FC236}">
                <a16:creationId xmlns:a16="http://schemas.microsoft.com/office/drawing/2014/main" id="{BD1FF346-E943-B59E-6FE2-67D7DF82467C}"/>
              </a:ext>
            </a:extLst>
          </p:cNvPr>
          <p:cNvPicPr>
            <a:picLocks noChangeAspect="1"/>
          </p:cNvPicPr>
          <p:nvPr/>
        </p:nvPicPr>
        <p:blipFill>
          <a:blip r:embed="rId3"/>
          <a:stretch>
            <a:fillRect/>
          </a:stretch>
        </p:blipFill>
        <p:spPr>
          <a:xfrm>
            <a:off x="2947294" y="1087574"/>
            <a:ext cx="7292017" cy="5517036"/>
          </a:xfrm>
          <a:prstGeom prst="rect">
            <a:avLst/>
          </a:prstGeom>
        </p:spPr>
      </p:pic>
      <p:grpSp>
        <p:nvGrpSpPr>
          <p:cNvPr id="12" name="Group 11">
            <a:extLst>
              <a:ext uri="{FF2B5EF4-FFF2-40B4-BE49-F238E27FC236}">
                <a16:creationId xmlns:a16="http://schemas.microsoft.com/office/drawing/2014/main" id="{816AEA2E-98E7-9332-1328-C38B98FCE729}"/>
              </a:ext>
            </a:extLst>
          </p:cNvPr>
          <p:cNvGrpSpPr/>
          <p:nvPr/>
        </p:nvGrpSpPr>
        <p:grpSpPr>
          <a:xfrm>
            <a:off x="98351" y="1065722"/>
            <a:ext cx="10860505" cy="5792278"/>
            <a:chOff x="0" y="1083609"/>
            <a:chExt cx="10860505" cy="5792278"/>
          </a:xfrm>
        </p:grpSpPr>
        <p:grpSp>
          <p:nvGrpSpPr>
            <p:cNvPr id="8" name="Group 7">
              <a:extLst>
                <a:ext uri="{FF2B5EF4-FFF2-40B4-BE49-F238E27FC236}">
                  <a16:creationId xmlns:a16="http://schemas.microsoft.com/office/drawing/2014/main" id="{C9D62C91-5336-4858-2B98-C831FD29E105}"/>
                </a:ext>
              </a:extLst>
            </p:cNvPr>
            <p:cNvGrpSpPr/>
            <p:nvPr/>
          </p:nvGrpSpPr>
          <p:grpSpPr>
            <a:xfrm>
              <a:off x="0" y="1083609"/>
              <a:ext cx="10860505" cy="5792278"/>
              <a:chOff x="0" y="1083609"/>
              <a:chExt cx="10860505" cy="5792278"/>
            </a:xfrm>
          </p:grpSpPr>
          <p:grpSp>
            <p:nvGrpSpPr>
              <p:cNvPr id="7" name="Group 6">
                <a:extLst>
                  <a:ext uri="{FF2B5EF4-FFF2-40B4-BE49-F238E27FC236}">
                    <a16:creationId xmlns:a16="http://schemas.microsoft.com/office/drawing/2014/main" id="{7689F626-3E00-37D7-A5CA-88CA5155EC3D}"/>
                  </a:ext>
                </a:extLst>
              </p:cNvPr>
              <p:cNvGrpSpPr/>
              <p:nvPr/>
            </p:nvGrpSpPr>
            <p:grpSpPr>
              <a:xfrm>
                <a:off x="0" y="1083609"/>
                <a:ext cx="10860505" cy="5781328"/>
                <a:chOff x="0" y="1083609"/>
                <a:chExt cx="10860505" cy="5781328"/>
              </a:xfrm>
            </p:grpSpPr>
            <p:sp>
              <p:nvSpPr>
                <p:cNvPr id="4" name="Rectangle 3">
                  <a:extLst>
                    <a:ext uri="{FF2B5EF4-FFF2-40B4-BE49-F238E27FC236}">
                      <a16:creationId xmlns:a16="http://schemas.microsoft.com/office/drawing/2014/main" id="{37720F45-3466-6799-2649-15B9C068FD8B}"/>
                    </a:ext>
                  </a:extLst>
                </p:cNvPr>
                <p:cNvSpPr/>
                <p:nvPr/>
              </p:nvSpPr>
              <p:spPr>
                <a:xfrm>
                  <a:off x="1668379" y="1083609"/>
                  <a:ext cx="9192126" cy="577439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6" name="Rectangle 5">
                  <a:extLst>
                    <a:ext uri="{FF2B5EF4-FFF2-40B4-BE49-F238E27FC236}">
                      <a16:creationId xmlns:a16="http://schemas.microsoft.com/office/drawing/2014/main" id="{B8D44D52-7671-FE2C-D91B-C1A5DC5A4840}"/>
                    </a:ext>
                  </a:extLst>
                </p:cNvPr>
                <p:cNvSpPr/>
                <p:nvPr/>
              </p:nvSpPr>
              <p:spPr>
                <a:xfrm>
                  <a:off x="0" y="3882189"/>
                  <a:ext cx="6304547" cy="298274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pic>
            <p:nvPicPr>
              <p:cNvPr id="3" name="Picture 2">
                <a:extLst>
                  <a:ext uri="{FF2B5EF4-FFF2-40B4-BE49-F238E27FC236}">
                    <a16:creationId xmlns:a16="http://schemas.microsoft.com/office/drawing/2014/main" id="{347B8A7C-9648-E944-51B4-BF8122032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9791" y="1083609"/>
                <a:ext cx="5187114" cy="579227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83F794D5-6D57-8544-0AE4-BDE258E61ABC}"/>
                </a:ext>
              </a:extLst>
            </p:cNvPr>
            <p:cNvSpPr txBox="1"/>
            <p:nvPr/>
          </p:nvSpPr>
          <p:spPr>
            <a:xfrm>
              <a:off x="106782" y="6384837"/>
              <a:ext cx="6120062" cy="369332"/>
            </a:xfrm>
            <a:prstGeom prst="rect">
              <a:avLst/>
            </a:prstGeom>
            <a:noFill/>
          </p:spPr>
          <p:txBody>
            <a:bodyPr wrap="square">
              <a:spAutoFit/>
            </a:bodyPr>
            <a:lstStyle/>
            <a:p>
              <a:r>
                <a:rPr lang="en-US" dirty="0"/>
                <a:t>(An et al. 2008)</a:t>
              </a:r>
              <a:endParaRPr lang="en-IL" dirty="0"/>
            </a:p>
          </p:txBody>
        </p:sp>
      </p:grpSp>
    </p:spTree>
    <p:extLst>
      <p:ext uri="{BB962C8B-B14F-4D97-AF65-F5344CB8AC3E}">
        <p14:creationId xmlns:p14="http://schemas.microsoft.com/office/powerpoint/2010/main" val="20416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2" name="Title 2">
            <a:extLst>
              <a:ext uri="{FF2B5EF4-FFF2-40B4-BE49-F238E27FC236}">
                <a16:creationId xmlns:a16="http://schemas.microsoft.com/office/drawing/2014/main" id="{04E11D68-B7EF-7A58-86F7-182B95F7EA6E}"/>
              </a:ext>
            </a:extLst>
          </p:cNvPr>
          <p:cNvSpPr txBox="1">
            <a:spLocks/>
          </p:cNvSpPr>
          <p:nvPr/>
        </p:nvSpPr>
        <p:spPr>
          <a:xfrm>
            <a:off x="4503779" y="213258"/>
            <a:ext cx="3820547" cy="9715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1pPr>
            <a:lvl2pPr marR="0" lvl="1"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2pPr>
            <a:lvl3pPr marR="0" lvl="2"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3pPr>
            <a:lvl4pPr marR="0" lvl="3"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4pPr>
            <a:lvl5pPr marR="0" lvl="4"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5pPr>
            <a:lvl6pPr marR="0" lvl="5"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6pPr>
            <a:lvl7pPr marR="0" lvl="6"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7pPr>
            <a:lvl8pPr marR="0" lvl="7"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8pPr>
            <a:lvl9pPr marR="0" lvl="8"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9pPr>
          </a:lstStyle>
          <a:p>
            <a:r>
              <a:rPr lang="en-US" sz="6000" kern="0" dirty="0"/>
              <a:t>FRMPD1</a:t>
            </a:r>
            <a:endParaRPr lang="en-IL" sz="6000" kern="0" dirty="0"/>
          </a:p>
        </p:txBody>
      </p:sp>
      <p:pic>
        <p:nvPicPr>
          <p:cNvPr id="5" name="Picture 4" descr="A picture containing text, screenshot, cartoon, diagram&#10;&#10;Description automatically generated">
            <a:extLst>
              <a:ext uri="{FF2B5EF4-FFF2-40B4-BE49-F238E27FC236}">
                <a16:creationId xmlns:a16="http://schemas.microsoft.com/office/drawing/2014/main" id="{CB671FEF-C7D5-0953-21F6-660F5CDD3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573" y="1341586"/>
            <a:ext cx="7656854" cy="5516414"/>
          </a:xfrm>
          <a:prstGeom prst="rect">
            <a:avLst/>
          </a:prstGeom>
        </p:spPr>
      </p:pic>
      <p:sp>
        <p:nvSpPr>
          <p:cNvPr id="7" name="TextBox 6">
            <a:extLst>
              <a:ext uri="{FF2B5EF4-FFF2-40B4-BE49-F238E27FC236}">
                <a16:creationId xmlns:a16="http://schemas.microsoft.com/office/drawing/2014/main" id="{58563121-C14C-F609-5612-B6D15FC8223A}"/>
              </a:ext>
            </a:extLst>
          </p:cNvPr>
          <p:cNvSpPr txBox="1"/>
          <p:nvPr/>
        </p:nvSpPr>
        <p:spPr>
          <a:xfrm>
            <a:off x="0" y="6460076"/>
            <a:ext cx="6096000" cy="369332"/>
          </a:xfrm>
          <a:prstGeom prst="rect">
            <a:avLst/>
          </a:prstGeom>
          <a:noFill/>
        </p:spPr>
        <p:txBody>
          <a:bodyPr wrap="square">
            <a:spAutoFit/>
          </a:bodyPr>
          <a:lstStyle/>
          <a:p>
            <a:r>
              <a:rPr lang="en-US" dirty="0"/>
              <a:t>(Rausch and Hansen 2020)</a:t>
            </a:r>
            <a:endParaRPr lang="en-IL" dirty="0"/>
          </a:p>
        </p:txBody>
      </p:sp>
      <p:grpSp>
        <p:nvGrpSpPr>
          <p:cNvPr id="29" name="Group 28">
            <a:extLst>
              <a:ext uri="{FF2B5EF4-FFF2-40B4-BE49-F238E27FC236}">
                <a16:creationId xmlns:a16="http://schemas.microsoft.com/office/drawing/2014/main" id="{478734AA-469B-78E5-FB2B-36AE5200B385}"/>
              </a:ext>
            </a:extLst>
          </p:cNvPr>
          <p:cNvGrpSpPr/>
          <p:nvPr/>
        </p:nvGrpSpPr>
        <p:grpSpPr>
          <a:xfrm>
            <a:off x="0" y="1203158"/>
            <a:ext cx="12192000" cy="5685488"/>
            <a:chOff x="0" y="1203158"/>
            <a:chExt cx="12192000" cy="5685488"/>
          </a:xfrm>
        </p:grpSpPr>
        <p:grpSp>
          <p:nvGrpSpPr>
            <p:cNvPr id="26" name="Group 25">
              <a:extLst>
                <a:ext uri="{FF2B5EF4-FFF2-40B4-BE49-F238E27FC236}">
                  <a16:creationId xmlns:a16="http://schemas.microsoft.com/office/drawing/2014/main" id="{7DA23417-1205-DD56-213A-418CDC2CFF77}"/>
                </a:ext>
              </a:extLst>
            </p:cNvPr>
            <p:cNvGrpSpPr/>
            <p:nvPr/>
          </p:nvGrpSpPr>
          <p:grpSpPr>
            <a:xfrm>
              <a:off x="0" y="1203158"/>
              <a:ext cx="12192000" cy="5685488"/>
              <a:chOff x="0" y="1203158"/>
              <a:chExt cx="12192000" cy="5685488"/>
            </a:xfrm>
          </p:grpSpPr>
          <p:grpSp>
            <p:nvGrpSpPr>
              <p:cNvPr id="13" name="Group 12">
                <a:extLst>
                  <a:ext uri="{FF2B5EF4-FFF2-40B4-BE49-F238E27FC236}">
                    <a16:creationId xmlns:a16="http://schemas.microsoft.com/office/drawing/2014/main" id="{D1BFE25D-1CB6-CD2E-45C4-804A455D0F36}"/>
                  </a:ext>
                </a:extLst>
              </p:cNvPr>
              <p:cNvGrpSpPr/>
              <p:nvPr/>
            </p:nvGrpSpPr>
            <p:grpSpPr>
              <a:xfrm>
                <a:off x="0" y="1203158"/>
                <a:ext cx="12192000" cy="5685488"/>
                <a:chOff x="0" y="1203158"/>
                <a:chExt cx="12192000" cy="5685488"/>
              </a:xfrm>
            </p:grpSpPr>
            <p:sp>
              <p:nvSpPr>
                <p:cNvPr id="10" name="Rectangle 9">
                  <a:extLst>
                    <a:ext uri="{FF2B5EF4-FFF2-40B4-BE49-F238E27FC236}">
                      <a16:creationId xmlns:a16="http://schemas.microsoft.com/office/drawing/2014/main" id="{883AD54D-DFA8-AAB6-97D2-9A44A1E4AA88}"/>
                    </a:ext>
                  </a:extLst>
                </p:cNvPr>
                <p:cNvSpPr/>
                <p:nvPr/>
              </p:nvSpPr>
              <p:spPr>
                <a:xfrm>
                  <a:off x="0" y="1203158"/>
                  <a:ext cx="12192000" cy="5685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8" name="Picture 7">
                  <a:extLst>
                    <a:ext uri="{FF2B5EF4-FFF2-40B4-BE49-F238E27FC236}">
                      <a16:creationId xmlns:a16="http://schemas.microsoft.com/office/drawing/2014/main" id="{98D9CB70-9A26-A6D5-014D-35CB15BB74A9}"/>
                    </a:ext>
                  </a:extLst>
                </p:cNvPr>
                <p:cNvPicPr>
                  <a:picLocks noChangeAspect="1"/>
                </p:cNvPicPr>
                <p:nvPr/>
              </p:nvPicPr>
              <p:blipFill>
                <a:blip r:embed="rId4"/>
                <a:stretch>
                  <a:fillRect/>
                </a:stretch>
              </p:blipFill>
              <p:spPr>
                <a:xfrm>
                  <a:off x="870067" y="1203158"/>
                  <a:ext cx="4717792" cy="5572256"/>
                </a:xfrm>
                <a:prstGeom prst="rect">
                  <a:avLst/>
                </a:prstGeom>
              </p:spPr>
            </p:pic>
            <p:sp>
              <p:nvSpPr>
                <p:cNvPr id="12" name="TextBox 11">
                  <a:extLst>
                    <a:ext uri="{FF2B5EF4-FFF2-40B4-BE49-F238E27FC236}">
                      <a16:creationId xmlns:a16="http://schemas.microsoft.com/office/drawing/2014/main" id="{99167DDB-CC36-FF79-5ADC-88E7E25B6C97}"/>
                    </a:ext>
                  </a:extLst>
                </p:cNvPr>
                <p:cNvSpPr txBox="1"/>
                <p:nvPr/>
              </p:nvSpPr>
              <p:spPr>
                <a:xfrm>
                  <a:off x="224590" y="6394674"/>
                  <a:ext cx="6096000" cy="369332"/>
                </a:xfrm>
                <a:prstGeom prst="rect">
                  <a:avLst/>
                </a:prstGeom>
                <a:noFill/>
              </p:spPr>
              <p:txBody>
                <a:bodyPr wrap="square">
                  <a:spAutoFit/>
                </a:bodyPr>
                <a:lstStyle/>
                <a:p>
                  <a:r>
                    <a:rPr lang="en-US" dirty="0"/>
                    <a:t>(Rong et al. 2019)</a:t>
                  </a:r>
                  <a:endParaRPr lang="en-IL" dirty="0"/>
                </a:p>
              </p:txBody>
            </p:sp>
          </p:grpSp>
          <p:pic>
            <p:nvPicPr>
              <p:cNvPr id="21" name="Picture 20">
                <a:extLst>
                  <a:ext uri="{FF2B5EF4-FFF2-40B4-BE49-F238E27FC236}">
                    <a16:creationId xmlns:a16="http://schemas.microsoft.com/office/drawing/2014/main" id="{7B734CF2-6FE8-93F8-0BA7-6F4B1CADB48A}"/>
                  </a:ext>
                </a:extLst>
              </p:cNvPr>
              <p:cNvPicPr>
                <a:picLocks noChangeAspect="1"/>
              </p:cNvPicPr>
              <p:nvPr/>
            </p:nvPicPr>
            <p:blipFill>
              <a:blip r:embed="rId5"/>
              <a:stretch>
                <a:fillRect/>
              </a:stretch>
            </p:blipFill>
            <p:spPr>
              <a:xfrm>
                <a:off x="5571817" y="1919187"/>
                <a:ext cx="6464632" cy="3949903"/>
              </a:xfrm>
              <a:prstGeom prst="rect">
                <a:avLst/>
              </a:prstGeom>
            </p:spPr>
          </p:pic>
        </p:grpSp>
        <p:sp>
          <p:nvSpPr>
            <p:cNvPr id="27" name="Rectangle 26">
              <a:extLst>
                <a:ext uri="{FF2B5EF4-FFF2-40B4-BE49-F238E27FC236}">
                  <a16:creationId xmlns:a16="http://schemas.microsoft.com/office/drawing/2014/main" id="{D311B7C8-90BF-21BB-9464-722BD966B383}"/>
                </a:ext>
              </a:extLst>
            </p:cNvPr>
            <p:cNvSpPr/>
            <p:nvPr/>
          </p:nvSpPr>
          <p:spPr>
            <a:xfrm>
              <a:off x="2037347" y="4427621"/>
              <a:ext cx="3550512" cy="51334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Rectangle 27">
              <a:extLst>
                <a:ext uri="{FF2B5EF4-FFF2-40B4-BE49-F238E27FC236}">
                  <a16:creationId xmlns:a16="http://schemas.microsoft.com/office/drawing/2014/main" id="{3893BC0A-79CB-53A4-016B-56073632D3B5}"/>
                </a:ext>
              </a:extLst>
            </p:cNvPr>
            <p:cNvSpPr/>
            <p:nvPr/>
          </p:nvSpPr>
          <p:spPr>
            <a:xfrm>
              <a:off x="2029327" y="5638801"/>
              <a:ext cx="3550512" cy="51334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Tree>
    <p:extLst>
      <p:ext uri="{BB962C8B-B14F-4D97-AF65-F5344CB8AC3E}">
        <p14:creationId xmlns:p14="http://schemas.microsoft.com/office/powerpoint/2010/main" val="36983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3" name="Title 2">
            <a:extLst>
              <a:ext uri="{FF2B5EF4-FFF2-40B4-BE49-F238E27FC236}">
                <a16:creationId xmlns:a16="http://schemas.microsoft.com/office/drawing/2014/main" id="{F5D8D118-C555-DED5-3500-433B71C20108}"/>
              </a:ext>
            </a:extLst>
          </p:cNvPr>
          <p:cNvSpPr>
            <a:spLocks noGrp="1"/>
          </p:cNvSpPr>
          <p:nvPr>
            <p:ph type="title"/>
          </p:nvPr>
        </p:nvSpPr>
        <p:spPr>
          <a:xfrm>
            <a:off x="960000" y="463326"/>
            <a:ext cx="10272000" cy="427200"/>
          </a:xfrm>
        </p:spPr>
        <p:txBody>
          <a:bodyPr/>
          <a:lstStyle/>
          <a:p>
            <a:r>
              <a:rPr lang="en-US" dirty="0"/>
              <a:t>Mutated FRMPD1</a:t>
            </a:r>
            <a:endParaRPr lang="en-IL" dirty="0"/>
          </a:p>
        </p:txBody>
      </p:sp>
      <p:grpSp>
        <p:nvGrpSpPr>
          <p:cNvPr id="13" name="Group 12">
            <a:extLst>
              <a:ext uri="{FF2B5EF4-FFF2-40B4-BE49-F238E27FC236}">
                <a16:creationId xmlns:a16="http://schemas.microsoft.com/office/drawing/2014/main" id="{EDE2C971-241F-BEDA-4F85-F4E34DDC7016}"/>
              </a:ext>
            </a:extLst>
          </p:cNvPr>
          <p:cNvGrpSpPr/>
          <p:nvPr/>
        </p:nvGrpSpPr>
        <p:grpSpPr>
          <a:xfrm>
            <a:off x="0" y="1441656"/>
            <a:ext cx="12192000" cy="5322350"/>
            <a:chOff x="0" y="1441656"/>
            <a:chExt cx="12192000" cy="5322350"/>
          </a:xfrm>
        </p:grpSpPr>
        <p:grpSp>
          <p:nvGrpSpPr>
            <p:cNvPr id="10" name="Group 9">
              <a:extLst>
                <a:ext uri="{FF2B5EF4-FFF2-40B4-BE49-F238E27FC236}">
                  <a16:creationId xmlns:a16="http://schemas.microsoft.com/office/drawing/2014/main" id="{6639DC35-6120-7E12-B314-36DB8E9DCCB7}"/>
                </a:ext>
              </a:extLst>
            </p:cNvPr>
            <p:cNvGrpSpPr/>
            <p:nvPr/>
          </p:nvGrpSpPr>
          <p:grpSpPr>
            <a:xfrm>
              <a:off x="0" y="1441656"/>
              <a:ext cx="12192000" cy="5279986"/>
              <a:chOff x="0" y="1441656"/>
              <a:chExt cx="12192000" cy="5279986"/>
            </a:xfrm>
          </p:grpSpPr>
          <p:grpSp>
            <p:nvGrpSpPr>
              <p:cNvPr id="7" name="Group 6">
                <a:extLst>
                  <a:ext uri="{FF2B5EF4-FFF2-40B4-BE49-F238E27FC236}">
                    <a16:creationId xmlns:a16="http://schemas.microsoft.com/office/drawing/2014/main" id="{EEE60D64-EACE-C320-76EA-03761D0107E3}"/>
                  </a:ext>
                </a:extLst>
              </p:cNvPr>
              <p:cNvGrpSpPr/>
              <p:nvPr/>
            </p:nvGrpSpPr>
            <p:grpSpPr>
              <a:xfrm>
                <a:off x="0" y="1441656"/>
                <a:ext cx="6994358" cy="5279986"/>
                <a:chOff x="2103157" y="791950"/>
                <a:chExt cx="7664844" cy="6066050"/>
              </a:xfrm>
            </p:grpSpPr>
            <p:pic>
              <p:nvPicPr>
                <p:cNvPr id="4" name="Picture 3">
                  <a:extLst>
                    <a:ext uri="{FF2B5EF4-FFF2-40B4-BE49-F238E27FC236}">
                      <a16:creationId xmlns:a16="http://schemas.microsoft.com/office/drawing/2014/main" id="{10D00674-843A-741E-1E13-A8279764A3BF}"/>
                    </a:ext>
                  </a:extLst>
                </p:cNvPr>
                <p:cNvPicPr>
                  <a:picLocks noChangeAspect="1"/>
                </p:cNvPicPr>
                <p:nvPr/>
              </p:nvPicPr>
              <p:blipFill>
                <a:blip r:embed="rId3"/>
                <a:stretch>
                  <a:fillRect/>
                </a:stretch>
              </p:blipFill>
              <p:spPr>
                <a:xfrm>
                  <a:off x="2103157" y="1809491"/>
                  <a:ext cx="7664844" cy="5048509"/>
                </a:xfrm>
                <a:prstGeom prst="rect">
                  <a:avLst/>
                </a:prstGeom>
              </p:spPr>
            </p:pic>
            <p:pic>
              <p:nvPicPr>
                <p:cNvPr id="6" name="Picture 5">
                  <a:extLst>
                    <a:ext uri="{FF2B5EF4-FFF2-40B4-BE49-F238E27FC236}">
                      <a16:creationId xmlns:a16="http://schemas.microsoft.com/office/drawing/2014/main" id="{0CAA5F66-1FF7-2A8F-B9B1-DA009E514D42}"/>
                    </a:ext>
                  </a:extLst>
                </p:cNvPr>
                <p:cNvPicPr>
                  <a:picLocks noChangeAspect="1"/>
                </p:cNvPicPr>
                <p:nvPr/>
              </p:nvPicPr>
              <p:blipFill>
                <a:blip r:embed="rId4"/>
                <a:stretch>
                  <a:fillRect/>
                </a:stretch>
              </p:blipFill>
              <p:spPr>
                <a:xfrm>
                  <a:off x="2103157" y="791950"/>
                  <a:ext cx="7664844" cy="1002008"/>
                </a:xfrm>
                <a:prstGeom prst="rect">
                  <a:avLst/>
                </a:prstGeom>
              </p:spPr>
            </p:pic>
          </p:grpSp>
          <p:pic>
            <p:nvPicPr>
              <p:cNvPr id="9" name="Picture 8">
                <a:extLst>
                  <a:ext uri="{FF2B5EF4-FFF2-40B4-BE49-F238E27FC236}">
                    <a16:creationId xmlns:a16="http://schemas.microsoft.com/office/drawing/2014/main" id="{9F365F2A-1894-F51F-899E-6CD5C315D390}"/>
                  </a:ext>
                </a:extLst>
              </p:cNvPr>
              <p:cNvPicPr>
                <a:picLocks noChangeAspect="1"/>
              </p:cNvPicPr>
              <p:nvPr/>
            </p:nvPicPr>
            <p:blipFill rotWithShape="1">
              <a:blip r:embed="rId5"/>
              <a:srcRect l="41118" t="35925" r="28684" b="16257"/>
              <a:stretch/>
            </p:blipFill>
            <p:spPr>
              <a:xfrm>
                <a:off x="6994358" y="1441656"/>
                <a:ext cx="5197642" cy="5279986"/>
              </a:xfrm>
              <a:prstGeom prst="rect">
                <a:avLst/>
              </a:prstGeom>
            </p:spPr>
          </p:pic>
        </p:grpSp>
        <p:sp>
          <p:nvSpPr>
            <p:cNvPr id="12" name="TextBox 11">
              <a:extLst>
                <a:ext uri="{FF2B5EF4-FFF2-40B4-BE49-F238E27FC236}">
                  <a16:creationId xmlns:a16="http://schemas.microsoft.com/office/drawing/2014/main" id="{3F651AB6-270E-93A6-AA03-CE067F73631E}"/>
                </a:ext>
              </a:extLst>
            </p:cNvPr>
            <p:cNvSpPr txBox="1"/>
            <p:nvPr/>
          </p:nvSpPr>
          <p:spPr>
            <a:xfrm>
              <a:off x="0" y="6394674"/>
              <a:ext cx="6096000" cy="369332"/>
            </a:xfrm>
            <a:prstGeom prst="rect">
              <a:avLst/>
            </a:prstGeom>
            <a:noFill/>
          </p:spPr>
          <p:txBody>
            <a:bodyPr wrap="square">
              <a:spAutoFit/>
            </a:bodyPr>
            <a:lstStyle/>
            <a:p>
              <a:r>
                <a:rPr lang="en-US" dirty="0"/>
                <a:t>(Cosmic n.d.)</a:t>
              </a:r>
              <a:endParaRPr lang="en-IL" dirty="0"/>
            </a:p>
          </p:txBody>
        </p:sp>
      </p:grpSp>
      <p:grpSp>
        <p:nvGrpSpPr>
          <p:cNvPr id="17" name="Group 16">
            <a:extLst>
              <a:ext uri="{FF2B5EF4-FFF2-40B4-BE49-F238E27FC236}">
                <a16:creationId xmlns:a16="http://schemas.microsoft.com/office/drawing/2014/main" id="{928C4688-2DEE-0FFF-EB63-4973D1F5C6D5}"/>
              </a:ext>
            </a:extLst>
          </p:cNvPr>
          <p:cNvGrpSpPr/>
          <p:nvPr/>
        </p:nvGrpSpPr>
        <p:grpSpPr>
          <a:xfrm>
            <a:off x="0" y="1399292"/>
            <a:ext cx="12192000" cy="5364714"/>
            <a:chOff x="0" y="1399292"/>
            <a:chExt cx="12192000" cy="5364714"/>
          </a:xfrm>
        </p:grpSpPr>
        <p:sp>
          <p:nvSpPr>
            <p:cNvPr id="16" name="Rectangle 15">
              <a:extLst>
                <a:ext uri="{FF2B5EF4-FFF2-40B4-BE49-F238E27FC236}">
                  <a16:creationId xmlns:a16="http://schemas.microsoft.com/office/drawing/2014/main" id="{1CD5717A-5A40-5D3A-B17A-87FE2BC3ACCC}"/>
                </a:ext>
              </a:extLst>
            </p:cNvPr>
            <p:cNvSpPr/>
            <p:nvPr/>
          </p:nvSpPr>
          <p:spPr>
            <a:xfrm>
              <a:off x="0" y="1441656"/>
              <a:ext cx="12192000" cy="53223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5" name="Picture 14">
              <a:extLst>
                <a:ext uri="{FF2B5EF4-FFF2-40B4-BE49-F238E27FC236}">
                  <a16:creationId xmlns:a16="http://schemas.microsoft.com/office/drawing/2014/main" id="{19230F2B-8C32-B9B1-1B1E-D628C03FDE54}"/>
                </a:ext>
              </a:extLst>
            </p:cNvPr>
            <p:cNvPicPr>
              <a:picLocks noChangeAspect="1"/>
            </p:cNvPicPr>
            <p:nvPr/>
          </p:nvPicPr>
          <p:blipFill>
            <a:blip r:embed="rId6"/>
            <a:stretch>
              <a:fillRect/>
            </a:stretch>
          </p:blipFill>
          <p:spPr>
            <a:xfrm>
              <a:off x="1628477" y="1399292"/>
              <a:ext cx="8710456" cy="5141496"/>
            </a:xfrm>
            <a:prstGeom prst="rect">
              <a:avLst/>
            </a:prstGeom>
          </p:spPr>
        </p:pic>
      </p:grpSp>
    </p:spTree>
    <p:extLst>
      <p:ext uri="{BB962C8B-B14F-4D97-AF65-F5344CB8AC3E}">
        <p14:creationId xmlns:p14="http://schemas.microsoft.com/office/powerpoint/2010/main" val="35988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2" name="Title 2">
            <a:extLst>
              <a:ext uri="{FF2B5EF4-FFF2-40B4-BE49-F238E27FC236}">
                <a16:creationId xmlns:a16="http://schemas.microsoft.com/office/drawing/2014/main" id="{873548CB-E758-C299-33FD-B6EDDEF21E97}"/>
              </a:ext>
            </a:extLst>
          </p:cNvPr>
          <p:cNvSpPr txBox="1">
            <a:spLocks/>
          </p:cNvSpPr>
          <p:nvPr/>
        </p:nvSpPr>
        <p:spPr>
          <a:xfrm>
            <a:off x="960000" y="463326"/>
            <a:ext cx="10272000" cy="42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1pPr>
            <a:lvl2pPr marR="0" lvl="1"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2pPr>
            <a:lvl3pPr marR="0" lvl="2"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3pPr>
            <a:lvl4pPr marR="0" lvl="3"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4pPr>
            <a:lvl5pPr marR="0" lvl="4"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5pPr>
            <a:lvl6pPr marR="0" lvl="5"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6pPr>
            <a:lvl7pPr marR="0" lvl="6"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7pPr>
            <a:lvl8pPr marR="0" lvl="7"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8pPr>
            <a:lvl9pPr marR="0" lvl="8" algn="ctr"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9pPr>
          </a:lstStyle>
          <a:p>
            <a:r>
              <a:rPr lang="en-US" kern="0"/>
              <a:t>Mutated FRMPD1</a:t>
            </a:r>
            <a:endParaRPr lang="en-IL" kern="0" dirty="0"/>
          </a:p>
        </p:txBody>
      </p:sp>
      <p:pic>
        <p:nvPicPr>
          <p:cNvPr id="5" name="Picture 4">
            <a:extLst>
              <a:ext uri="{FF2B5EF4-FFF2-40B4-BE49-F238E27FC236}">
                <a16:creationId xmlns:a16="http://schemas.microsoft.com/office/drawing/2014/main" id="{4A076639-E4E1-30A8-0252-1F7F2082E575}"/>
              </a:ext>
            </a:extLst>
          </p:cNvPr>
          <p:cNvPicPr>
            <a:picLocks noChangeAspect="1"/>
          </p:cNvPicPr>
          <p:nvPr/>
        </p:nvPicPr>
        <p:blipFill>
          <a:blip r:embed="rId3"/>
          <a:stretch>
            <a:fillRect/>
          </a:stretch>
        </p:blipFill>
        <p:spPr>
          <a:xfrm>
            <a:off x="224590" y="997766"/>
            <a:ext cx="5924283" cy="5855128"/>
          </a:xfrm>
          <a:prstGeom prst="rect">
            <a:avLst/>
          </a:prstGeom>
        </p:spPr>
      </p:pic>
      <p:pic>
        <p:nvPicPr>
          <p:cNvPr id="15" name="Picture 14">
            <a:extLst>
              <a:ext uri="{FF2B5EF4-FFF2-40B4-BE49-F238E27FC236}">
                <a16:creationId xmlns:a16="http://schemas.microsoft.com/office/drawing/2014/main" id="{D4BC3DEE-0C69-423D-8F5E-273C1C1165A5}"/>
              </a:ext>
            </a:extLst>
          </p:cNvPr>
          <p:cNvPicPr>
            <a:picLocks noChangeAspect="1"/>
          </p:cNvPicPr>
          <p:nvPr/>
        </p:nvPicPr>
        <p:blipFill>
          <a:blip r:embed="rId4"/>
          <a:stretch>
            <a:fillRect/>
          </a:stretch>
        </p:blipFill>
        <p:spPr>
          <a:xfrm>
            <a:off x="6790910" y="1043868"/>
            <a:ext cx="4802434" cy="5762922"/>
          </a:xfrm>
          <a:prstGeom prst="rect">
            <a:avLst/>
          </a:prstGeom>
        </p:spPr>
      </p:pic>
      <p:sp>
        <p:nvSpPr>
          <p:cNvPr id="16" name="Rectangle 15">
            <a:extLst>
              <a:ext uri="{FF2B5EF4-FFF2-40B4-BE49-F238E27FC236}">
                <a16:creationId xmlns:a16="http://schemas.microsoft.com/office/drawing/2014/main" id="{7F0E839F-5F8A-248F-9333-C63A1E10DE6E}"/>
              </a:ext>
            </a:extLst>
          </p:cNvPr>
          <p:cNvSpPr/>
          <p:nvPr/>
        </p:nvSpPr>
        <p:spPr>
          <a:xfrm>
            <a:off x="6790910" y="1732547"/>
            <a:ext cx="4802434" cy="83419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Rectangle 16">
            <a:extLst>
              <a:ext uri="{FF2B5EF4-FFF2-40B4-BE49-F238E27FC236}">
                <a16:creationId xmlns:a16="http://schemas.microsoft.com/office/drawing/2014/main" id="{A8A81B6E-4C0D-15A0-03C6-BE76EB4E4369}"/>
              </a:ext>
            </a:extLst>
          </p:cNvPr>
          <p:cNvSpPr/>
          <p:nvPr/>
        </p:nvSpPr>
        <p:spPr>
          <a:xfrm>
            <a:off x="6782890" y="5943596"/>
            <a:ext cx="4802434" cy="83419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Rectangle 17">
            <a:extLst>
              <a:ext uri="{FF2B5EF4-FFF2-40B4-BE49-F238E27FC236}">
                <a16:creationId xmlns:a16="http://schemas.microsoft.com/office/drawing/2014/main" id="{2257BA3C-3301-921C-EAFE-3618E1094DF8}"/>
              </a:ext>
            </a:extLst>
          </p:cNvPr>
          <p:cNvSpPr/>
          <p:nvPr/>
        </p:nvSpPr>
        <p:spPr>
          <a:xfrm>
            <a:off x="6782890" y="5029199"/>
            <a:ext cx="4802434" cy="83419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9" name="Picture 2" descr="Down-arrow-sticker GIFs - Get the best GIF on GIPHY">
            <a:extLst>
              <a:ext uri="{FF2B5EF4-FFF2-40B4-BE49-F238E27FC236}">
                <a16:creationId xmlns:a16="http://schemas.microsoft.com/office/drawing/2014/main" id="{951321C8-CE60-5D43-00AC-F2F10D1EE1D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6200000">
            <a:off x="6019661" y="1732547"/>
            <a:ext cx="1272706" cy="12727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own-arrow-sticker GIFs - Get the best GIF on GIPHY">
            <a:extLst>
              <a:ext uri="{FF2B5EF4-FFF2-40B4-BE49-F238E27FC236}">
                <a16:creationId xmlns:a16="http://schemas.microsoft.com/office/drawing/2014/main" id="{0DA27785-D3AB-4C99-F63E-C6521A0A3B5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6200000">
            <a:off x="6003619" y="5081206"/>
            <a:ext cx="1272706" cy="12727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own-arrow-sticker GIFs - Get the best GIF on GIPHY">
            <a:extLst>
              <a:ext uri="{FF2B5EF4-FFF2-40B4-BE49-F238E27FC236}">
                <a16:creationId xmlns:a16="http://schemas.microsoft.com/office/drawing/2014/main" id="{573D92CE-3A6F-DC80-6CA0-FAE05C75F5F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6200000">
            <a:off x="6027681" y="5968520"/>
            <a:ext cx="1272706" cy="127270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0610C105-A9EB-2C73-4473-469B3C53A582}"/>
              </a:ext>
            </a:extLst>
          </p:cNvPr>
          <p:cNvGrpSpPr/>
          <p:nvPr/>
        </p:nvGrpSpPr>
        <p:grpSpPr>
          <a:xfrm>
            <a:off x="247193" y="982397"/>
            <a:ext cx="11511670" cy="5906249"/>
            <a:chOff x="247193" y="982397"/>
            <a:chExt cx="11511670" cy="5906249"/>
          </a:xfrm>
        </p:grpSpPr>
        <p:sp>
          <p:nvSpPr>
            <p:cNvPr id="26" name="Rectangle 25">
              <a:extLst>
                <a:ext uri="{FF2B5EF4-FFF2-40B4-BE49-F238E27FC236}">
                  <a16:creationId xmlns:a16="http://schemas.microsoft.com/office/drawing/2014/main" id="{BEF5DFC2-0CA9-0BFE-14CF-393B2A9A361C}"/>
                </a:ext>
              </a:extLst>
            </p:cNvPr>
            <p:cNvSpPr/>
            <p:nvPr/>
          </p:nvSpPr>
          <p:spPr>
            <a:xfrm>
              <a:off x="247193" y="1203158"/>
              <a:ext cx="11511670" cy="5685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25" name="Picture 24">
              <a:extLst>
                <a:ext uri="{FF2B5EF4-FFF2-40B4-BE49-F238E27FC236}">
                  <a16:creationId xmlns:a16="http://schemas.microsoft.com/office/drawing/2014/main" id="{4463F739-20DC-0A68-DCEA-49F133BC09A0}"/>
                </a:ext>
              </a:extLst>
            </p:cNvPr>
            <p:cNvPicPr>
              <a:picLocks noChangeAspect="1"/>
            </p:cNvPicPr>
            <p:nvPr/>
          </p:nvPicPr>
          <p:blipFill>
            <a:blip r:embed="rId6"/>
            <a:stretch>
              <a:fillRect/>
            </a:stretch>
          </p:blipFill>
          <p:spPr>
            <a:xfrm>
              <a:off x="1867773" y="982397"/>
              <a:ext cx="8905634" cy="5885864"/>
            </a:xfrm>
            <a:prstGeom prst="rect">
              <a:avLst/>
            </a:prstGeom>
          </p:spPr>
        </p:pic>
      </p:grpSp>
      <p:sp>
        <p:nvSpPr>
          <p:cNvPr id="11" name="TextBox 10">
            <a:extLst>
              <a:ext uri="{FF2B5EF4-FFF2-40B4-BE49-F238E27FC236}">
                <a16:creationId xmlns:a16="http://schemas.microsoft.com/office/drawing/2014/main" id="{0143EF84-5452-8503-4A84-2FB43D76E702}"/>
              </a:ext>
            </a:extLst>
          </p:cNvPr>
          <p:cNvSpPr txBox="1"/>
          <p:nvPr/>
        </p:nvSpPr>
        <p:spPr>
          <a:xfrm>
            <a:off x="224590" y="6394674"/>
            <a:ext cx="6096000" cy="369332"/>
          </a:xfrm>
          <a:prstGeom prst="rect">
            <a:avLst/>
          </a:prstGeom>
          <a:noFill/>
        </p:spPr>
        <p:txBody>
          <a:bodyPr wrap="square">
            <a:spAutoFit/>
          </a:bodyPr>
          <a:lstStyle/>
          <a:p>
            <a:r>
              <a:rPr lang="en-US" dirty="0"/>
              <a:t>(Rong et al. 2019)</a:t>
            </a:r>
            <a:endParaRPr lang="en-IL" dirty="0"/>
          </a:p>
        </p:txBody>
      </p:sp>
    </p:spTree>
    <p:extLst>
      <p:ext uri="{BB962C8B-B14F-4D97-AF65-F5344CB8AC3E}">
        <p14:creationId xmlns:p14="http://schemas.microsoft.com/office/powerpoint/2010/main" val="5758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3" name="Title 2">
            <a:extLst>
              <a:ext uri="{FF2B5EF4-FFF2-40B4-BE49-F238E27FC236}">
                <a16:creationId xmlns:a16="http://schemas.microsoft.com/office/drawing/2014/main" id="{F5D8D118-C555-DED5-3500-433B71C20108}"/>
              </a:ext>
            </a:extLst>
          </p:cNvPr>
          <p:cNvSpPr>
            <a:spLocks noGrp="1"/>
          </p:cNvSpPr>
          <p:nvPr>
            <p:ph type="title"/>
          </p:nvPr>
        </p:nvSpPr>
        <p:spPr>
          <a:xfrm>
            <a:off x="-224588" y="0"/>
            <a:ext cx="3403453" cy="554097"/>
          </a:xfrm>
        </p:spPr>
        <p:txBody>
          <a:bodyPr/>
          <a:lstStyle/>
          <a:p>
            <a:r>
              <a:rPr lang="en-US" dirty="0"/>
              <a:t>Clinical studies</a:t>
            </a:r>
            <a:endParaRPr lang="en-IL" dirty="0"/>
          </a:p>
        </p:txBody>
      </p:sp>
      <p:pic>
        <p:nvPicPr>
          <p:cNvPr id="4" name="Picture 3">
            <a:extLst>
              <a:ext uri="{FF2B5EF4-FFF2-40B4-BE49-F238E27FC236}">
                <a16:creationId xmlns:a16="http://schemas.microsoft.com/office/drawing/2014/main" id="{6914D630-62DC-0A99-FAFC-A643D106D171}"/>
              </a:ext>
            </a:extLst>
          </p:cNvPr>
          <p:cNvPicPr>
            <a:picLocks noChangeAspect="1"/>
          </p:cNvPicPr>
          <p:nvPr/>
        </p:nvPicPr>
        <p:blipFill>
          <a:blip r:embed="rId3"/>
          <a:stretch>
            <a:fillRect/>
          </a:stretch>
        </p:blipFill>
        <p:spPr>
          <a:xfrm>
            <a:off x="3339286" y="-13278"/>
            <a:ext cx="5259282" cy="6903362"/>
          </a:xfrm>
          <a:prstGeom prst="rect">
            <a:avLst/>
          </a:prstGeom>
        </p:spPr>
      </p:pic>
      <p:sp>
        <p:nvSpPr>
          <p:cNvPr id="9" name="TextBox 8">
            <a:extLst>
              <a:ext uri="{FF2B5EF4-FFF2-40B4-BE49-F238E27FC236}">
                <a16:creationId xmlns:a16="http://schemas.microsoft.com/office/drawing/2014/main" id="{0C1F640D-20B2-518D-29E2-E66F2E5C749F}"/>
              </a:ext>
            </a:extLst>
          </p:cNvPr>
          <p:cNvSpPr txBox="1"/>
          <p:nvPr/>
        </p:nvSpPr>
        <p:spPr>
          <a:xfrm>
            <a:off x="223107" y="6388405"/>
            <a:ext cx="6232358" cy="369332"/>
          </a:xfrm>
          <a:prstGeom prst="rect">
            <a:avLst/>
          </a:prstGeom>
          <a:noFill/>
        </p:spPr>
        <p:txBody>
          <a:bodyPr wrap="square">
            <a:spAutoFit/>
          </a:bodyPr>
          <a:lstStyle/>
          <a:p>
            <a:r>
              <a:rPr lang="en-US" dirty="0"/>
              <a:t>(Paz-Ares et al. 2021)</a:t>
            </a:r>
            <a:endParaRPr lang="en-IL" dirty="0"/>
          </a:p>
        </p:txBody>
      </p:sp>
      <p:pic>
        <p:nvPicPr>
          <p:cNvPr id="15" name="Picture 14">
            <a:extLst>
              <a:ext uri="{FF2B5EF4-FFF2-40B4-BE49-F238E27FC236}">
                <a16:creationId xmlns:a16="http://schemas.microsoft.com/office/drawing/2014/main" id="{19C4D56C-7EBF-7EEE-2E42-BA6CEB044D7F}"/>
              </a:ext>
            </a:extLst>
          </p:cNvPr>
          <p:cNvPicPr>
            <a:picLocks noChangeAspect="1"/>
          </p:cNvPicPr>
          <p:nvPr/>
        </p:nvPicPr>
        <p:blipFill>
          <a:blip r:embed="rId4"/>
          <a:stretch>
            <a:fillRect/>
          </a:stretch>
        </p:blipFill>
        <p:spPr>
          <a:xfrm>
            <a:off x="3032736" y="2764"/>
            <a:ext cx="6415285" cy="6871277"/>
          </a:xfrm>
          <a:prstGeom prst="rect">
            <a:avLst/>
          </a:prstGeom>
        </p:spPr>
      </p:pic>
    </p:spTree>
    <p:extLst>
      <p:ext uri="{BB962C8B-B14F-4D97-AF65-F5344CB8AC3E}">
        <p14:creationId xmlns:p14="http://schemas.microsoft.com/office/powerpoint/2010/main" val="28378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grpSp>
        <p:nvGrpSpPr>
          <p:cNvPr id="1780" name="Google Shape;1780;p63"/>
          <p:cNvGrpSpPr/>
          <p:nvPr/>
        </p:nvGrpSpPr>
        <p:grpSpPr>
          <a:xfrm>
            <a:off x="3696167" y="338484"/>
            <a:ext cx="5191444" cy="6654479"/>
            <a:chOff x="2772125" y="289957"/>
            <a:chExt cx="3893583" cy="4990859"/>
          </a:xfrm>
        </p:grpSpPr>
        <p:grpSp>
          <p:nvGrpSpPr>
            <p:cNvPr id="1781" name="Google Shape;1781;p63"/>
            <p:cNvGrpSpPr/>
            <p:nvPr/>
          </p:nvGrpSpPr>
          <p:grpSpPr>
            <a:xfrm>
              <a:off x="2772125" y="289957"/>
              <a:ext cx="3489773" cy="4321192"/>
              <a:chOff x="2772125" y="289957"/>
              <a:chExt cx="3489773" cy="4321192"/>
            </a:xfrm>
          </p:grpSpPr>
          <p:grpSp>
            <p:nvGrpSpPr>
              <p:cNvPr id="1782" name="Google Shape;1782;p63"/>
              <p:cNvGrpSpPr/>
              <p:nvPr/>
            </p:nvGrpSpPr>
            <p:grpSpPr>
              <a:xfrm>
                <a:off x="2772125" y="664600"/>
                <a:ext cx="3489773" cy="3946549"/>
                <a:chOff x="2772125" y="664600"/>
                <a:chExt cx="3489773" cy="3946549"/>
              </a:xfrm>
            </p:grpSpPr>
            <p:sp>
              <p:nvSpPr>
                <p:cNvPr id="1783" name="Google Shape;1783;p63"/>
                <p:cNvSpPr/>
                <p:nvPr/>
              </p:nvSpPr>
              <p:spPr>
                <a:xfrm>
                  <a:off x="2772125" y="664600"/>
                  <a:ext cx="3489773" cy="3946549"/>
                </a:xfrm>
                <a:custGeom>
                  <a:avLst/>
                  <a:gdLst/>
                  <a:ahLst/>
                  <a:cxnLst/>
                  <a:rect l="l" t="t" r="r" b="b"/>
                  <a:pathLst>
                    <a:path w="140816" h="180827" extrusionOk="0">
                      <a:moveTo>
                        <a:pt x="1790" y="0"/>
                      </a:moveTo>
                      <a:cubicBezTo>
                        <a:pt x="778" y="0"/>
                        <a:pt x="0" y="856"/>
                        <a:pt x="0" y="1868"/>
                      </a:cubicBezTo>
                      <a:lnTo>
                        <a:pt x="0" y="179036"/>
                      </a:lnTo>
                      <a:cubicBezTo>
                        <a:pt x="0" y="180048"/>
                        <a:pt x="778" y="180826"/>
                        <a:pt x="1790" y="180826"/>
                      </a:cubicBezTo>
                      <a:lnTo>
                        <a:pt x="139025" y="180826"/>
                      </a:lnTo>
                      <a:cubicBezTo>
                        <a:pt x="140037" y="180826"/>
                        <a:pt x="140816" y="180048"/>
                        <a:pt x="140816" y="179036"/>
                      </a:cubicBezTo>
                      <a:lnTo>
                        <a:pt x="140816" y="1868"/>
                      </a:lnTo>
                      <a:cubicBezTo>
                        <a:pt x="140816" y="856"/>
                        <a:pt x="140037" y="0"/>
                        <a:pt x="13902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63"/>
                <p:cNvSpPr/>
                <p:nvPr/>
              </p:nvSpPr>
              <p:spPr>
                <a:xfrm>
                  <a:off x="3042180" y="914319"/>
                  <a:ext cx="2949638" cy="3448787"/>
                </a:xfrm>
                <a:custGeom>
                  <a:avLst/>
                  <a:gdLst/>
                  <a:ahLst/>
                  <a:cxnLst/>
                  <a:rect l="l" t="t" r="r" b="b"/>
                  <a:pathLst>
                    <a:path w="119021" h="158020" extrusionOk="0">
                      <a:moveTo>
                        <a:pt x="1" y="1"/>
                      </a:moveTo>
                      <a:lnTo>
                        <a:pt x="1" y="158020"/>
                      </a:lnTo>
                      <a:lnTo>
                        <a:pt x="119021" y="158020"/>
                      </a:lnTo>
                      <a:lnTo>
                        <a:pt x="11902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5" name="Google Shape;1785;p63"/>
              <p:cNvSpPr/>
              <p:nvPr/>
            </p:nvSpPr>
            <p:spPr>
              <a:xfrm>
                <a:off x="3746327" y="289957"/>
                <a:ext cx="1541372" cy="488067"/>
              </a:xfrm>
              <a:custGeom>
                <a:avLst/>
                <a:gdLst/>
                <a:ahLst/>
                <a:cxnLst/>
                <a:rect l="l" t="t" r="r" b="b"/>
                <a:pathLst>
                  <a:path w="62196" h="19694" extrusionOk="0">
                    <a:moveTo>
                      <a:pt x="31115" y="3929"/>
                    </a:moveTo>
                    <a:cubicBezTo>
                      <a:pt x="33197" y="3929"/>
                      <a:pt x="35185" y="5547"/>
                      <a:pt x="35185" y="8018"/>
                    </a:cubicBezTo>
                    <a:cubicBezTo>
                      <a:pt x="35185" y="10275"/>
                      <a:pt x="33394" y="12143"/>
                      <a:pt x="31137" y="12143"/>
                    </a:cubicBezTo>
                    <a:cubicBezTo>
                      <a:pt x="27478" y="12143"/>
                      <a:pt x="25610" y="7706"/>
                      <a:pt x="28257" y="5138"/>
                    </a:cubicBezTo>
                    <a:cubicBezTo>
                      <a:pt x="29091" y="4303"/>
                      <a:pt x="30114" y="3929"/>
                      <a:pt x="31115" y="3929"/>
                    </a:cubicBezTo>
                    <a:close/>
                    <a:moveTo>
                      <a:pt x="31137" y="0"/>
                    </a:moveTo>
                    <a:cubicBezTo>
                      <a:pt x="26544" y="0"/>
                      <a:pt x="22808" y="3736"/>
                      <a:pt x="22808" y="8329"/>
                    </a:cubicBezTo>
                    <a:cubicBezTo>
                      <a:pt x="22808" y="8796"/>
                      <a:pt x="22808" y="9185"/>
                      <a:pt x="22886" y="9652"/>
                    </a:cubicBezTo>
                    <a:lnTo>
                      <a:pt x="1557" y="9652"/>
                    </a:lnTo>
                    <a:cubicBezTo>
                      <a:pt x="701" y="9652"/>
                      <a:pt x="0" y="10353"/>
                      <a:pt x="0" y="11209"/>
                    </a:cubicBezTo>
                    <a:lnTo>
                      <a:pt x="0" y="18059"/>
                    </a:lnTo>
                    <a:cubicBezTo>
                      <a:pt x="0" y="18916"/>
                      <a:pt x="701" y="19616"/>
                      <a:pt x="1557" y="19694"/>
                    </a:cubicBezTo>
                    <a:lnTo>
                      <a:pt x="60639" y="19694"/>
                    </a:lnTo>
                    <a:cubicBezTo>
                      <a:pt x="61495" y="19616"/>
                      <a:pt x="62196" y="18916"/>
                      <a:pt x="62196" y="18059"/>
                    </a:cubicBezTo>
                    <a:lnTo>
                      <a:pt x="62196" y="11209"/>
                    </a:lnTo>
                    <a:cubicBezTo>
                      <a:pt x="62196" y="10353"/>
                      <a:pt x="61495" y="9652"/>
                      <a:pt x="60639" y="9652"/>
                    </a:cubicBezTo>
                    <a:lnTo>
                      <a:pt x="39310" y="9652"/>
                    </a:lnTo>
                    <a:cubicBezTo>
                      <a:pt x="39388" y="9185"/>
                      <a:pt x="39388" y="8796"/>
                      <a:pt x="39466" y="8329"/>
                    </a:cubicBezTo>
                    <a:cubicBezTo>
                      <a:pt x="39466" y="3736"/>
                      <a:pt x="35729" y="0"/>
                      <a:pt x="3113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86" name="Google Shape;1786;p63"/>
            <p:cNvGrpSpPr/>
            <p:nvPr/>
          </p:nvGrpSpPr>
          <p:grpSpPr>
            <a:xfrm>
              <a:off x="4612307" y="3076644"/>
              <a:ext cx="2053401" cy="2204172"/>
              <a:chOff x="4612307" y="3076644"/>
              <a:chExt cx="2053401" cy="2204172"/>
            </a:xfrm>
          </p:grpSpPr>
          <p:sp>
            <p:nvSpPr>
              <p:cNvPr id="1787" name="Google Shape;1787;p63"/>
              <p:cNvSpPr/>
              <p:nvPr/>
            </p:nvSpPr>
            <p:spPr>
              <a:xfrm rot="1751529">
                <a:off x="5034588" y="3186841"/>
                <a:ext cx="968457" cy="1983779"/>
              </a:xfrm>
              <a:custGeom>
                <a:avLst/>
                <a:gdLst/>
                <a:ahLst/>
                <a:cxnLst/>
                <a:rect l="l" t="t" r="r" b="b"/>
                <a:pathLst>
                  <a:path w="39078" h="80047" extrusionOk="0">
                    <a:moveTo>
                      <a:pt x="33799" y="1"/>
                    </a:moveTo>
                    <a:cubicBezTo>
                      <a:pt x="33120" y="1"/>
                      <a:pt x="32467" y="383"/>
                      <a:pt x="32227" y="1041"/>
                    </a:cubicBezTo>
                    <a:lnTo>
                      <a:pt x="312" y="76314"/>
                    </a:lnTo>
                    <a:cubicBezTo>
                      <a:pt x="1" y="77093"/>
                      <a:pt x="390" y="78105"/>
                      <a:pt x="1246" y="78494"/>
                    </a:cubicBezTo>
                    <a:lnTo>
                      <a:pt x="4671" y="79895"/>
                    </a:lnTo>
                    <a:cubicBezTo>
                      <a:pt x="4897" y="79998"/>
                      <a:pt x="5129" y="80046"/>
                      <a:pt x="5354" y="80046"/>
                    </a:cubicBezTo>
                    <a:cubicBezTo>
                      <a:pt x="5983" y="80046"/>
                      <a:pt x="6564" y="79669"/>
                      <a:pt x="6851" y="79039"/>
                    </a:cubicBezTo>
                    <a:lnTo>
                      <a:pt x="38688" y="3766"/>
                    </a:lnTo>
                    <a:cubicBezTo>
                      <a:pt x="39077" y="2910"/>
                      <a:pt x="38688" y="1976"/>
                      <a:pt x="37832" y="1586"/>
                    </a:cubicBezTo>
                    <a:lnTo>
                      <a:pt x="34407" y="107"/>
                    </a:lnTo>
                    <a:cubicBezTo>
                      <a:pt x="34209" y="35"/>
                      <a:pt x="34003" y="1"/>
                      <a:pt x="3379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8" name="Google Shape;1788;p63"/>
              <p:cNvSpPr/>
              <p:nvPr/>
            </p:nvSpPr>
            <p:spPr>
              <a:xfrm rot="1751529">
                <a:off x="6020815" y="3222050"/>
                <a:ext cx="490028" cy="762637"/>
              </a:xfrm>
              <a:custGeom>
                <a:avLst/>
                <a:gdLst/>
                <a:ahLst/>
                <a:cxnLst/>
                <a:rect l="l" t="t" r="r" b="b"/>
                <a:pathLst>
                  <a:path w="19773" h="30773" extrusionOk="0">
                    <a:moveTo>
                      <a:pt x="12539" y="1"/>
                    </a:moveTo>
                    <a:cubicBezTo>
                      <a:pt x="11892" y="1"/>
                      <a:pt x="11284" y="378"/>
                      <a:pt x="11054" y="1008"/>
                    </a:cubicBezTo>
                    <a:lnTo>
                      <a:pt x="390" y="26229"/>
                    </a:lnTo>
                    <a:cubicBezTo>
                      <a:pt x="1" y="27085"/>
                      <a:pt x="390" y="28019"/>
                      <a:pt x="1246" y="28408"/>
                    </a:cubicBezTo>
                    <a:lnTo>
                      <a:pt x="6617" y="30666"/>
                    </a:lnTo>
                    <a:cubicBezTo>
                      <a:pt x="6797" y="30738"/>
                      <a:pt x="6990" y="30772"/>
                      <a:pt x="7183" y="30772"/>
                    </a:cubicBezTo>
                    <a:cubicBezTo>
                      <a:pt x="7826" y="30772"/>
                      <a:pt x="8480" y="30390"/>
                      <a:pt x="8719" y="29732"/>
                    </a:cubicBezTo>
                    <a:lnTo>
                      <a:pt x="19383" y="4589"/>
                    </a:lnTo>
                    <a:cubicBezTo>
                      <a:pt x="19773" y="3732"/>
                      <a:pt x="19383" y="2721"/>
                      <a:pt x="18527" y="2409"/>
                    </a:cubicBezTo>
                    <a:lnTo>
                      <a:pt x="13234" y="152"/>
                    </a:lnTo>
                    <a:cubicBezTo>
                      <a:pt x="13008" y="49"/>
                      <a:pt x="12771" y="1"/>
                      <a:pt x="1253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9" name="Google Shape;1789;p63"/>
            <p:cNvSpPr/>
            <p:nvPr/>
          </p:nvSpPr>
          <p:spPr>
            <a:xfrm>
              <a:off x="5405392" y="1040256"/>
              <a:ext cx="478426" cy="478426"/>
            </a:xfrm>
            <a:custGeom>
              <a:avLst/>
              <a:gdLst/>
              <a:ahLst/>
              <a:cxnLst/>
              <a:rect l="l" t="t" r="r" b="b"/>
              <a:pathLst>
                <a:path w="19305" h="19305" extrusionOk="0">
                  <a:moveTo>
                    <a:pt x="7551" y="0"/>
                  </a:moveTo>
                  <a:cubicBezTo>
                    <a:pt x="7084" y="0"/>
                    <a:pt x="6694" y="311"/>
                    <a:pt x="6694" y="778"/>
                  </a:cubicBezTo>
                  <a:lnTo>
                    <a:pt x="6694" y="6694"/>
                  </a:lnTo>
                  <a:lnTo>
                    <a:pt x="778" y="6694"/>
                  </a:lnTo>
                  <a:cubicBezTo>
                    <a:pt x="389" y="6694"/>
                    <a:pt x="0" y="7084"/>
                    <a:pt x="0" y="7551"/>
                  </a:cubicBezTo>
                  <a:lnTo>
                    <a:pt x="0" y="11754"/>
                  </a:lnTo>
                  <a:cubicBezTo>
                    <a:pt x="0" y="12221"/>
                    <a:pt x="389" y="12533"/>
                    <a:pt x="778" y="12533"/>
                  </a:cubicBezTo>
                  <a:lnTo>
                    <a:pt x="6694" y="12533"/>
                  </a:lnTo>
                  <a:lnTo>
                    <a:pt x="6694" y="18449"/>
                  </a:lnTo>
                  <a:cubicBezTo>
                    <a:pt x="6694" y="18916"/>
                    <a:pt x="7084" y="19305"/>
                    <a:pt x="7551" y="19305"/>
                  </a:cubicBezTo>
                  <a:lnTo>
                    <a:pt x="11754" y="19305"/>
                  </a:lnTo>
                  <a:cubicBezTo>
                    <a:pt x="12221" y="19305"/>
                    <a:pt x="12533" y="18916"/>
                    <a:pt x="12533" y="18449"/>
                  </a:cubicBezTo>
                  <a:lnTo>
                    <a:pt x="12533" y="12533"/>
                  </a:lnTo>
                  <a:lnTo>
                    <a:pt x="18449" y="12533"/>
                  </a:lnTo>
                  <a:cubicBezTo>
                    <a:pt x="18916" y="12533"/>
                    <a:pt x="19305" y="12221"/>
                    <a:pt x="19305" y="11754"/>
                  </a:cubicBezTo>
                  <a:lnTo>
                    <a:pt x="19305" y="7551"/>
                  </a:lnTo>
                  <a:cubicBezTo>
                    <a:pt x="19305" y="7084"/>
                    <a:pt x="18916" y="6694"/>
                    <a:pt x="18449" y="6694"/>
                  </a:cubicBezTo>
                  <a:lnTo>
                    <a:pt x="12610" y="6694"/>
                  </a:lnTo>
                  <a:lnTo>
                    <a:pt x="12610" y="778"/>
                  </a:lnTo>
                  <a:cubicBezTo>
                    <a:pt x="12533" y="389"/>
                    <a:pt x="12221" y="0"/>
                    <a:pt x="117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0" name="Google Shape;1790;p63"/>
          <p:cNvSpPr txBox="1">
            <a:spLocks noGrp="1"/>
          </p:cNvSpPr>
          <p:nvPr>
            <p:ph type="title"/>
          </p:nvPr>
        </p:nvSpPr>
        <p:spPr>
          <a:xfrm>
            <a:off x="4088840" y="1866723"/>
            <a:ext cx="3732427" cy="742007"/>
          </a:xfrm>
          <a:prstGeom prst="rect">
            <a:avLst/>
          </a:prstGeom>
        </p:spPr>
        <p:txBody>
          <a:bodyPr spcFirstLastPara="1" wrap="square" lIns="121900" tIns="121900" rIns="121900" bIns="121900" anchor="b" anchorCtr="0">
            <a:noAutofit/>
          </a:bodyPr>
          <a:lstStyle/>
          <a:p>
            <a:r>
              <a:rPr lang="en" sz="3200" dirty="0"/>
              <a:t>Recommendations</a:t>
            </a:r>
            <a:endParaRPr sz="3200" dirty="0"/>
          </a:p>
        </p:txBody>
      </p:sp>
      <p:sp>
        <p:nvSpPr>
          <p:cNvPr id="1791" name="Google Shape;1791;p63"/>
          <p:cNvSpPr txBox="1">
            <a:spLocks noGrp="1"/>
          </p:cNvSpPr>
          <p:nvPr>
            <p:ph type="subTitle" idx="1"/>
          </p:nvPr>
        </p:nvSpPr>
        <p:spPr>
          <a:xfrm>
            <a:off x="4256267" y="2672540"/>
            <a:ext cx="3532400" cy="3093604"/>
          </a:xfrm>
          <a:prstGeom prst="rect">
            <a:avLst/>
          </a:prstGeom>
        </p:spPr>
        <p:txBody>
          <a:bodyPr spcFirstLastPara="1" wrap="square" lIns="121900" tIns="121900" rIns="121900" bIns="121900" anchor="t" anchorCtr="0">
            <a:noAutofit/>
          </a:bodyPr>
          <a:lstStyle/>
          <a:p>
            <a:pPr marL="0" indent="0">
              <a:spcAft>
                <a:spcPts val="2133"/>
              </a:spcAft>
            </a:pPr>
            <a:r>
              <a:rPr lang="en-US" sz="2000" dirty="0"/>
              <a:t>According to NCCN if patients with advanced NSCLC are given nivolumab + ipilimumab + chemotherapy and there is progression, then they unfortunately should look into palliative care</a:t>
            </a:r>
            <a:endParaRPr sz="2000" dirty="0"/>
          </a:p>
        </p:txBody>
      </p:sp>
      <p:pic>
        <p:nvPicPr>
          <p:cNvPr id="2" name="Picture 1">
            <a:extLst>
              <a:ext uri="{FF2B5EF4-FFF2-40B4-BE49-F238E27FC236}">
                <a16:creationId xmlns:a16="http://schemas.microsoft.com/office/drawing/2014/main" id="{475A7A85-1A2C-83EB-385A-682412256E72}"/>
              </a:ext>
            </a:extLst>
          </p:cNvPr>
          <p:cNvPicPr>
            <a:picLocks noChangeAspect="1"/>
          </p:cNvPicPr>
          <p:nvPr/>
        </p:nvPicPr>
        <p:blipFill>
          <a:blip r:embed="rId3"/>
          <a:stretch>
            <a:fillRect/>
          </a:stretch>
        </p:blipFill>
        <p:spPr>
          <a:xfrm>
            <a:off x="215365" y="3190544"/>
            <a:ext cx="11479376" cy="588688"/>
          </a:xfrm>
          <a:prstGeom prst="rect">
            <a:avLst/>
          </a:prstGeom>
        </p:spPr>
      </p:pic>
      <p:grpSp>
        <p:nvGrpSpPr>
          <p:cNvPr id="4" name="Group 3">
            <a:extLst>
              <a:ext uri="{FF2B5EF4-FFF2-40B4-BE49-F238E27FC236}">
                <a16:creationId xmlns:a16="http://schemas.microsoft.com/office/drawing/2014/main" id="{DB7CD87E-7EAD-5563-DC21-66B39263B8F9}"/>
              </a:ext>
            </a:extLst>
          </p:cNvPr>
          <p:cNvGrpSpPr/>
          <p:nvPr/>
        </p:nvGrpSpPr>
        <p:grpSpPr>
          <a:xfrm>
            <a:off x="215365" y="208547"/>
            <a:ext cx="11976635" cy="6784417"/>
            <a:chOff x="215365" y="208547"/>
            <a:chExt cx="11976635" cy="6784417"/>
          </a:xfrm>
        </p:grpSpPr>
        <p:sp>
          <p:nvSpPr>
            <p:cNvPr id="3" name="Rectangle 2">
              <a:extLst>
                <a:ext uri="{FF2B5EF4-FFF2-40B4-BE49-F238E27FC236}">
                  <a16:creationId xmlns:a16="http://schemas.microsoft.com/office/drawing/2014/main" id="{C02B0993-BD5A-974D-B3E2-47B343DFF45B}"/>
                </a:ext>
              </a:extLst>
            </p:cNvPr>
            <p:cNvSpPr/>
            <p:nvPr/>
          </p:nvSpPr>
          <p:spPr>
            <a:xfrm>
              <a:off x="215365" y="208547"/>
              <a:ext cx="11976635" cy="656157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2050" name="Picture 2" descr="Map of 265 studies found by search of Recruiting Studies | Non Small Cell Lung Cancer stage IV">
              <a:extLst>
                <a:ext uri="{FF2B5EF4-FFF2-40B4-BE49-F238E27FC236}">
                  <a16:creationId xmlns:a16="http://schemas.microsoft.com/office/drawing/2014/main" id="{7F90DB18-3681-78AB-242E-2FB98002E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895" y="431392"/>
              <a:ext cx="8502316" cy="656157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C8F59F88-F897-E6D0-92D5-7D7CA9AD5D17}"/>
              </a:ext>
            </a:extLst>
          </p:cNvPr>
          <p:cNvPicPr>
            <a:picLocks noChangeAspect="1"/>
          </p:cNvPicPr>
          <p:nvPr/>
        </p:nvPicPr>
        <p:blipFill>
          <a:blip r:embed="rId5"/>
          <a:stretch>
            <a:fillRect/>
          </a:stretch>
        </p:blipFill>
        <p:spPr>
          <a:xfrm>
            <a:off x="1192308" y="3469041"/>
            <a:ext cx="9525490" cy="341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66"/>
          <p:cNvSpPr txBox="1">
            <a:spLocks noGrp="1"/>
          </p:cNvSpPr>
          <p:nvPr>
            <p:ph type="title"/>
          </p:nvPr>
        </p:nvSpPr>
        <p:spPr>
          <a:xfrm>
            <a:off x="7262400" y="1696395"/>
            <a:ext cx="4221844" cy="1636800"/>
          </a:xfrm>
          <a:prstGeom prst="rect">
            <a:avLst/>
          </a:prstGeom>
        </p:spPr>
        <p:txBody>
          <a:bodyPr spcFirstLastPara="1" wrap="square" lIns="121900" tIns="121900" rIns="121900" bIns="121900" anchor="ctr" anchorCtr="0">
            <a:noAutofit/>
          </a:bodyPr>
          <a:lstStyle/>
          <a:p>
            <a:r>
              <a:rPr lang="en" dirty="0"/>
              <a:t>Thank you!</a:t>
            </a:r>
            <a:endParaRPr dirty="0"/>
          </a:p>
        </p:txBody>
      </p:sp>
      <p:sp>
        <p:nvSpPr>
          <p:cNvPr id="1898" name="Google Shape;1898;p66"/>
          <p:cNvSpPr txBox="1">
            <a:spLocks noGrp="1"/>
          </p:cNvSpPr>
          <p:nvPr>
            <p:ph type="subTitle" idx="1"/>
          </p:nvPr>
        </p:nvSpPr>
        <p:spPr>
          <a:xfrm>
            <a:off x="7612088" y="4009392"/>
            <a:ext cx="3384000" cy="582238"/>
          </a:xfrm>
          <a:prstGeom prst="rect">
            <a:avLst/>
          </a:prstGeom>
        </p:spPr>
        <p:txBody>
          <a:bodyPr spcFirstLastPara="1" wrap="square" lIns="121900" tIns="121900" rIns="121900" bIns="121900" anchor="t" anchorCtr="0">
            <a:noAutofit/>
          </a:bodyPr>
          <a:lstStyle/>
          <a:p>
            <a:pPr marL="0" indent="0"/>
            <a:r>
              <a:rPr lang="en-US" sz="2000" dirty="0"/>
              <a:t>Any questions?</a:t>
            </a:r>
            <a:endParaRPr sz="2000" dirty="0"/>
          </a:p>
        </p:txBody>
      </p:sp>
      <p:grpSp>
        <p:nvGrpSpPr>
          <p:cNvPr id="1899" name="Google Shape;1899;p66"/>
          <p:cNvGrpSpPr/>
          <p:nvPr/>
        </p:nvGrpSpPr>
        <p:grpSpPr>
          <a:xfrm>
            <a:off x="1271467" y="1452470"/>
            <a:ext cx="4970200" cy="6955633"/>
            <a:chOff x="1927175" y="238100"/>
            <a:chExt cx="3727650" cy="5216725"/>
          </a:xfrm>
        </p:grpSpPr>
        <p:sp>
          <p:nvSpPr>
            <p:cNvPr id="1900" name="Google Shape;1900;p66"/>
            <p:cNvSpPr/>
            <p:nvPr/>
          </p:nvSpPr>
          <p:spPr>
            <a:xfrm>
              <a:off x="2522500" y="245075"/>
              <a:ext cx="923075" cy="990725"/>
            </a:xfrm>
            <a:custGeom>
              <a:avLst/>
              <a:gdLst/>
              <a:ahLst/>
              <a:cxnLst/>
              <a:rect l="l" t="t" r="r" b="b"/>
              <a:pathLst>
                <a:path w="36923" h="39629" extrusionOk="0">
                  <a:moveTo>
                    <a:pt x="13329" y="1"/>
                  </a:moveTo>
                  <a:cubicBezTo>
                    <a:pt x="11744" y="1"/>
                    <a:pt x="10176" y="691"/>
                    <a:pt x="9115" y="2017"/>
                  </a:cubicBezTo>
                  <a:cubicBezTo>
                    <a:pt x="8166" y="3165"/>
                    <a:pt x="7548" y="4555"/>
                    <a:pt x="6776" y="5835"/>
                  </a:cubicBezTo>
                  <a:cubicBezTo>
                    <a:pt x="5165" y="8550"/>
                    <a:pt x="2252" y="10139"/>
                    <a:pt x="861" y="13052"/>
                  </a:cubicBezTo>
                  <a:cubicBezTo>
                    <a:pt x="0" y="14862"/>
                    <a:pt x="221" y="17179"/>
                    <a:pt x="927" y="19011"/>
                  </a:cubicBezTo>
                  <a:cubicBezTo>
                    <a:pt x="1634" y="20931"/>
                    <a:pt x="3068" y="22520"/>
                    <a:pt x="2825" y="24683"/>
                  </a:cubicBezTo>
                  <a:cubicBezTo>
                    <a:pt x="2671" y="25985"/>
                    <a:pt x="2207" y="27243"/>
                    <a:pt x="1987" y="28523"/>
                  </a:cubicBezTo>
                  <a:cubicBezTo>
                    <a:pt x="1766" y="29803"/>
                    <a:pt x="1854" y="31237"/>
                    <a:pt x="2649" y="32275"/>
                  </a:cubicBezTo>
                  <a:cubicBezTo>
                    <a:pt x="3478" y="33362"/>
                    <a:pt x="4887" y="33748"/>
                    <a:pt x="6296" y="33748"/>
                  </a:cubicBezTo>
                  <a:cubicBezTo>
                    <a:pt x="6688" y="33748"/>
                    <a:pt x="7080" y="33718"/>
                    <a:pt x="7460" y="33665"/>
                  </a:cubicBezTo>
                  <a:cubicBezTo>
                    <a:pt x="9063" y="33442"/>
                    <a:pt x="10628" y="32901"/>
                    <a:pt x="12225" y="32901"/>
                  </a:cubicBezTo>
                  <a:cubicBezTo>
                    <a:pt x="12365" y="32901"/>
                    <a:pt x="12506" y="32906"/>
                    <a:pt x="12646" y="32915"/>
                  </a:cubicBezTo>
                  <a:cubicBezTo>
                    <a:pt x="15052" y="33069"/>
                    <a:pt x="17126" y="34526"/>
                    <a:pt x="19068" y="35938"/>
                  </a:cubicBezTo>
                  <a:cubicBezTo>
                    <a:pt x="20702" y="37152"/>
                    <a:pt x="22578" y="39116"/>
                    <a:pt x="24630" y="39513"/>
                  </a:cubicBezTo>
                  <a:cubicBezTo>
                    <a:pt x="25031" y="39590"/>
                    <a:pt x="25429" y="39629"/>
                    <a:pt x="25820" y="39629"/>
                  </a:cubicBezTo>
                  <a:cubicBezTo>
                    <a:pt x="27453" y="39629"/>
                    <a:pt x="28956" y="38951"/>
                    <a:pt x="29971" y="37527"/>
                  </a:cubicBezTo>
                  <a:cubicBezTo>
                    <a:pt x="31185" y="35850"/>
                    <a:pt x="31538" y="33731"/>
                    <a:pt x="31913" y="31723"/>
                  </a:cubicBezTo>
                  <a:cubicBezTo>
                    <a:pt x="32266" y="29692"/>
                    <a:pt x="32178" y="27839"/>
                    <a:pt x="33568" y="26338"/>
                  </a:cubicBezTo>
                  <a:cubicBezTo>
                    <a:pt x="35179" y="24572"/>
                    <a:pt x="36923" y="22520"/>
                    <a:pt x="36746" y="20136"/>
                  </a:cubicBezTo>
                  <a:cubicBezTo>
                    <a:pt x="36592" y="17863"/>
                    <a:pt x="34760" y="16098"/>
                    <a:pt x="32862" y="14840"/>
                  </a:cubicBezTo>
                  <a:cubicBezTo>
                    <a:pt x="31317" y="13824"/>
                    <a:pt x="29574" y="13008"/>
                    <a:pt x="28227" y="11684"/>
                  </a:cubicBezTo>
                  <a:cubicBezTo>
                    <a:pt x="27036" y="10536"/>
                    <a:pt x="26682" y="8484"/>
                    <a:pt x="26263" y="6939"/>
                  </a:cubicBezTo>
                  <a:cubicBezTo>
                    <a:pt x="26064" y="6100"/>
                    <a:pt x="25800" y="5284"/>
                    <a:pt x="25491" y="4489"/>
                  </a:cubicBezTo>
                  <a:cubicBezTo>
                    <a:pt x="25093" y="3430"/>
                    <a:pt x="23858" y="2900"/>
                    <a:pt x="22710" y="2768"/>
                  </a:cubicBezTo>
                  <a:cubicBezTo>
                    <a:pt x="21584" y="2657"/>
                    <a:pt x="20415" y="2790"/>
                    <a:pt x="19289" y="2525"/>
                  </a:cubicBezTo>
                  <a:cubicBezTo>
                    <a:pt x="18340" y="2260"/>
                    <a:pt x="17457" y="1797"/>
                    <a:pt x="16707" y="1179"/>
                  </a:cubicBezTo>
                  <a:cubicBezTo>
                    <a:pt x="15707" y="386"/>
                    <a:pt x="14513" y="1"/>
                    <a:pt x="13329" y="1"/>
                  </a:cubicBezTo>
                  <a:close/>
                </a:path>
              </a:pathLst>
            </a:custGeom>
            <a:solidFill>
              <a:srgbClr val="CE4E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1" name="Google Shape;1901;p66"/>
            <p:cNvSpPr/>
            <p:nvPr/>
          </p:nvSpPr>
          <p:spPr>
            <a:xfrm>
              <a:off x="2643325" y="474200"/>
              <a:ext cx="667625" cy="590975"/>
            </a:xfrm>
            <a:custGeom>
              <a:avLst/>
              <a:gdLst/>
              <a:ahLst/>
              <a:cxnLst/>
              <a:rect l="l" t="t" r="r" b="b"/>
              <a:pathLst>
                <a:path w="26705" h="23639" extrusionOk="0">
                  <a:moveTo>
                    <a:pt x="14741" y="1"/>
                  </a:moveTo>
                  <a:cubicBezTo>
                    <a:pt x="13933" y="1"/>
                    <a:pt x="13124" y="196"/>
                    <a:pt x="12360" y="488"/>
                  </a:cubicBezTo>
                  <a:cubicBezTo>
                    <a:pt x="10991" y="1018"/>
                    <a:pt x="9733" y="1812"/>
                    <a:pt x="8321" y="2210"/>
                  </a:cubicBezTo>
                  <a:cubicBezTo>
                    <a:pt x="6489" y="2695"/>
                    <a:pt x="4569" y="2210"/>
                    <a:pt x="2804" y="2894"/>
                  </a:cubicBezTo>
                  <a:cubicBezTo>
                    <a:pt x="1435" y="3424"/>
                    <a:pt x="266" y="4461"/>
                    <a:pt x="133" y="6006"/>
                  </a:cubicBezTo>
                  <a:cubicBezTo>
                    <a:pt x="1" y="7418"/>
                    <a:pt x="883" y="8786"/>
                    <a:pt x="1148" y="10155"/>
                  </a:cubicBezTo>
                  <a:cubicBezTo>
                    <a:pt x="1457" y="11633"/>
                    <a:pt x="1523" y="13156"/>
                    <a:pt x="1347" y="14657"/>
                  </a:cubicBezTo>
                  <a:cubicBezTo>
                    <a:pt x="1215" y="15650"/>
                    <a:pt x="994" y="16643"/>
                    <a:pt x="1237" y="17614"/>
                  </a:cubicBezTo>
                  <a:cubicBezTo>
                    <a:pt x="1590" y="18740"/>
                    <a:pt x="2539" y="19600"/>
                    <a:pt x="3708" y="19843"/>
                  </a:cubicBezTo>
                  <a:cubicBezTo>
                    <a:pt x="4437" y="19998"/>
                    <a:pt x="5209" y="19998"/>
                    <a:pt x="5959" y="20174"/>
                  </a:cubicBezTo>
                  <a:cubicBezTo>
                    <a:pt x="6710" y="20329"/>
                    <a:pt x="7438" y="20572"/>
                    <a:pt x="8144" y="20858"/>
                  </a:cubicBezTo>
                  <a:cubicBezTo>
                    <a:pt x="9844" y="21543"/>
                    <a:pt x="11389" y="22558"/>
                    <a:pt x="13110" y="23176"/>
                  </a:cubicBezTo>
                  <a:cubicBezTo>
                    <a:pt x="13937" y="23483"/>
                    <a:pt x="14803" y="23639"/>
                    <a:pt x="15669" y="23639"/>
                  </a:cubicBezTo>
                  <a:cubicBezTo>
                    <a:pt x="16420" y="23639"/>
                    <a:pt x="17171" y="23522"/>
                    <a:pt x="17899" y="23286"/>
                  </a:cubicBezTo>
                  <a:cubicBezTo>
                    <a:pt x="19267" y="22845"/>
                    <a:pt x="19620" y="21388"/>
                    <a:pt x="20238" y="20196"/>
                  </a:cubicBezTo>
                  <a:cubicBezTo>
                    <a:pt x="21077" y="18519"/>
                    <a:pt x="21938" y="16776"/>
                    <a:pt x="23306" y="15451"/>
                  </a:cubicBezTo>
                  <a:cubicBezTo>
                    <a:pt x="23924" y="14856"/>
                    <a:pt x="24674" y="14480"/>
                    <a:pt x="25204" y="13730"/>
                  </a:cubicBezTo>
                  <a:cubicBezTo>
                    <a:pt x="26705" y="11678"/>
                    <a:pt x="26352" y="8808"/>
                    <a:pt x="24387" y="7175"/>
                  </a:cubicBezTo>
                  <a:cubicBezTo>
                    <a:pt x="23218" y="6182"/>
                    <a:pt x="21629" y="5807"/>
                    <a:pt x="20459" y="4836"/>
                  </a:cubicBezTo>
                  <a:cubicBezTo>
                    <a:pt x="19687" y="4196"/>
                    <a:pt x="19135" y="3357"/>
                    <a:pt x="18561" y="2541"/>
                  </a:cubicBezTo>
                  <a:cubicBezTo>
                    <a:pt x="17921" y="1592"/>
                    <a:pt x="17281" y="599"/>
                    <a:pt x="16156" y="223"/>
                  </a:cubicBezTo>
                  <a:cubicBezTo>
                    <a:pt x="15690" y="68"/>
                    <a:pt x="15215" y="1"/>
                    <a:pt x="14741" y="1"/>
                  </a:cubicBezTo>
                  <a:close/>
                </a:path>
              </a:pathLst>
            </a:custGeom>
            <a:solidFill>
              <a:srgbClr val="AD42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2" name="Google Shape;1902;p66"/>
            <p:cNvSpPr/>
            <p:nvPr/>
          </p:nvSpPr>
          <p:spPr>
            <a:xfrm>
              <a:off x="1942075" y="1048875"/>
              <a:ext cx="654925" cy="818025"/>
            </a:xfrm>
            <a:custGeom>
              <a:avLst/>
              <a:gdLst/>
              <a:ahLst/>
              <a:cxnLst/>
              <a:rect l="l" t="t" r="r" b="b"/>
              <a:pathLst>
                <a:path w="26197" h="32721" extrusionOk="0">
                  <a:moveTo>
                    <a:pt x="22333" y="0"/>
                  </a:moveTo>
                  <a:cubicBezTo>
                    <a:pt x="21861" y="0"/>
                    <a:pt x="21334" y="67"/>
                    <a:pt x="20746" y="211"/>
                  </a:cubicBezTo>
                  <a:cubicBezTo>
                    <a:pt x="18936" y="652"/>
                    <a:pt x="8078" y="13232"/>
                    <a:pt x="2914" y="22369"/>
                  </a:cubicBezTo>
                  <a:cubicBezTo>
                    <a:pt x="1126" y="25547"/>
                    <a:pt x="0" y="28305"/>
                    <a:pt x="199" y="29983"/>
                  </a:cubicBezTo>
                  <a:cubicBezTo>
                    <a:pt x="428" y="31974"/>
                    <a:pt x="1534" y="32720"/>
                    <a:pt x="3012" y="32720"/>
                  </a:cubicBezTo>
                  <a:cubicBezTo>
                    <a:pt x="5662" y="32720"/>
                    <a:pt x="9506" y="30320"/>
                    <a:pt x="11631" y="28394"/>
                  </a:cubicBezTo>
                  <a:cubicBezTo>
                    <a:pt x="13375" y="26805"/>
                    <a:pt x="17104" y="22015"/>
                    <a:pt x="20238" y="17822"/>
                  </a:cubicBezTo>
                  <a:cubicBezTo>
                    <a:pt x="21452" y="16211"/>
                    <a:pt x="22555" y="14688"/>
                    <a:pt x="23438" y="13497"/>
                  </a:cubicBezTo>
                  <a:cubicBezTo>
                    <a:pt x="25248" y="11025"/>
                    <a:pt x="26197" y="8045"/>
                    <a:pt x="26109" y="5000"/>
                  </a:cubicBezTo>
                  <a:cubicBezTo>
                    <a:pt x="26014" y="2443"/>
                    <a:pt x="25188" y="0"/>
                    <a:pt x="22333"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3" name="Google Shape;1903;p66"/>
            <p:cNvSpPr/>
            <p:nvPr/>
          </p:nvSpPr>
          <p:spPr>
            <a:xfrm>
              <a:off x="3276725" y="1051200"/>
              <a:ext cx="361400" cy="865725"/>
            </a:xfrm>
            <a:custGeom>
              <a:avLst/>
              <a:gdLst/>
              <a:ahLst/>
              <a:cxnLst/>
              <a:rect l="l" t="t" r="r" b="b"/>
              <a:pathLst>
                <a:path w="14456" h="34629" extrusionOk="0">
                  <a:moveTo>
                    <a:pt x="955" y="1"/>
                  </a:moveTo>
                  <a:cubicBezTo>
                    <a:pt x="448" y="1"/>
                    <a:pt x="130" y="268"/>
                    <a:pt x="111" y="890"/>
                  </a:cubicBezTo>
                  <a:cubicBezTo>
                    <a:pt x="22" y="3428"/>
                    <a:pt x="0" y="5856"/>
                    <a:pt x="45" y="8173"/>
                  </a:cubicBezTo>
                  <a:cubicBezTo>
                    <a:pt x="354" y="22938"/>
                    <a:pt x="3200" y="32781"/>
                    <a:pt x="5562" y="33796"/>
                  </a:cubicBezTo>
                  <a:cubicBezTo>
                    <a:pt x="6600" y="34239"/>
                    <a:pt x="7859" y="34629"/>
                    <a:pt x="9109" y="34629"/>
                  </a:cubicBezTo>
                  <a:cubicBezTo>
                    <a:pt x="11155" y="34629"/>
                    <a:pt x="13174" y="33584"/>
                    <a:pt x="14147" y="30022"/>
                  </a:cubicBezTo>
                  <a:cubicBezTo>
                    <a:pt x="14456" y="28919"/>
                    <a:pt x="13970" y="25763"/>
                    <a:pt x="13176" y="22055"/>
                  </a:cubicBezTo>
                  <a:cubicBezTo>
                    <a:pt x="11918" y="16162"/>
                    <a:pt x="9799" y="8924"/>
                    <a:pt x="8696" y="6606"/>
                  </a:cubicBezTo>
                  <a:cubicBezTo>
                    <a:pt x="7255" y="3638"/>
                    <a:pt x="2824" y="1"/>
                    <a:pt x="955"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4" name="Google Shape;1904;p66"/>
            <p:cNvSpPr/>
            <p:nvPr/>
          </p:nvSpPr>
          <p:spPr>
            <a:xfrm>
              <a:off x="3260175" y="5137550"/>
              <a:ext cx="805000" cy="317275"/>
            </a:xfrm>
            <a:custGeom>
              <a:avLst/>
              <a:gdLst/>
              <a:ahLst/>
              <a:cxnLst/>
              <a:rect l="l" t="t" r="r" b="b"/>
              <a:pathLst>
                <a:path w="32200" h="12691" extrusionOk="0">
                  <a:moveTo>
                    <a:pt x="12139" y="0"/>
                  </a:moveTo>
                  <a:lnTo>
                    <a:pt x="0" y="949"/>
                  </a:lnTo>
                  <a:lnTo>
                    <a:pt x="883" y="6974"/>
                  </a:lnTo>
                  <a:lnTo>
                    <a:pt x="1722" y="12690"/>
                  </a:lnTo>
                  <a:lnTo>
                    <a:pt x="32200" y="12690"/>
                  </a:lnTo>
                  <a:cubicBezTo>
                    <a:pt x="32200" y="12690"/>
                    <a:pt x="30037" y="8938"/>
                    <a:pt x="24961" y="7835"/>
                  </a:cubicBezTo>
                  <a:cubicBezTo>
                    <a:pt x="22776" y="7394"/>
                    <a:pt x="20613" y="6731"/>
                    <a:pt x="18561" y="5871"/>
                  </a:cubicBezTo>
                  <a:cubicBezTo>
                    <a:pt x="12337" y="3200"/>
                    <a:pt x="12139" y="0"/>
                    <a:pt x="12139"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66"/>
            <p:cNvSpPr/>
            <p:nvPr/>
          </p:nvSpPr>
          <p:spPr>
            <a:xfrm>
              <a:off x="3282250" y="5284300"/>
              <a:ext cx="782925" cy="170525"/>
            </a:xfrm>
            <a:custGeom>
              <a:avLst/>
              <a:gdLst/>
              <a:ahLst/>
              <a:cxnLst/>
              <a:rect l="l" t="t" r="r" b="b"/>
              <a:pathLst>
                <a:path w="31317" h="6821" extrusionOk="0">
                  <a:moveTo>
                    <a:pt x="17678" y="1"/>
                  </a:moveTo>
                  <a:cubicBezTo>
                    <a:pt x="16486" y="1303"/>
                    <a:pt x="15272" y="2892"/>
                    <a:pt x="14698" y="4503"/>
                  </a:cubicBezTo>
                  <a:cubicBezTo>
                    <a:pt x="7393" y="3863"/>
                    <a:pt x="2891" y="1943"/>
                    <a:pt x="0" y="1104"/>
                  </a:cubicBezTo>
                  <a:lnTo>
                    <a:pt x="0" y="1104"/>
                  </a:lnTo>
                  <a:lnTo>
                    <a:pt x="839" y="6820"/>
                  </a:lnTo>
                  <a:lnTo>
                    <a:pt x="31317" y="6820"/>
                  </a:lnTo>
                  <a:cubicBezTo>
                    <a:pt x="31317" y="6820"/>
                    <a:pt x="29154" y="3068"/>
                    <a:pt x="24078" y="1965"/>
                  </a:cubicBezTo>
                  <a:cubicBezTo>
                    <a:pt x="21893" y="1524"/>
                    <a:pt x="19730" y="861"/>
                    <a:pt x="17678"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66"/>
            <p:cNvSpPr/>
            <p:nvPr/>
          </p:nvSpPr>
          <p:spPr>
            <a:xfrm>
              <a:off x="2942925" y="2502450"/>
              <a:ext cx="727750" cy="2829325"/>
            </a:xfrm>
            <a:custGeom>
              <a:avLst/>
              <a:gdLst/>
              <a:ahLst/>
              <a:cxnLst/>
              <a:rect l="l" t="t" r="r" b="b"/>
              <a:pathLst>
                <a:path w="29110" h="113173" extrusionOk="0">
                  <a:moveTo>
                    <a:pt x="19841" y="0"/>
                  </a:moveTo>
                  <a:lnTo>
                    <a:pt x="0" y="221"/>
                  </a:lnTo>
                  <a:lnTo>
                    <a:pt x="640" y="7592"/>
                  </a:lnTo>
                  <a:lnTo>
                    <a:pt x="9976" y="113173"/>
                  </a:lnTo>
                  <a:lnTo>
                    <a:pt x="29110" y="106508"/>
                  </a:lnTo>
                  <a:lnTo>
                    <a:pt x="20503" y="7592"/>
                  </a:lnTo>
                  <a:lnTo>
                    <a:pt x="19841" y="0"/>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66"/>
            <p:cNvSpPr/>
            <p:nvPr/>
          </p:nvSpPr>
          <p:spPr>
            <a:xfrm>
              <a:off x="2942925" y="2502450"/>
              <a:ext cx="512575" cy="189825"/>
            </a:xfrm>
            <a:custGeom>
              <a:avLst/>
              <a:gdLst/>
              <a:ahLst/>
              <a:cxnLst/>
              <a:rect l="l" t="t" r="r" b="b"/>
              <a:pathLst>
                <a:path w="20503" h="7593" extrusionOk="0">
                  <a:moveTo>
                    <a:pt x="19841" y="0"/>
                  </a:moveTo>
                  <a:lnTo>
                    <a:pt x="0" y="221"/>
                  </a:lnTo>
                  <a:lnTo>
                    <a:pt x="640" y="7592"/>
                  </a:lnTo>
                  <a:lnTo>
                    <a:pt x="20503" y="7592"/>
                  </a:lnTo>
                  <a:lnTo>
                    <a:pt x="19841"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66"/>
            <p:cNvSpPr/>
            <p:nvPr/>
          </p:nvSpPr>
          <p:spPr>
            <a:xfrm>
              <a:off x="2112000" y="5137550"/>
              <a:ext cx="772475" cy="317275"/>
            </a:xfrm>
            <a:custGeom>
              <a:avLst/>
              <a:gdLst/>
              <a:ahLst/>
              <a:cxnLst/>
              <a:rect l="l" t="t" r="r" b="b"/>
              <a:pathLst>
                <a:path w="30899" h="12691" extrusionOk="0">
                  <a:moveTo>
                    <a:pt x="18650" y="0"/>
                  </a:moveTo>
                  <a:cubicBezTo>
                    <a:pt x="18650" y="0"/>
                    <a:pt x="18804" y="3200"/>
                    <a:pt x="12889" y="5871"/>
                  </a:cubicBezTo>
                  <a:cubicBezTo>
                    <a:pt x="10903" y="6731"/>
                    <a:pt x="8829" y="7394"/>
                    <a:pt x="6688" y="7835"/>
                  </a:cubicBezTo>
                  <a:cubicBezTo>
                    <a:pt x="1744" y="8938"/>
                    <a:pt x="1" y="12690"/>
                    <a:pt x="1" y="12690"/>
                  </a:cubicBezTo>
                  <a:lnTo>
                    <a:pt x="30457" y="12690"/>
                  </a:lnTo>
                  <a:lnTo>
                    <a:pt x="30677" y="6974"/>
                  </a:lnTo>
                  <a:lnTo>
                    <a:pt x="30898" y="949"/>
                  </a:lnTo>
                  <a:lnTo>
                    <a:pt x="18650" y="0"/>
                  </a:ln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66"/>
            <p:cNvSpPr/>
            <p:nvPr/>
          </p:nvSpPr>
          <p:spPr>
            <a:xfrm>
              <a:off x="2112000" y="5284300"/>
              <a:ext cx="766950" cy="170525"/>
            </a:xfrm>
            <a:custGeom>
              <a:avLst/>
              <a:gdLst/>
              <a:ahLst/>
              <a:cxnLst/>
              <a:rect l="l" t="t" r="r" b="b"/>
              <a:pathLst>
                <a:path w="30678" h="6821" extrusionOk="0">
                  <a:moveTo>
                    <a:pt x="12889" y="1"/>
                  </a:moveTo>
                  <a:cubicBezTo>
                    <a:pt x="10903" y="861"/>
                    <a:pt x="8829" y="1524"/>
                    <a:pt x="6688" y="1965"/>
                  </a:cubicBezTo>
                  <a:cubicBezTo>
                    <a:pt x="1744" y="3068"/>
                    <a:pt x="1" y="6820"/>
                    <a:pt x="1" y="6820"/>
                  </a:cubicBezTo>
                  <a:lnTo>
                    <a:pt x="30457" y="6820"/>
                  </a:lnTo>
                  <a:lnTo>
                    <a:pt x="30677" y="1104"/>
                  </a:lnTo>
                  <a:lnTo>
                    <a:pt x="30677" y="1104"/>
                  </a:lnTo>
                  <a:cubicBezTo>
                    <a:pt x="27875" y="1943"/>
                    <a:pt x="23593" y="3863"/>
                    <a:pt x="16354" y="4503"/>
                  </a:cubicBezTo>
                  <a:cubicBezTo>
                    <a:pt x="15604" y="2914"/>
                    <a:pt x="14214" y="1303"/>
                    <a:pt x="12889"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66"/>
            <p:cNvSpPr/>
            <p:nvPr/>
          </p:nvSpPr>
          <p:spPr>
            <a:xfrm>
              <a:off x="2411050" y="2502450"/>
              <a:ext cx="560025" cy="2829325"/>
            </a:xfrm>
            <a:custGeom>
              <a:avLst/>
              <a:gdLst/>
              <a:ahLst/>
              <a:cxnLst/>
              <a:rect l="l" t="t" r="r" b="b"/>
              <a:pathLst>
                <a:path w="22401" h="113173" extrusionOk="0">
                  <a:moveTo>
                    <a:pt x="0" y="0"/>
                  </a:moveTo>
                  <a:lnTo>
                    <a:pt x="177" y="7592"/>
                  </a:lnTo>
                  <a:lnTo>
                    <a:pt x="2538" y="106508"/>
                  </a:lnTo>
                  <a:lnTo>
                    <a:pt x="22401" y="113173"/>
                  </a:lnTo>
                  <a:lnTo>
                    <a:pt x="22401" y="113173"/>
                  </a:lnTo>
                  <a:lnTo>
                    <a:pt x="20017" y="7592"/>
                  </a:lnTo>
                  <a:lnTo>
                    <a:pt x="19863" y="221"/>
                  </a:lnTo>
                  <a:lnTo>
                    <a:pt x="0" y="0"/>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1" name="Google Shape;1911;p66"/>
            <p:cNvSpPr/>
            <p:nvPr/>
          </p:nvSpPr>
          <p:spPr>
            <a:xfrm>
              <a:off x="2411050" y="2502450"/>
              <a:ext cx="500450" cy="189825"/>
            </a:xfrm>
            <a:custGeom>
              <a:avLst/>
              <a:gdLst/>
              <a:ahLst/>
              <a:cxnLst/>
              <a:rect l="l" t="t" r="r" b="b"/>
              <a:pathLst>
                <a:path w="20018" h="7593" extrusionOk="0">
                  <a:moveTo>
                    <a:pt x="0" y="0"/>
                  </a:moveTo>
                  <a:lnTo>
                    <a:pt x="177" y="7592"/>
                  </a:lnTo>
                  <a:lnTo>
                    <a:pt x="20017" y="7592"/>
                  </a:lnTo>
                  <a:lnTo>
                    <a:pt x="19863" y="221"/>
                  </a:lnTo>
                  <a:lnTo>
                    <a:pt x="0"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2" name="Google Shape;1912;p66"/>
            <p:cNvSpPr/>
            <p:nvPr/>
          </p:nvSpPr>
          <p:spPr>
            <a:xfrm>
              <a:off x="2346500" y="974125"/>
              <a:ext cx="1157550" cy="1572475"/>
            </a:xfrm>
            <a:custGeom>
              <a:avLst/>
              <a:gdLst/>
              <a:ahLst/>
              <a:cxnLst/>
              <a:rect l="l" t="t" r="r" b="b"/>
              <a:pathLst>
                <a:path w="46302" h="62899" extrusionOk="0">
                  <a:moveTo>
                    <a:pt x="14147" y="1"/>
                  </a:moveTo>
                  <a:cubicBezTo>
                    <a:pt x="14147" y="1"/>
                    <a:pt x="13441" y="89"/>
                    <a:pt x="12403" y="288"/>
                  </a:cubicBezTo>
                  <a:cubicBezTo>
                    <a:pt x="9954" y="729"/>
                    <a:pt x="5628" y="1744"/>
                    <a:pt x="4569" y="3201"/>
                  </a:cubicBezTo>
                  <a:cubicBezTo>
                    <a:pt x="3046" y="5297"/>
                    <a:pt x="7835" y="29155"/>
                    <a:pt x="7835" y="29155"/>
                  </a:cubicBezTo>
                  <a:cubicBezTo>
                    <a:pt x="7835" y="29155"/>
                    <a:pt x="0" y="55064"/>
                    <a:pt x="1060" y="62899"/>
                  </a:cubicBezTo>
                  <a:lnTo>
                    <a:pt x="46258" y="62899"/>
                  </a:lnTo>
                  <a:cubicBezTo>
                    <a:pt x="46302" y="61398"/>
                    <a:pt x="46214" y="59919"/>
                    <a:pt x="45971" y="58441"/>
                  </a:cubicBezTo>
                  <a:cubicBezTo>
                    <a:pt x="45574" y="56123"/>
                    <a:pt x="38975" y="34738"/>
                    <a:pt x="37629" y="31185"/>
                  </a:cubicBezTo>
                  <a:cubicBezTo>
                    <a:pt x="39549" y="21364"/>
                    <a:pt x="40100" y="5915"/>
                    <a:pt x="39769" y="4106"/>
                  </a:cubicBezTo>
                  <a:cubicBezTo>
                    <a:pt x="39438" y="2296"/>
                    <a:pt x="35929" y="1391"/>
                    <a:pt x="34296" y="1060"/>
                  </a:cubicBezTo>
                  <a:cubicBezTo>
                    <a:pt x="33502" y="906"/>
                    <a:pt x="32332" y="729"/>
                    <a:pt x="31339" y="575"/>
                  </a:cubicBezTo>
                  <a:cubicBezTo>
                    <a:pt x="30258" y="442"/>
                    <a:pt x="29397" y="332"/>
                    <a:pt x="29397" y="332"/>
                  </a:cubicBezTo>
                  <a:lnTo>
                    <a:pt x="14147"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66"/>
            <p:cNvSpPr/>
            <p:nvPr/>
          </p:nvSpPr>
          <p:spPr>
            <a:xfrm>
              <a:off x="3073675" y="2140500"/>
              <a:ext cx="235625" cy="269800"/>
            </a:xfrm>
            <a:custGeom>
              <a:avLst/>
              <a:gdLst/>
              <a:ahLst/>
              <a:cxnLst/>
              <a:rect l="l" t="t" r="r" b="b"/>
              <a:pathLst>
                <a:path w="9425" h="10792" extrusionOk="0">
                  <a:moveTo>
                    <a:pt x="1" y="1"/>
                  </a:moveTo>
                  <a:lnTo>
                    <a:pt x="1" y="7504"/>
                  </a:lnTo>
                  <a:cubicBezTo>
                    <a:pt x="1" y="7504"/>
                    <a:pt x="222" y="9711"/>
                    <a:pt x="3135" y="10550"/>
                  </a:cubicBezTo>
                  <a:cubicBezTo>
                    <a:pt x="3721" y="10717"/>
                    <a:pt x="4299" y="10792"/>
                    <a:pt x="4852" y="10792"/>
                  </a:cubicBezTo>
                  <a:cubicBezTo>
                    <a:pt x="7066" y="10792"/>
                    <a:pt x="8864" y="9601"/>
                    <a:pt x="9093" y="8453"/>
                  </a:cubicBezTo>
                  <a:cubicBezTo>
                    <a:pt x="9425" y="6886"/>
                    <a:pt x="9226" y="354"/>
                    <a:pt x="9204" y="199"/>
                  </a:cubicBezTo>
                  <a:lnTo>
                    <a:pt x="1"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66"/>
            <p:cNvSpPr/>
            <p:nvPr/>
          </p:nvSpPr>
          <p:spPr>
            <a:xfrm>
              <a:off x="2529675" y="2140500"/>
              <a:ext cx="235050" cy="269800"/>
            </a:xfrm>
            <a:custGeom>
              <a:avLst/>
              <a:gdLst/>
              <a:ahLst/>
              <a:cxnLst/>
              <a:rect l="l" t="t" r="r" b="b"/>
              <a:pathLst>
                <a:path w="9402" h="10792" extrusionOk="0">
                  <a:moveTo>
                    <a:pt x="0" y="1"/>
                  </a:moveTo>
                  <a:lnTo>
                    <a:pt x="0" y="7504"/>
                  </a:lnTo>
                  <a:cubicBezTo>
                    <a:pt x="0" y="7504"/>
                    <a:pt x="199" y="9711"/>
                    <a:pt x="3134" y="10550"/>
                  </a:cubicBezTo>
                  <a:cubicBezTo>
                    <a:pt x="3716" y="10717"/>
                    <a:pt x="4292" y="10792"/>
                    <a:pt x="4843" y="10792"/>
                  </a:cubicBezTo>
                  <a:cubicBezTo>
                    <a:pt x="7051" y="10792"/>
                    <a:pt x="8863" y="9601"/>
                    <a:pt x="9093" y="8453"/>
                  </a:cubicBezTo>
                  <a:cubicBezTo>
                    <a:pt x="9402" y="6886"/>
                    <a:pt x="9225" y="354"/>
                    <a:pt x="9203" y="199"/>
                  </a:cubicBezTo>
                  <a:lnTo>
                    <a:pt x="0"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5" name="Google Shape;1915;p66"/>
            <p:cNvSpPr/>
            <p:nvPr/>
          </p:nvSpPr>
          <p:spPr>
            <a:xfrm>
              <a:off x="2656575" y="974125"/>
              <a:ext cx="473400" cy="299625"/>
            </a:xfrm>
            <a:custGeom>
              <a:avLst/>
              <a:gdLst/>
              <a:ahLst/>
              <a:cxnLst/>
              <a:rect l="l" t="t" r="r" b="b"/>
              <a:pathLst>
                <a:path w="18936" h="11985" extrusionOk="0">
                  <a:moveTo>
                    <a:pt x="1722" y="1"/>
                  </a:moveTo>
                  <a:cubicBezTo>
                    <a:pt x="1722" y="1"/>
                    <a:pt x="1038" y="89"/>
                    <a:pt x="0" y="288"/>
                  </a:cubicBezTo>
                  <a:cubicBezTo>
                    <a:pt x="376" y="2936"/>
                    <a:pt x="4326" y="10793"/>
                    <a:pt x="9512" y="11984"/>
                  </a:cubicBezTo>
                  <a:cubicBezTo>
                    <a:pt x="15250" y="9689"/>
                    <a:pt x="18495" y="4481"/>
                    <a:pt x="18936" y="575"/>
                  </a:cubicBezTo>
                  <a:cubicBezTo>
                    <a:pt x="17855" y="442"/>
                    <a:pt x="16994" y="332"/>
                    <a:pt x="16994" y="332"/>
                  </a:cubicBezTo>
                  <a:lnTo>
                    <a:pt x="1722"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6" name="Google Shape;1916;p66"/>
            <p:cNvSpPr/>
            <p:nvPr/>
          </p:nvSpPr>
          <p:spPr>
            <a:xfrm>
              <a:off x="3183475" y="1337175"/>
              <a:ext cx="128575" cy="113675"/>
            </a:xfrm>
            <a:custGeom>
              <a:avLst/>
              <a:gdLst/>
              <a:ahLst/>
              <a:cxnLst/>
              <a:rect l="l" t="t" r="r" b="b"/>
              <a:pathLst>
                <a:path w="5143" h="4547" extrusionOk="0">
                  <a:moveTo>
                    <a:pt x="3664" y="0"/>
                  </a:moveTo>
                  <a:lnTo>
                    <a:pt x="1" y="221"/>
                  </a:lnTo>
                  <a:lnTo>
                    <a:pt x="1832" y="4547"/>
                  </a:lnTo>
                  <a:lnTo>
                    <a:pt x="5143" y="2472"/>
                  </a:lnTo>
                  <a:lnTo>
                    <a:pt x="3664" y="0"/>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7" name="Google Shape;1917;p66"/>
            <p:cNvSpPr/>
            <p:nvPr/>
          </p:nvSpPr>
          <p:spPr>
            <a:xfrm>
              <a:off x="3011900" y="1168000"/>
              <a:ext cx="268150" cy="204900"/>
            </a:xfrm>
            <a:custGeom>
              <a:avLst/>
              <a:gdLst/>
              <a:ahLst/>
              <a:cxnLst/>
              <a:rect l="l" t="t" r="r" b="b"/>
              <a:pathLst>
                <a:path w="10726" h="8196" extrusionOk="0">
                  <a:moveTo>
                    <a:pt x="5219" y="0"/>
                  </a:moveTo>
                  <a:cubicBezTo>
                    <a:pt x="4283" y="0"/>
                    <a:pt x="3009" y="279"/>
                    <a:pt x="2604" y="522"/>
                  </a:cubicBezTo>
                  <a:cubicBezTo>
                    <a:pt x="2030" y="875"/>
                    <a:pt x="1876" y="2000"/>
                    <a:pt x="1589" y="2221"/>
                  </a:cubicBezTo>
                  <a:cubicBezTo>
                    <a:pt x="1302" y="2442"/>
                    <a:pt x="0" y="2795"/>
                    <a:pt x="0" y="3126"/>
                  </a:cubicBezTo>
                  <a:cubicBezTo>
                    <a:pt x="0" y="3409"/>
                    <a:pt x="498" y="3804"/>
                    <a:pt x="1344" y="3804"/>
                  </a:cubicBezTo>
                  <a:cubicBezTo>
                    <a:pt x="1489" y="3804"/>
                    <a:pt x="1645" y="3792"/>
                    <a:pt x="1810" y="3766"/>
                  </a:cubicBezTo>
                  <a:cubicBezTo>
                    <a:pt x="2935" y="3612"/>
                    <a:pt x="3686" y="1824"/>
                    <a:pt x="3686" y="1824"/>
                  </a:cubicBezTo>
                  <a:lnTo>
                    <a:pt x="4855" y="1691"/>
                  </a:lnTo>
                  <a:cubicBezTo>
                    <a:pt x="4855" y="1691"/>
                    <a:pt x="5407" y="6348"/>
                    <a:pt x="5959" y="6878"/>
                  </a:cubicBezTo>
                  <a:cubicBezTo>
                    <a:pt x="6047" y="6966"/>
                    <a:pt x="6753" y="8003"/>
                    <a:pt x="7857" y="8180"/>
                  </a:cubicBezTo>
                  <a:cubicBezTo>
                    <a:pt x="7932" y="8190"/>
                    <a:pt x="8008" y="8195"/>
                    <a:pt x="8086" y="8195"/>
                  </a:cubicBezTo>
                  <a:cubicBezTo>
                    <a:pt x="9141" y="8195"/>
                    <a:pt x="10342" y="7261"/>
                    <a:pt x="10527" y="6767"/>
                  </a:cubicBezTo>
                  <a:cubicBezTo>
                    <a:pt x="10726" y="6216"/>
                    <a:pt x="6775" y="478"/>
                    <a:pt x="6047" y="125"/>
                  </a:cubicBezTo>
                  <a:cubicBezTo>
                    <a:pt x="5854" y="37"/>
                    <a:pt x="5559" y="0"/>
                    <a:pt x="5219"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66"/>
            <p:cNvSpPr/>
            <p:nvPr/>
          </p:nvSpPr>
          <p:spPr>
            <a:xfrm>
              <a:off x="3031750" y="1111325"/>
              <a:ext cx="78375" cy="321900"/>
            </a:xfrm>
            <a:custGeom>
              <a:avLst/>
              <a:gdLst/>
              <a:ahLst/>
              <a:cxnLst/>
              <a:rect l="l" t="t" r="r" b="b"/>
              <a:pathLst>
                <a:path w="3135" h="12876" extrusionOk="0">
                  <a:moveTo>
                    <a:pt x="2338" y="1"/>
                  </a:moveTo>
                  <a:cubicBezTo>
                    <a:pt x="2002" y="1"/>
                    <a:pt x="1744" y="207"/>
                    <a:pt x="1744" y="207"/>
                  </a:cubicBezTo>
                  <a:cubicBezTo>
                    <a:pt x="1744" y="207"/>
                    <a:pt x="1" y="10359"/>
                    <a:pt x="1" y="10668"/>
                  </a:cubicBezTo>
                  <a:cubicBezTo>
                    <a:pt x="1" y="10973"/>
                    <a:pt x="259" y="12875"/>
                    <a:pt x="500" y="12875"/>
                  </a:cubicBezTo>
                  <a:cubicBezTo>
                    <a:pt x="503" y="12875"/>
                    <a:pt x="505" y="12875"/>
                    <a:pt x="508" y="12875"/>
                  </a:cubicBezTo>
                  <a:cubicBezTo>
                    <a:pt x="773" y="12808"/>
                    <a:pt x="1612" y="11065"/>
                    <a:pt x="1612" y="11065"/>
                  </a:cubicBezTo>
                  <a:cubicBezTo>
                    <a:pt x="1612" y="11065"/>
                    <a:pt x="2825" y="3451"/>
                    <a:pt x="3134" y="494"/>
                  </a:cubicBezTo>
                  <a:cubicBezTo>
                    <a:pt x="2873" y="111"/>
                    <a:pt x="2584" y="1"/>
                    <a:pt x="2338"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66"/>
            <p:cNvSpPr/>
            <p:nvPr/>
          </p:nvSpPr>
          <p:spPr>
            <a:xfrm>
              <a:off x="3029550" y="1183225"/>
              <a:ext cx="217950" cy="174425"/>
            </a:xfrm>
            <a:custGeom>
              <a:avLst/>
              <a:gdLst/>
              <a:ahLst/>
              <a:cxnLst/>
              <a:rect l="l" t="t" r="r" b="b"/>
              <a:pathLst>
                <a:path w="8718" h="6977" extrusionOk="0">
                  <a:moveTo>
                    <a:pt x="4607" y="0"/>
                  </a:moveTo>
                  <a:cubicBezTo>
                    <a:pt x="3735" y="0"/>
                    <a:pt x="965" y="1954"/>
                    <a:pt x="375" y="2914"/>
                  </a:cubicBezTo>
                  <a:cubicBezTo>
                    <a:pt x="0" y="3510"/>
                    <a:pt x="331" y="3907"/>
                    <a:pt x="640" y="4128"/>
                  </a:cubicBezTo>
                  <a:cubicBezTo>
                    <a:pt x="773" y="4194"/>
                    <a:pt x="883" y="4260"/>
                    <a:pt x="1015" y="4327"/>
                  </a:cubicBezTo>
                  <a:cubicBezTo>
                    <a:pt x="1015" y="4327"/>
                    <a:pt x="905" y="5187"/>
                    <a:pt x="1700" y="5276"/>
                  </a:cubicBezTo>
                  <a:cubicBezTo>
                    <a:pt x="1782" y="5285"/>
                    <a:pt x="1860" y="5290"/>
                    <a:pt x="1938" y="5290"/>
                  </a:cubicBezTo>
                  <a:cubicBezTo>
                    <a:pt x="2048" y="5290"/>
                    <a:pt x="2157" y="5279"/>
                    <a:pt x="2273" y="5254"/>
                  </a:cubicBezTo>
                  <a:cubicBezTo>
                    <a:pt x="2498" y="5926"/>
                    <a:pt x="2817" y="6108"/>
                    <a:pt x="3257" y="6108"/>
                  </a:cubicBezTo>
                  <a:cubicBezTo>
                    <a:pt x="3337" y="6108"/>
                    <a:pt x="3421" y="6102"/>
                    <a:pt x="3509" y="6092"/>
                  </a:cubicBezTo>
                  <a:cubicBezTo>
                    <a:pt x="3598" y="6313"/>
                    <a:pt x="3752" y="6490"/>
                    <a:pt x="3907" y="6644"/>
                  </a:cubicBezTo>
                  <a:cubicBezTo>
                    <a:pt x="4127" y="6843"/>
                    <a:pt x="4392" y="6953"/>
                    <a:pt x="4657" y="6975"/>
                  </a:cubicBezTo>
                  <a:cubicBezTo>
                    <a:pt x="4664" y="6976"/>
                    <a:pt x="4672" y="6976"/>
                    <a:pt x="4681" y="6976"/>
                  </a:cubicBezTo>
                  <a:cubicBezTo>
                    <a:pt x="5176" y="6976"/>
                    <a:pt x="7996" y="5753"/>
                    <a:pt x="8365" y="5276"/>
                  </a:cubicBezTo>
                  <a:cubicBezTo>
                    <a:pt x="8718" y="4790"/>
                    <a:pt x="5738" y="67"/>
                    <a:pt x="4635" y="1"/>
                  </a:cubicBezTo>
                  <a:cubicBezTo>
                    <a:pt x="4626" y="1"/>
                    <a:pt x="4616" y="0"/>
                    <a:pt x="4607"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0" name="Google Shape;1920;p66"/>
            <p:cNvSpPr/>
            <p:nvPr/>
          </p:nvSpPr>
          <p:spPr>
            <a:xfrm>
              <a:off x="3045550" y="1224625"/>
              <a:ext cx="112025" cy="66775"/>
            </a:xfrm>
            <a:custGeom>
              <a:avLst/>
              <a:gdLst/>
              <a:ahLst/>
              <a:cxnLst/>
              <a:rect l="l" t="t" r="r" b="b"/>
              <a:pathLst>
                <a:path w="4481" h="2671" extrusionOk="0">
                  <a:moveTo>
                    <a:pt x="4480" y="0"/>
                  </a:moveTo>
                  <a:cubicBezTo>
                    <a:pt x="4414" y="22"/>
                    <a:pt x="2737" y="398"/>
                    <a:pt x="2075" y="618"/>
                  </a:cubicBezTo>
                  <a:cubicBezTo>
                    <a:pt x="1192" y="993"/>
                    <a:pt x="486" y="1633"/>
                    <a:pt x="0" y="2472"/>
                  </a:cubicBezTo>
                  <a:cubicBezTo>
                    <a:pt x="133" y="2538"/>
                    <a:pt x="243" y="2604"/>
                    <a:pt x="375" y="2671"/>
                  </a:cubicBezTo>
                  <a:cubicBezTo>
                    <a:pt x="486" y="2384"/>
                    <a:pt x="1016" y="1942"/>
                    <a:pt x="1501" y="1589"/>
                  </a:cubicBezTo>
                  <a:cubicBezTo>
                    <a:pt x="1964" y="1236"/>
                    <a:pt x="4414" y="44"/>
                    <a:pt x="4480"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1" name="Google Shape;1921;p66"/>
            <p:cNvSpPr/>
            <p:nvPr/>
          </p:nvSpPr>
          <p:spPr>
            <a:xfrm>
              <a:off x="3072025" y="1267650"/>
              <a:ext cx="97675" cy="47850"/>
            </a:xfrm>
            <a:custGeom>
              <a:avLst/>
              <a:gdLst/>
              <a:ahLst/>
              <a:cxnLst/>
              <a:rect l="l" t="t" r="r" b="b"/>
              <a:pathLst>
                <a:path w="3907" h="1914" extrusionOk="0">
                  <a:moveTo>
                    <a:pt x="3907" y="1"/>
                  </a:moveTo>
                  <a:cubicBezTo>
                    <a:pt x="3863" y="1"/>
                    <a:pt x="1832" y="332"/>
                    <a:pt x="1016" y="950"/>
                  </a:cubicBezTo>
                  <a:cubicBezTo>
                    <a:pt x="641" y="1237"/>
                    <a:pt x="310" y="1546"/>
                    <a:pt x="1" y="1899"/>
                  </a:cubicBezTo>
                  <a:cubicBezTo>
                    <a:pt x="83" y="1908"/>
                    <a:pt x="161" y="1913"/>
                    <a:pt x="239" y="1913"/>
                  </a:cubicBezTo>
                  <a:cubicBezTo>
                    <a:pt x="349" y="1913"/>
                    <a:pt x="458" y="1902"/>
                    <a:pt x="574" y="1877"/>
                  </a:cubicBezTo>
                  <a:lnTo>
                    <a:pt x="3907" y="1"/>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2" name="Google Shape;1922;p66"/>
            <p:cNvSpPr/>
            <p:nvPr/>
          </p:nvSpPr>
          <p:spPr>
            <a:xfrm>
              <a:off x="3117275" y="1312350"/>
              <a:ext cx="64575" cy="36975"/>
            </a:xfrm>
            <a:custGeom>
              <a:avLst/>
              <a:gdLst/>
              <a:ahLst/>
              <a:cxnLst/>
              <a:rect l="l" t="t" r="r" b="b"/>
              <a:pathLst>
                <a:path w="2583" h="1479" extrusionOk="0">
                  <a:moveTo>
                    <a:pt x="2582" y="0"/>
                  </a:moveTo>
                  <a:lnTo>
                    <a:pt x="0" y="927"/>
                  </a:lnTo>
                  <a:cubicBezTo>
                    <a:pt x="89" y="1148"/>
                    <a:pt x="243" y="1325"/>
                    <a:pt x="398" y="1479"/>
                  </a:cubicBezTo>
                  <a:cubicBezTo>
                    <a:pt x="1324" y="1082"/>
                    <a:pt x="2582" y="0"/>
                    <a:pt x="2582"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3" name="Google Shape;1923;p66"/>
            <p:cNvSpPr/>
            <p:nvPr/>
          </p:nvSpPr>
          <p:spPr>
            <a:xfrm>
              <a:off x="3136025" y="1330550"/>
              <a:ext cx="512050" cy="599400"/>
            </a:xfrm>
            <a:custGeom>
              <a:avLst/>
              <a:gdLst/>
              <a:ahLst/>
              <a:cxnLst/>
              <a:rect l="l" t="t" r="r" b="b"/>
              <a:pathLst>
                <a:path w="20482" h="23976" extrusionOk="0">
                  <a:moveTo>
                    <a:pt x="7151" y="1"/>
                  </a:moveTo>
                  <a:lnTo>
                    <a:pt x="1" y="4282"/>
                  </a:lnTo>
                  <a:cubicBezTo>
                    <a:pt x="1" y="4282"/>
                    <a:pt x="7151" y="19885"/>
                    <a:pt x="8828" y="21651"/>
                  </a:cubicBezTo>
                  <a:cubicBezTo>
                    <a:pt x="10087" y="22959"/>
                    <a:pt x="12024" y="23976"/>
                    <a:pt x="14101" y="23976"/>
                  </a:cubicBezTo>
                  <a:cubicBezTo>
                    <a:pt x="14828" y="23976"/>
                    <a:pt x="15572" y="23851"/>
                    <a:pt x="16310" y="23571"/>
                  </a:cubicBezTo>
                  <a:cubicBezTo>
                    <a:pt x="19157" y="22512"/>
                    <a:pt x="20481" y="19576"/>
                    <a:pt x="19775" y="16641"/>
                  </a:cubicBezTo>
                  <a:cubicBezTo>
                    <a:pt x="19091" y="13706"/>
                    <a:pt x="7151" y="1"/>
                    <a:pt x="7151"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4" name="Google Shape;1924;p66"/>
            <p:cNvSpPr/>
            <p:nvPr/>
          </p:nvSpPr>
          <p:spPr>
            <a:xfrm>
              <a:off x="2579325" y="1325600"/>
              <a:ext cx="614100" cy="706225"/>
            </a:xfrm>
            <a:custGeom>
              <a:avLst/>
              <a:gdLst/>
              <a:ahLst/>
              <a:cxnLst/>
              <a:rect l="l" t="t" r="r" b="b"/>
              <a:pathLst>
                <a:path w="24564" h="28249" extrusionOk="0">
                  <a:moveTo>
                    <a:pt x="1" y="0"/>
                  </a:moveTo>
                  <a:lnTo>
                    <a:pt x="950" y="28249"/>
                  </a:lnTo>
                  <a:lnTo>
                    <a:pt x="23924" y="28249"/>
                  </a:lnTo>
                  <a:lnTo>
                    <a:pt x="24564" y="795"/>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5" name="Google Shape;1925;p66"/>
            <p:cNvSpPr/>
            <p:nvPr/>
          </p:nvSpPr>
          <p:spPr>
            <a:xfrm>
              <a:off x="2433675" y="1429600"/>
              <a:ext cx="185950" cy="253425"/>
            </a:xfrm>
            <a:custGeom>
              <a:avLst/>
              <a:gdLst/>
              <a:ahLst/>
              <a:cxnLst/>
              <a:rect l="l" t="t" r="r" b="b"/>
              <a:pathLst>
                <a:path w="7438" h="10137" extrusionOk="0">
                  <a:moveTo>
                    <a:pt x="6144" y="0"/>
                  </a:moveTo>
                  <a:cubicBezTo>
                    <a:pt x="5769" y="0"/>
                    <a:pt x="5394" y="120"/>
                    <a:pt x="5076" y="342"/>
                  </a:cubicBezTo>
                  <a:cubicBezTo>
                    <a:pt x="4414" y="850"/>
                    <a:pt x="1369" y="4491"/>
                    <a:pt x="795" y="6014"/>
                  </a:cubicBezTo>
                  <a:cubicBezTo>
                    <a:pt x="221" y="7559"/>
                    <a:pt x="0" y="9324"/>
                    <a:pt x="905" y="9788"/>
                  </a:cubicBezTo>
                  <a:cubicBezTo>
                    <a:pt x="1332" y="10007"/>
                    <a:pt x="1818" y="10137"/>
                    <a:pt x="2361" y="10137"/>
                  </a:cubicBezTo>
                  <a:cubicBezTo>
                    <a:pt x="2968" y="10137"/>
                    <a:pt x="3646" y="9974"/>
                    <a:pt x="4392" y="9589"/>
                  </a:cubicBezTo>
                  <a:cubicBezTo>
                    <a:pt x="5805" y="8861"/>
                    <a:pt x="6356" y="6764"/>
                    <a:pt x="6356" y="6698"/>
                  </a:cubicBezTo>
                  <a:cubicBezTo>
                    <a:pt x="6356" y="6610"/>
                    <a:pt x="7438" y="1070"/>
                    <a:pt x="7438" y="1070"/>
                  </a:cubicBezTo>
                  <a:cubicBezTo>
                    <a:pt x="7438" y="1070"/>
                    <a:pt x="7151" y="210"/>
                    <a:pt x="6577" y="55"/>
                  </a:cubicBezTo>
                  <a:cubicBezTo>
                    <a:pt x="6435" y="18"/>
                    <a:pt x="6289" y="0"/>
                    <a:pt x="6144"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6" name="Google Shape;1926;p66"/>
            <p:cNvSpPr/>
            <p:nvPr/>
          </p:nvSpPr>
          <p:spPr>
            <a:xfrm>
              <a:off x="2555050" y="1430475"/>
              <a:ext cx="156175" cy="207575"/>
            </a:xfrm>
            <a:custGeom>
              <a:avLst/>
              <a:gdLst/>
              <a:ahLst/>
              <a:cxnLst/>
              <a:rect l="l" t="t" r="r" b="b"/>
              <a:pathLst>
                <a:path w="6247" h="8303" extrusionOk="0">
                  <a:moveTo>
                    <a:pt x="1860" y="1"/>
                  </a:moveTo>
                  <a:cubicBezTo>
                    <a:pt x="1807" y="1"/>
                    <a:pt x="1760" y="7"/>
                    <a:pt x="1722" y="20"/>
                  </a:cubicBezTo>
                  <a:cubicBezTo>
                    <a:pt x="1104" y="241"/>
                    <a:pt x="861" y="1102"/>
                    <a:pt x="1236" y="1344"/>
                  </a:cubicBezTo>
                  <a:cubicBezTo>
                    <a:pt x="883" y="1477"/>
                    <a:pt x="619" y="1808"/>
                    <a:pt x="574" y="2205"/>
                  </a:cubicBezTo>
                  <a:cubicBezTo>
                    <a:pt x="486" y="2602"/>
                    <a:pt x="1060" y="2911"/>
                    <a:pt x="1060" y="2911"/>
                  </a:cubicBezTo>
                  <a:cubicBezTo>
                    <a:pt x="773" y="3066"/>
                    <a:pt x="508" y="3242"/>
                    <a:pt x="265" y="3441"/>
                  </a:cubicBezTo>
                  <a:cubicBezTo>
                    <a:pt x="89" y="3684"/>
                    <a:pt x="310" y="4545"/>
                    <a:pt x="508" y="4655"/>
                  </a:cubicBezTo>
                  <a:cubicBezTo>
                    <a:pt x="243" y="5317"/>
                    <a:pt x="1" y="5648"/>
                    <a:pt x="89" y="5935"/>
                  </a:cubicBezTo>
                  <a:cubicBezTo>
                    <a:pt x="177" y="6244"/>
                    <a:pt x="1832" y="7745"/>
                    <a:pt x="2384" y="7965"/>
                  </a:cubicBezTo>
                  <a:cubicBezTo>
                    <a:pt x="2734" y="8113"/>
                    <a:pt x="3527" y="8302"/>
                    <a:pt x="4157" y="8302"/>
                  </a:cubicBezTo>
                  <a:cubicBezTo>
                    <a:pt x="4561" y="8302"/>
                    <a:pt x="4898" y="8225"/>
                    <a:pt x="5010" y="8009"/>
                  </a:cubicBezTo>
                  <a:cubicBezTo>
                    <a:pt x="5077" y="7943"/>
                    <a:pt x="5099" y="7833"/>
                    <a:pt x="5099" y="7745"/>
                  </a:cubicBezTo>
                  <a:cubicBezTo>
                    <a:pt x="5077" y="7391"/>
                    <a:pt x="4569" y="7237"/>
                    <a:pt x="4326" y="7149"/>
                  </a:cubicBezTo>
                  <a:cubicBezTo>
                    <a:pt x="3766" y="6825"/>
                    <a:pt x="3226" y="6460"/>
                    <a:pt x="2708" y="6073"/>
                  </a:cubicBezTo>
                  <a:lnTo>
                    <a:pt x="2708" y="6073"/>
                  </a:lnTo>
                  <a:cubicBezTo>
                    <a:pt x="2897" y="6150"/>
                    <a:pt x="3863" y="6701"/>
                    <a:pt x="4515" y="6701"/>
                  </a:cubicBezTo>
                  <a:cubicBezTo>
                    <a:pt x="4756" y="6701"/>
                    <a:pt x="4955" y="6625"/>
                    <a:pt x="5054" y="6420"/>
                  </a:cubicBezTo>
                  <a:cubicBezTo>
                    <a:pt x="5430" y="5626"/>
                    <a:pt x="3973" y="4831"/>
                    <a:pt x="3554" y="4589"/>
                  </a:cubicBezTo>
                  <a:cubicBezTo>
                    <a:pt x="3068" y="4236"/>
                    <a:pt x="2605" y="3860"/>
                    <a:pt x="2163" y="3441"/>
                  </a:cubicBezTo>
                  <a:lnTo>
                    <a:pt x="2163" y="3441"/>
                  </a:lnTo>
                  <a:cubicBezTo>
                    <a:pt x="2201" y="3460"/>
                    <a:pt x="3840" y="4256"/>
                    <a:pt x="4701" y="4256"/>
                  </a:cubicBezTo>
                  <a:cubicBezTo>
                    <a:pt x="4856" y="4256"/>
                    <a:pt x="4986" y="4230"/>
                    <a:pt x="5077" y="4169"/>
                  </a:cubicBezTo>
                  <a:cubicBezTo>
                    <a:pt x="5143" y="4125"/>
                    <a:pt x="5187" y="4059"/>
                    <a:pt x="5231" y="3993"/>
                  </a:cubicBezTo>
                  <a:cubicBezTo>
                    <a:pt x="5430" y="3551"/>
                    <a:pt x="4746" y="2911"/>
                    <a:pt x="4723" y="2889"/>
                  </a:cubicBezTo>
                  <a:cubicBezTo>
                    <a:pt x="4726" y="2889"/>
                    <a:pt x="4729" y="2888"/>
                    <a:pt x="4732" y="2888"/>
                  </a:cubicBezTo>
                  <a:cubicBezTo>
                    <a:pt x="4811" y="2888"/>
                    <a:pt x="5062" y="3073"/>
                    <a:pt x="5382" y="3073"/>
                  </a:cubicBezTo>
                  <a:cubicBezTo>
                    <a:pt x="5487" y="3073"/>
                    <a:pt x="5600" y="3053"/>
                    <a:pt x="5717" y="3000"/>
                  </a:cubicBezTo>
                  <a:cubicBezTo>
                    <a:pt x="6246" y="2757"/>
                    <a:pt x="6246" y="2029"/>
                    <a:pt x="5717" y="1808"/>
                  </a:cubicBezTo>
                  <a:cubicBezTo>
                    <a:pt x="5219" y="1538"/>
                    <a:pt x="2692" y="1"/>
                    <a:pt x="1860"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7" name="Google Shape;1927;p66"/>
            <p:cNvSpPr/>
            <p:nvPr/>
          </p:nvSpPr>
          <p:spPr>
            <a:xfrm>
              <a:off x="2599750" y="1466675"/>
              <a:ext cx="91050" cy="63625"/>
            </a:xfrm>
            <a:custGeom>
              <a:avLst/>
              <a:gdLst/>
              <a:ahLst/>
              <a:cxnLst/>
              <a:rect l="l" t="t" r="r" b="b"/>
              <a:pathLst>
                <a:path w="3642" h="2545" extrusionOk="0">
                  <a:moveTo>
                    <a:pt x="112" y="1"/>
                  </a:moveTo>
                  <a:cubicBezTo>
                    <a:pt x="64" y="1"/>
                    <a:pt x="26" y="9"/>
                    <a:pt x="0" y="29"/>
                  </a:cubicBezTo>
                  <a:cubicBezTo>
                    <a:pt x="574" y="382"/>
                    <a:pt x="2538" y="1618"/>
                    <a:pt x="3443" y="2545"/>
                  </a:cubicBezTo>
                  <a:cubicBezTo>
                    <a:pt x="3642" y="2103"/>
                    <a:pt x="2958" y="1463"/>
                    <a:pt x="2935" y="1441"/>
                  </a:cubicBezTo>
                  <a:cubicBezTo>
                    <a:pt x="2935" y="1441"/>
                    <a:pt x="717" y="1"/>
                    <a:pt x="112"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8" name="Google Shape;1928;p66"/>
            <p:cNvSpPr/>
            <p:nvPr/>
          </p:nvSpPr>
          <p:spPr>
            <a:xfrm>
              <a:off x="2578775" y="1554550"/>
              <a:ext cx="103750" cy="69550"/>
            </a:xfrm>
            <a:custGeom>
              <a:avLst/>
              <a:gdLst/>
              <a:ahLst/>
              <a:cxnLst/>
              <a:rect l="l" t="t" r="r" b="b"/>
              <a:pathLst>
                <a:path w="4150" h="2782" extrusionOk="0">
                  <a:moveTo>
                    <a:pt x="1" y="1"/>
                  </a:moveTo>
                  <a:lnTo>
                    <a:pt x="1" y="1"/>
                  </a:lnTo>
                  <a:cubicBezTo>
                    <a:pt x="332" y="464"/>
                    <a:pt x="707" y="906"/>
                    <a:pt x="1104" y="1325"/>
                  </a:cubicBezTo>
                  <a:cubicBezTo>
                    <a:pt x="1678" y="2031"/>
                    <a:pt x="3355" y="2274"/>
                    <a:pt x="4150" y="2782"/>
                  </a:cubicBezTo>
                  <a:cubicBezTo>
                    <a:pt x="4105" y="2428"/>
                    <a:pt x="3620" y="2252"/>
                    <a:pt x="3377" y="2186"/>
                  </a:cubicBezTo>
                  <a:cubicBezTo>
                    <a:pt x="2803" y="1855"/>
                    <a:pt x="2252" y="1480"/>
                    <a:pt x="1722" y="1082"/>
                  </a:cubicBezTo>
                  <a:lnTo>
                    <a:pt x="1" y="1"/>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9" name="Google Shape;1929;p66"/>
            <p:cNvSpPr/>
            <p:nvPr/>
          </p:nvSpPr>
          <p:spPr>
            <a:xfrm>
              <a:off x="1927175" y="1550150"/>
              <a:ext cx="599200" cy="366400"/>
            </a:xfrm>
            <a:custGeom>
              <a:avLst/>
              <a:gdLst/>
              <a:ahLst/>
              <a:cxnLst/>
              <a:rect l="l" t="t" r="r" b="b"/>
              <a:pathLst>
                <a:path w="23968" h="14656" extrusionOk="0">
                  <a:moveTo>
                    <a:pt x="20856" y="0"/>
                  </a:moveTo>
                  <a:cubicBezTo>
                    <a:pt x="20856" y="0"/>
                    <a:pt x="2605" y="3620"/>
                    <a:pt x="1303" y="7129"/>
                  </a:cubicBezTo>
                  <a:cubicBezTo>
                    <a:pt x="1" y="10638"/>
                    <a:pt x="1788" y="14544"/>
                    <a:pt x="6114" y="14654"/>
                  </a:cubicBezTo>
                  <a:cubicBezTo>
                    <a:pt x="6154" y="14655"/>
                    <a:pt x="6195" y="14656"/>
                    <a:pt x="6236" y="14656"/>
                  </a:cubicBezTo>
                  <a:cubicBezTo>
                    <a:pt x="10594" y="14656"/>
                    <a:pt x="19901" y="8912"/>
                    <a:pt x="23968" y="6136"/>
                  </a:cubicBezTo>
                  <a:cubicBezTo>
                    <a:pt x="23372" y="4635"/>
                    <a:pt x="20856" y="0"/>
                    <a:pt x="20856"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0" name="Google Shape;1930;p66"/>
            <p:cNvSpPr/>
            <p:nvPr/>
          </p:nvSpPr>
          <p:spPr>
            <a:xfrm>
              <a:off x="2610225" y="499425"/>
              <a:ext cx="164450" cy="164500"/>
            </a:xfrm>
            <a:custGeom>
              <a:avLst/>
              <a:gdLst/>
              <a:ahLst/>
              <a:cxnLst/>
              <a:rect l="l" t="t" r="r" b="b"/>
              <a:pathLst>
                <a:path w="6578" h="6580" extrusionOk="0">
                  <a:moveTo>
                    <a:pt x="2434" y="0"/>
                  </a:moveTo>
                  <a:cubicBezTo>
                    <a:pt x="2195" y="0"/>
                    <a:pt x="1942" y="74"/>
                    <a:pt x="1678" y="252"/>
                  </a:cubicBezTo>
                  <a:cubicBezTo>
                    <a:pt x="1" y="1355"/>
                    <a:pt x="1281" y="3408"/>
                    <a:pt x="2207" y="4092"/>
                  </a:cubicBezTo>
                  <a:cubicBezTo>
                    <a:pt x="3323" y="4888"/>
                    <a:pt x="3984" y="6580"/>
                    <a:pt x="4794" y="6580"/>
                  </a:cubicBezTo>
                  <a:cubicBezTo>
                    <a:pt x="4994" y="6580"/>
                    <a:pt x="5203" y="6477"/>
                    <a:pt x="5430" y="6233"/>
                  </a:cubicBezTo>
                  <a:cubicBezTo>
                    <a:pt x="6577" y="5019"/>
                    <a:pt x="4503" y="1929"/>
                    <a:pt x="4503" y="1929"/>
                  </a:cubicBezTo>
                  <a:cubicBezTo>
                    <a:pt x="4503" y="1929"/>
                    <a:pt x="3654" y="0"/>
                    <a:pt x="2434"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1" name="Google Shape;1931;p66"/>
            <p:cNvSpPr/>
            <p:nvPr/>
          </p:nvSpPr>
          <p:spPr>
            <a:xfrm>
              <a:off x="3027900" y="499425"/>
              <a:ext cx="164425" cy="164500"/>
            </a:xfrm>
            <a:custGeom>
              <a:avLst/>
              <a:gdLst/>
              <a:ahLst/>
              <a:cxnLst/>
              <a:rect l="l" t="t" r="r" b="b"/>
              <a:pathLst>
                <a:path w="6577" h="6580" extrusionOk="0">
                  <a:moveTo>
                    <a:pt x="4164" y="0"/>
                  </a:moveTo>
                  <a:cubicBezTo>
                    <a:pt x="2939" y="0"/>
                    <a:pt x="2075" y="1929"/>
                    <a:pt x="2075" y="1929"/>
                  </a:cubicBezTo>
                  <a:cubicBezTo>
                    <a:pt x="2075" y="1929"/>
                    <a:pt x="0" y="5019"/>
                    <a:pt x="1148" y="6233"/>
                  </a:cubicBezTo>
                  <a:cubicBezTo>
                    <a:pt x="1375" y="6477"/>
                    <a:pt x="1584" y="6580"/>
                    <a:pt x="1785" y="6580"/>
                  </a:cubicBezTo>
                  <a:cubicBezTo>
                    <a:pt x="2601" y="6580"/>
                    <a:pt x="3272" y="4888"/>
                    <a:pt x="4370" y="4092"/>
                  </a:cubicBezTo>
                  <a:cubicBezTo>
                    <a:pt x="5319" y="3408"/>
                    <a:pt x="6577" y="1355"/>
                    <a:pt x="4922" y="252"/>
                  </a:cubicBezTo>
                  <a:cubicBezTo>
                    <a:pt x="4658" y="74"/>
                    <a:pt x="4404" y="0"/>
                    <a:pt x="4164"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2" name="Google Shape;1932;p66"/>
            <p:cNvSpPr/>
            <p:nvPr/>
          </p:nvSpPr>
          <p:spPr>
            <a:xfrm>
              <a:off x="2699600" y="745150"/>
              <a:ext cx="391775" cy="473975"/>
            </a:xfrm>
            <a:custGeom>
              <a:avLst/>
              <a:gdLst/>
              <a:ahLst/>
              <a:cxnLst/>
              <a:rect l="l" t="t" r="r" b="b"/>
              <a:pathLst>
                <a:path w="15671" h="18959" extrusionOk="0">
                  <a:moveTo>
                    <a:pt x="4746" y="1"/>
                  </a:moveTo>
                  <a:lnTo>
                    <a:pt x="4746" y="1"/>
                  </a:lnTo>
                  <a:cubicBezTo>
                    <a:pt x="4790" y="111"/>
                    <a:pt x="4657" y="5320"/>
                    <a:pt x="4039" y="6732"/>
                  </a:cubicBezTo>
                  <a:cubicBezTo>
                    <a:pt x="3179" y="8696"/>
                    <a:pt x="1" y="9160"/>
                    <a:pt x="1" y="9160"/>
                  </a:cubicBezTo>
                  <a:cubicBezTo>
                    <a:pt x="1" y="9160"/>
                    <a:pt x="3289" y="18076"/>
                    <a:pt x="8056" y="18959"/>
                  </a:cubicBezTo>
                  <a:cubicBezTo>
                    <a:pt x="11962" y="17392"/>
                    <a:pt x="14522" y="12713"/>
                    <a:pt x="15670" y="9535"/>
                  </a:cubicBezTo>
                  <a:cubicBezTo>
                    <a:pt x="12691" y="9116"/>
                    <a:pt x="11896" y="7681"/>
                    <a:pt x="11742" y="6335"/>
                  </a:cubicBezTo>
                  <a:cubicBezTo>
                    <a:pt x="11631" y="5187"/>
                    <a:pt x="11300" y="155"/>
                    <a:pt x="11300" y="155"/>
                  </a:cubicBezTo>
                  <a:lnTo>
                    <a:pt x="4746" y="1"/>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3" name="Google Shape;1933;p66"/>
            <p:cNvSpPr/>
            <p:nvPr/>
          </p:nvSpPr>
          <p:spPr>
            <a:xfrm>
              <a:off x="2701825" y="358950"/>
              <a:ext cx="402775" cy="459625"/>
            </a:xfrm>
            <a:custGeom>
              <a:avLst/>
              <a:gdLst/>
              <a:ahLst/>
              <a:cxnLst/>
              <a:rect l="l" t="t" r="r" b="b"/>
              <a:pathLst>
                <a:path w="16111" h="18385" extrusionOk="0">
                  <a:moveTo>
                    <a:pt x="12646" y="0"/>
                  </a:moveTo>
                  <a:cubicBezTo>
                    <a:pt x="11631" y="1611"/>
                    <a:pt x="9909" y="3156"/>
                    <a:pt x="7504" y="3553"/>
                  </a:cubicBezTo>
                  <a:cubicBezTo>
                    <a:pt x="5120" y="3951"/>
                    <a:pt x="4480" y="3642"/>
                    <a:pt x="2339" y="4083"/>
                  </a:cubicBezTo>
                  <a:cubicBezTo>
                    <a:pt x="2295" y="4083"/>
                    <a:pt x="2273" y="4083"/>
                    <a:pt x="2229" y="4105"/>
                  </a:cubicBezTo>
                  <a:cubicBezTo>
                    <a:pt x="883" y="4458"/>
                    <a:pt x="0" y="5782"/>
                    <a:pt x="221" y="7173"/>
                  </a:cubicBezTo>
                  <a:cubicBezTo>
                    <a:pt x="640" y="10108"/>
                    <a:pt x="1412" y="13043"/>
                    <a:pt x="2428" y="14654"/>
                  </a:cubicBezTo>
                  <a:cubicBezTo>
                    <a:pt x="4304" y="17634"/>
                    <a:pt x="6930" y="18384"/>
                    <a:pt x="8386" y="18384"/>
                  </a:cubicBezTo>
                  <a:cubicBezTo>
                    <a:pt x="10152" y="18384"/>
                    <a:pt x="14058" y="16420"/>
                    <a:pt x="15073" y="12138"/>
                  </a:cubicBezTo>
                  <a:cubicBezTo>
                    <a:pt x="15338" y="11057"/>
                    <a:pt x="15559" y="9909"/>
                    <a:pt x="15736" y="8784"/>
                  </a:cubicBezTo>
                  <a:cubicBezTo>
                    <a:pt x="16111" y="6533"/>
                    <a:pt x="15405" y="4216"/>
                    <a:pt x="13838" y="2560"/>
                  </a:cubicBezTo>
                  <a:cubicBezTo>
                    <a:pt x="13153" y="1876"/>
                    <a:pt x="12734" y="971"/>
                    <a:pt x="12646"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4" name="Google Shape;1934;p66"/>
            <p:cNvSpPr/>
            <p:nvPr/>
          </p:nvSpPr>
          <p:spPr>
            <a:xfrm>
              <a:off x="2816575" y="543625"/>
              <a:ext cx="39200" cy="38800"/>
            </a:xfrm>
            <a:custGeom>
              <a:avLst/>
              <a:gdLst/>
              <a:ahLst/>
              <a:cxnLst/>
              <a:rect l="l" t="t" r="r" b="b"/>
              <a:pathLst>
                <a:path w="1568" h="1552" extrusionOk="0">
                  <a:moveTo>
                    <a:pt x="843" y="1"/>
                  </a:moveTo>
                  <a:cubicBezTo>
                    <a:pt x="820" y="1"/>
                    <a:pt x="796" y="3"/>
                    <a:pt x="773" y="7"/>
                  </a:cubicBezTo>
                  <a:cubicBezTo>
                    <a:pt x="442" y="7"/>
                    <a:pt x="177" y="205"/>
                    <a:pt x="67" y="492"/>
                  </a:cubicBezTo>
                  <a:cubicBezTo>
                    <a:pt x="23" y="580"/>
                    <a:pt x="0" y="691"/>
                    <a:pt x="0" y="801"/>
                  </a:cubicBezTo>
                  <a:lnTo>
                    <a:pt x="45" y="978"/>
                  </a:lnTo>
                  <a:cubicBezTo>
                    <a:pt x="67" y="1110"/>
                    <a:pt x="155" y="1242"/>
                    <a:pt x="243" y="1331"/>
                  </a:cubicBezTo>
                  <a:cubicBezTo>
                    <a:pt x="309" y="1375"/>
                    <a:pt x="354" y="1419"/>
                    <a:pt x="420" y="1463"/>
                  </a:cubicBezTo>
                  <a:cubicBezTo>
                    <a:pt x="530" y="1529"/>
                    <a:pt x="663" y="1551"/>
                    <a:pt x="795" y="1551"/>
                  </a:cubicBezTo>
                  <a:cubicBezTo>
                    <a:pt x="905" y="1551"/>
                    <a:pt x="994" y="1529"/>
                    <a:pt x="1082" y="1485"/>
                  </a:cubicBezTo>
                  <a:cubicBezTo>
                    <a:pt x="1281" y="1397"/>
                    <a:pt x="1435" y="1242"/>
                    <a:pt x="1501" y="1044"/>
                  </a:cubicBezTo>
                  <a:cubicBezTo>
                    <a:pt x="1545" y="955"/>
                    <a:pt x="1567" y="867"/>
                    <a:pt x="1567" y="757"/>
                  </a:cubicBezTo>
                  <a:lnTo>
                    <a:pt x="1523" y="558"/>
                  </a:lnTo>
                  <a:cubicBezTo>
                    <a:pt x="1501" y="426"/>
                    <a:pt x="1413" y="315"/>
                    <a:pt x="1325" y="205"/>
                  </a:cubicBezTo>
                  <a:lnTo>
                    <a:pt x="1148" y="95"/>
                  </a:lnTo>
                  <a:cubicBezTo>
                    <a:pt x="1057" y="40"/>
                    <a:pt x="952" y="1"/>
                    <a:pt x="843"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5" name="Google Shape;1935;p66"/>
            <p:cNvSpPr/>
            <p:nvPr/>
          </p:nvSpPr>
          <p:spPr>
            <a:xfrm>
              <a:off x="2944025" y="543625"/>
              <a:ext cx="39200" cy="38800"/>
            </a:xfrm>
            <a:custGeom>
              <a:avLst/>
              <a:gdLst/>
              <a:ahLst/>
              <a:cxnLst/>
              <a:rect l="l" t="t" r="r" b="b"/>
              <a:pathLst>
                <a:path w="1568" h="1552" extrusionOk="0">
                  <a:moveTo>
                    <a:pt x="843" y="1"/>
                  </a:moveTo>
                  <a:cubicBezTo>
                    <a:pt x="820" y="1"/>
                    <a:pt x="796" y="3"/>
                    <a:pt x="773" y="7"/>
                  </a:cubicBezTo>
                  <a:cubicBezTo>
                    <a:pt x="464" y="7"/>
                    <a:pt x="177" y="205"/>
                    <a:pt x="67" y="492"/>
                  </a:cubicBezTo>
                  <a:cubicBezTo>
                    <a:pt x="23" y="580"/>
                    <a:pt x="1" y="691"/>
                    <a:pt x="23" y="801"/>
                  </a:cubicBezTo>
                  <a:lnTo>
                    <a:pt x="45" y="978"/>
                  </a:lnTo>
                  <a:cubicBezTo>
                    <a:pt x="89" y="1110"/>
                    <a:pt x="155" y="1242"/>
                    <a:pt x="265" y="1331"/>
                  </a:cubicBezTo>
                  <a:cubicBezTo>
                    <a:pt x="310" y="1375"/>
                    <a:pt x="376" y="1419"/>
                    <a:pt x="420" y="1463"/>
                  </a:cubicBezTo>
                  <a:cubicBezTo>
                    <a:pt x="552" y="1529"/>
                    <a:pt x="685" y="1551"/>
                    <a:pt x="817" y="1551"/>
                  </a:cubicBezTo>
                  <a:cubicBezTo>
                    <a:pt x="905" y="1551"/>
                    <a:pt x="1016" y="1529"/>
                    <a:pt x="1104" y="1485"/>
                  </a:cubicBezTo>
                  <a:cubicBezTo>
                    <a:pt x="1192" y="1441"/>
                    <a:pt x="1281" y="1397"/>
                    <a:pt x="1347" y="1309"/>
                  </a:cubicBezTo>
                  <a:cubicBezTo>
                    <a:pt x="1479" y="1154"/>
                    <a:pt x="1567" y="955"/>
                    <a:pt x="1567" y="757"/>
                  </a:cubicBezTo>
                  <a:cubicBezTo>
                    <a:pt x="1567" y="691"/>
                    <a:pt x="1545" y="624"/>
                    <a:pt x="1545" y="558"/>
                  </a:cubicBezTo>
                  <a:cubicBezTo>
                    <a:pt x="1501" y="426"/>
                    <a:pt x="1435" y="315"/>
                    <a:pt x="1325" y="205"/>
                  </a:cubicBezTo>
                  <a:cubicBezTo>
                    <a:pt x="1281" y="183"/>
                    <a:pt x="1214" y="139"/>
                    <a:pt x="1170" y="95"/>
                  </a:cubicBezTo>
                  <a:cubicBezTo>
                    <a:pt x="1061" y="40"/>
                    <a:pt x="952" y="1"/>
                    <a:pt x="843"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6" name="Google Shape;1936;p66"/>
            <p:cNvSpPr/>
            <p:nvPr/>
          </p:nvSpPr>
          <p:spPr>
            <a:xfrm>
              <a:off x="2800575" y="485275"/>
              <a:ext cx="65125" cy="31500"/>
            </a:xfrm>
            <a:custGeom>
              <a:avLst/>
              <a:gdLst/>
              <a:ahLst/>
              <a:cxnLst/>
              <a:rect l="l" t="t" r="r" b="b"/>
              <a:pathLst>
                <a:path w="2605" h="1260" extrusionOk="0">
                  <a:moveTo>
                    <a:pt x="1330" y="1"/>
                  </a:moveTo>
                  <a:cubicBezTo>
                    <a:pt x="1321" y="1"/>
                    <a:pt x="1312" y="1"/>
                    <a:pt x="1303" y="1"/>
                  </a:cubicBezTo>
                  <a:cubicBezTo>
                    <a:pt x="398" y="23"/>
                    <a:pt x="0" y="1259"/>
                    <a:pt x="0" y="1259"/>
                  </a:cubicBezTo>
                  <a:cubicBezTo>
                    <a:pt x="420" y="1016"/>
                    <a:pt x="861" y="840"/>
                    <a:pt x="1303" y="729"/>
                  </a:cubicBezTo>
                  <a:cubicBezTo>
                    <a:pt x="1436" y="716"/>
                    <a:pt x="1570" y="709"/>
                    <a:pt x="1703" y="709"/>
                  </a:cubicBezTo>
                  <a:cubicBezTo>
                    <a:pt x="2009" y="709"/>
                    <a:pt x="2312" y="747"/>
                    <a:pt x="2605" y="840"/>
                  </a:cubicBezTo>
                  <a:cubicBezTo>
                    <a:pt x="2605" y="840"/>
                    <a:pt x="2045" y="1"/>
                    <a:pt x="1330"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7" name="Google Shape;1937;p66"/>
            <p:cNvSpPr/>
            <p:nvPr/>
          </p:nvSpPr>
          <p:spPr>
            <a:xfrm>
              <a:off x="2932450" y="485275"/>
              <a:ext cx="65125" cy="31500"/>
            </a:xfrm>
            <a:custGeom>
              <a:avLst/>
              <a:gdLst/>
              <a:ahLst/>
              <a:cxnLst/>
              <a:rect l="l" t="t" r="r" b="b"/>
              <a:pathLst>
                <a:path w="2605" h="1260" extrusionOk="0">
                  <a:moveTo>
                    <a:pt x="1275" y="1"/>
                  </a:moveTo>
                  <a:cubicBezTo>
                    <a:pt x="581" y="1"/>
                    <a:pt x="0" y="840"/>
                    <a:pt x="0" y="840"/>
                  </a:cubicBezTo>
                  <a:cubicBezTo>
                    <a:pt x="292" y="747"/>
                    <a:pt x="596" y="709"/>
                    <a:pt x="902" y="709"/>
                  </a:cubicBezTo>
                  <a:cubicBezTo>
                    <a:pt x="1035" y="709"/>
                    <a:pt x="1169" y="716"/>
                    <a:pt x="1302" y="729"/>
                  </a:cubicBezTo>
                  <a:cubicBezTo>
                    <a:pt x="1766" y="840"/>
                    <a:pt x="2207" y="1016"/>
                    <a:pt x="2604" y="1259"/>
                  </a:cubicBezTo>
                  <a:cubicBezTo>
                    <a:pt x="2604" y="1259"/>
                    <a:pt x="2207" y="23"/>
                    <a:pt x="1302" y="1"/>
                  </a:cubicBezTo>
                  <a:cubicBezTo>
                    <a:pt x="1293" y="1"/>
                    <a:pt x="1284" y="1"/>
                    <a:pt x="1275"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8" name="Google Shape;1938;p66"/>
            <p:cNvSpPr/>
            <p:nvPr/>
          </p:nvSpPr>
          <p:spPr>
            <a:xfrm>
              <a:off x="2860725" y="657425"/>
              <a:ext cx="113125" cy="55300"/>
            </a:xfrm>
            <a:custGeom>
              <a:avLst/>
              <a:gdLst/>
              <a:ahLst/>
              <a:cxnLst/>
              <a:rect l="l" t="t" r="r" b="b"/>
              <a:pathLst>
                <a:path w="4525" h="2212" extrusionOk="0">
                  <a:moveTo>
                    <a:pt x="4524" y="1"/>
                  </a:moveTo>
                  <a:cubicBezTo>
                    <a:pt x="4524" y="1"/>
                    <a:pt x="3222" y="795"/>
                    <a:pt x="1920" y="795"/>
                  </a:cubicBezTo>
                  <a:cubicBezTo>
                    <a:pt x="1879" y="797"/>
                    <a:pt x="1837" y="797"/>
                    <a:pt x="1796" y="797"/>
                  </a:cubicBezTo>
                  <a:cubicBezTo>
                    <a:pt x="1176" y="797"/>
                    <a:pt x="559" y="642"/>
                    <a:pt x="0" y="332"/>
                  </a:cubicBezTo>
                  <a:lnTo>
                    <a:pt x="0" y="332"/>
                  </a:lnTo>
                  <a:cubicBezTo>
                    <a:pt x="127" y="1415"/>
                    <a:pt x="1031" y="2212"/>
                    <a:pt x="2082" y="2212"/>
                  </a:cubicBezTo>
                  <a:cubicBezTo>
                    <a:pt x="2123" y="2212"/>
                    <a:pt x="2165" y="2210"/>
                    <a:pt x="2207" y="2208"/>
                  </a:cubicBezTo>
                  <a:cubicBezTo>
                    <a:pt x="4237" y="2208"/>
                    <a:pt x="4524" y="1"/>
                    <a:pt x="452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9" name="Google Shape;1939;p66"/>
            <p:cNvSpPr/>
            <p:nvPr/>
          </p:nvSpPr>
          <p:spPr>
            <a:xfrm>
              <a:off x="2871750" y="492125"/>
              <a:ext cx="43050" cy="145025"/>
            </a:xfrm>
            <a:custGeom>
              <a:avLst/>
              <a:gdLst/>
              <a:ahLst/>
              <a:cxnLst/>
              <a:rect l="l" t="t" r="r" b="b"/>
              <a:pathLst>
                <a:path w="1722" h="5801" extrusionOk="0">
                  <a:moveTo>
                    <a:pt x="972" y="0"/>
                  </a:moveTo>
                  <a:cubicBezTo>
                    <a:pt x="922" y="0"/>
                    <a:pt x="861" y="47"/>
                    <a:pt x="861" y="102"/>
                  </a:cubicBezTo>
                  <a:cubicBezTo>
                    <a:pt x="861" y="831"/>
                    <a:pt x="1038" y="1537"/>
                    <a:pt x="1016" y="2243"/>
                  </a:cubicBezTo>
                  <a:cubicBezTo>
                    <a:pt x="1016" y="2861"/>
                    <a:pt x="883" y="3457"/>
                    <a:pt x="640" y="4009"/>
                  </a:cubicBezTo>
                  <a:cubicBezTo>
                    <a:pt x="442" y="4406"/>
                    <a:pt x="0" y="4803"/>
                    <a:pt x="199" y="5289"/>
                  </a:cubicBezTo>
                  <a:cubicBezTo>
                    <a:pt x="367" y="5692"/>
                    <a:pt x="790" y="5801"/>
                    <a:pt x="1197" y="5801"/>
                  </a:cubicBezTo>
                  <a:cubicBezTo>
                    <a:pt x="1325" y="5801"/>
                    <a:pt x="1451" y="5790"/>
                    <a:pt x="1567" y="5774"/>
                  </a:cubicBezTo>
                  <a:cubicBezTo>
                    <a:pt x="1722" y="5752"/>
                    <a:pt x="1700" y="5531"/>
                    <a:pt x="1545" y="5531"/>
                  </a:cubicBezTo>
                  <a:cubicBezTo>
                    <a:pt x="1236" y="5509"/>
                    <a:pt x="861" y="5553"/>
                    <a:pt x="618" y="5289"/>
                  </a:cubicBezTo>
                  <a:cubicBezTo>
                    <a:pt x="376" y="5068"/>
                    <a:pt x="508" y="4825"/>
                    <a:pt x="663" y="4582"/>
                  </a:cubicBezTo>
                  <a:cubicBezTo>
                    <a:pt x="927" y="4185"/>
                    <a:pt x="1126" y="3744"/>
                    <a:pt x="1214" y="3280"/>
                  </a:cubicBezTo>
                  <a:cubicBezTo>
                    <a:pt x="1325" y="2795"/>
                    <a:pt x="1347" y="2287"/>
                    <a:pt x="1325" y="1780"/>
                  </a:cubicBezTo>
                  <a:cubicBezTo>
                    <a:pt x="1303" y="1206"/>
                    <a:pt x="1214" y="632"/>
                    <a:pt x="1038" y="58"/>
                  </a:cubicBezTo>
                  <a:cubicBezTo>
                    <a:pt x="1029" y="17"/>
                    <a:pt x="1003" y="0"/>
                    <a:pt x="972"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0" name="Google Shape;1940;p66"/>
            <p:cNvSpPr/>
            <p:nvPr/>
          </p:nvSpPr>
          <p:spPr>
            <a:xfrm>
              <a:off x="2700150" y="505800"/>
              <a:ext cx="405300" cy="327425"/>
            </a:xfrm>
            <a:custGeom>
              <a:avLst/>
              <a:gdLst/>
              <a:ahLst/>
              <a:cxnLst/>
              <a:rect l="l" t="t" r="r" b="b"/>
              <a:pathLst>
                <a:path w="16212" h="13097" extrusionOk="0">
                  <a:moveTo>
                    <a:pt x="15960" y="0"/>
                  </a:moveTo>
                  <a:cubicBezTo>
                    <a:pt x="15886" y="0"/>
                    <a:pt x="15813" y="39"/>
                    <a:pt x="15780" y="129"/>
                  </a:cubicBezTo>
                  <a:cubicBezTo>
                    <a:pt x="15185" y="1475"/>
                    <a:pt x="14699" y="2888"/>
                    <a:pt x="14191" y="4278"/>
                  </a:cubicBezTo>
                  <a:cubicBezTo>
                    <a:pt x="13927" y="4984"/>
                    <a:pt x="13684" y="5691"/>
                    <a:pt x="13463" y="6397"/>
                  </a:cubicBezTo>
                  <a:cubicBezTo>
                    <a:pt x="13353" y="6706"/>
                    <a:pt x="13243" y="7037"/>
                    <a:pt x="13154" y="7368"/>
                  </a:cubicBezTo>
                  <a:cubicBezTo>
                    <a:pt x="13110" y="7478"/>
                    <a:pt x="13088" y="7589"/>
                    <a:pt x="13044" y="7721"/>
                  </a:cubicBezTo>
                  <a:cubicBezTo>
                    <a:pt x="11631" y="8449"/>
                    <a:pt x="10065" y="8847"/>
                    <a:pt x="8453" y="8847"/>
                  </a:cubicBezTo>
                  <a:cubicBezTo>
                    <a:pt x="8414" y="8847"/>
                    <a:pt x="8374" y="8847"/>
                    <a:pt x="8335" y="8847"/>
                  </a:cubicBezTo>
                  <a:cubicBezTo>
                    <a:pt x="6325" y="8847"/>
                    <a:pt x="4381" y="8297"/>
                    <a:pt x="2649" y="7280"/>
                  </a:cubicBezTo>
                  <a:cubicBezTo>
                    <a:pt x="2362" y="6198"/>
                    <a:pt x="1987" y="5139"/>
                    <a:pt x="1656" y="4080"/>
                  </a:cubicBezTo>
                  <a:cubicBezTo>
                    <a:pt x="1457" y="3440"/>
                    <a:pt x="1237" y="2777"/>
                    <a:pt x="1038" y="2115"/>
                  </a:cubicBezTo>
                  <a:cubicBezTo>
                    <a:pt x="928" y="1784"/>
                    <a:pt x="817" y="1453"/>
                    <a:pt x="707" y="1144"/>
                  </a:cubicBezTo>
                  <a:cubicBezTo>
                    <a:pt x="619" y="857"/>
                    <a:pt x="553" y="460"/>
                    <a:pt x="310" y="306"/>
                  </a:cubicBezTo>
                  <a:cubicBezTo>
                    <a:pt x="286" y="290"/>
                    <a:pt x="257" y="283"/>
                    <a:pt x="229" y="283"/>
                  </a:cubicBezTo>
                  <a:cubicBezTo>
                    <a:pt x="177" y="283"/>
                    <a:pt x="125" y="307"/>
                    <a:pt x="111" y="350"/>
                  </a:cubicBezTo>
                  <a:cubicBezTo>
                    <a:pt x="1" y="637"/>
                    <a:pt x="155" y="946"/>
                    <a:pt x="244" y="1211"/>
                  </a:cubicBezTo>
                  <a:cubicBezTo>
                    <a:pt x="332" y="1564"/>
                    <a:pt x="442" y="1917"/>
                    <a:pt x="553" y="2270"/>
                  </a:cubicBezTo>
                  <a:cubicBezTo>
                    <a:pt x="751" y="2910"/>
                    <a:pt x="950" y="3550"/>
                    <a:pt x="1171" y="4190"/>
                  </a:cubicBezTo>
                  <a:cubicBezTo>
                    <a:pt x="1524" y="5293"/>
                    <a:pt x="1833" y="6441"/>
                    <a:pt x="2252" y="7522"/>
                  </a:cubicBezTo>
                  <a:cubicBezTo>
                    <a:pt x="2120" y="7699"/>
                    <a:pt x="1987" y="7920"/>
                    <a:pt x="1833" y="8185"/>
                  </a:cubicBezTo>
                  <a:cubicBezTo>
                    <a:pt x="1722" y="7898"/>
                    <a:pt x="1590" y="7589"/>
                    <a:pt x="1479" y="7302"/>
                  </a:cubicBezTo>
                  <a:cubicBezTo>
                    <a:pt x="1369" y="7037"/>
                    <a:pt x="1259" y="6750"/>
                    <a:pt x="1148" y="6485"/>
                  </a:cubicBezTo>
                  <a:cubicBezTo>
                    <a:pt x="1060" y="6220"/>
                    <a:pt x="972" y="5845"/>
                    <a:pt x="751" y="5647"/>
                  </a:cubicBezTo>
                  <a:cubicBezTo>
                    <a:pt x="724" y="5626"/>
                    <a:pt x="690" y="5616"/>
                    <a:pt x="656" y="5616"/>
                  </a:cubicBezTo>
                  <a:cubicBezTo>
                    <a:pt x="580" y="5616"/>
                    <a:pt x="502" y="5665"/>
                    <a:pt x="486" y="5757"/>
                  </a:cubicBezTo>
                  <a:cubicBezTo>
                    <a:pt x="486" y="6022"/>
                    <a:pt x="553" y="6287"/>
                    <a:pt x="685" y="6529"/>
                  </a:cubicBezTo>
                  <a:cubicBezTo>
                    <a:pt x="795" y="6838"/>
                    <a:pt x="928" y="7147"/>
                    <a:pt x="1038" y="7478"/>
                  </a:cubicBezTo>
                  <a:cubicBezTo>
                    <a:pt x="1193" y="7876"/>
                    <a:pt x="1347" y="8339"/>
                    <a:pt x="1524" y="8758"/>
                  </a:cubicBezTo>
                  <a:cubicBezTo>
                    <a:pt x="1391" y="8979"/>
                    <a:pt x="1281" y="9200"/>
                    <a:pt x="1193" y="9420"/>
                  </a:cubicBezTo>
                  <a:cubicBezTo>
                    <a:pt x="2610" y="11859"/>
                    <a:pt x="4460" y="13097"/>
                    <a:pt x="8231" y="13097"/>
                  </a:cubicBezTo>
                  <a:cubicBezTo>
                    <a:pt x="8453" y="13097"/>
                    <a:pt x="8681" y="13093"/>
                    <a:pt x="8917" y="13084"/>
                  </a:cubicBezTo>
                  <a:cubicBezTo>
                    <a:pt x="12956" y="12952"/>
                    <a:pt x="15449" y="9641"/>
                    <a:pt x="15405" y="9310"/>
                  </a:cubicBezTo>
                  <a:cubicBezTo>
                    <a:pt x="15251" y="8891"/>
                    <a:pt x="15074" y="8493"/>
                    <a:pt x="14854" y="8118"/>
                  </a:cubicBezTo>
                  <a:cubicBezTo>
                    <a:pt x="15074" y="7522"/>
                    <a:pt x="15251" y="6927"/>
                    <a:pt x="15405" y="6309"/>
                  </a:cubicBezTo>
                  <a:cubicBezTo>
                    <a:pt x="15431" y="6193"/>
                    <a:pt x="15337" y="6122"/>
                    <a:pt x="15241" y="6122"/>
                  </a:cubicBezTo>
                  <a:cubicBezTo>
                    <a:pt x="15172" y="6122"/>
                    <a:pt x="15102" y="6159"/>
                    <a:pt x="15074" y="6242"/>
                  </a:cubicBezTo>
                  <a:cubicBezTo>
                    <a:pt x="14942" y="6728"/>
                    <a:pt x="14787" y="7213"/>
                    <a:pt x="14633" y="7677"/>
                  </a:cubicBezTo>
                  <a:cubicBezTo>
                    <a:pt x="14412" y="7258"/>
                    <a:pt x="14236" y="6927"/>
                    <a:pt x="14236" y="6927"/>
                  </a:cubicBezTo>
                  <a:cubicBezTo>
                    <a:pt x="14015" y="7125"/>
                    <a:pt x="13772" y="7280"/>
                    <a:pt x="13529" y="7434"/>
                  </a:cubicBezTo>
                  <a:cubicBezTo>
                    <a:pt x="13618" y="7191"/>
                    <a:pt x="13706" y="6949"/>
                    <a:pt x="13794" y="6706"/>
                  </a:cubicBezTo>
                  <a:cubicBezTo>
                    <a:pt x="14037" y="5978"/>
                    <a:pt x="14302" y="5249"/>
                    <a:pt x="14545" y="4521"/>
                  </a:cubicBezTo>
                  <a:cubicBezTo>
                    <a:pt x="15074" y="3086"/>
                    <a:pt x="15648" y="1696"/>
                    <a:pt x="16156" y="262"/>
                  </a:cubicBezTo>
                  <a:cubicBezTo>
                    <a:pt x="16211" y="109"/>
                    <a:pt x="16084" y="0"/>
                    <a:pt x="1596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1" name="Google Shape;1941;p66"/>
            <p:cNvSpPr/>
            <p:nvPr/>
          </p:nvSpPr>
          <p:spPr>
            <a:xfrm>
              <a:off x="3439475" y="5142500"/>
              <a:ext cx="760875" cy="312325"/>
            </a:xfrm>
            <a:custGeom>
              <a:avLst/>
              <a:gdLst/>
              <a:ahLst/>
              <a:cxnLst/>
              <a:rect l="l" t="t" r="r" b="b"/>
              <a:pathLst>
                <a:path w="30435" h="12493" extrusionOk="0">
                  <a:moveTo>
                    <a:pt x="18385" y="1"/>
                  </a:moveTo>
                  <a:cubicBezTo>
                    <a:pt x="18385" y="1"/>
                    <a:pt x="18517" y="3135"/>
                    <a:pt x="12691" y="5783"/>
                  </a:cubicBezTo>
                  <a:cubicBezTo>
                    <a:pt x="10749" y="6622"/>
                    <a:pt x="8696" y="7284"/>
                    <a:pt x="6600" y="7703"/>
                  </a:cubicBezTo>
                  <a:cubicBezTo>
                    <a:pt x="1722" y="8785"/>
                    <a:pt x="1" y="12492"/>
                    <a:pt x="1" y="12492"/>
                  </a:cubicBezTo>
                  <a:lnTo>
                    <a:pt x="30015" y="12492"/>
                  </a:lnTo>
                  <a:lnTo>
                    <a:pt x="30214" y="6865"/>
                  </a:lnTo>
                  <a:lnTo>
                    <a:pt x="30435" y="928"/>
                  </a:lnTo>
                  <a:lnTo>
                    <a:pt x="18385" y="1"/>
                  </a:ln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2" name="Google Shape;1942;p66"/>
            <p:cNvSpPr/>
            <p:nvPr/>
          </p:nvSpPr>
          <p:spPr>
            <a:xfrm>
              <a:off x="3439475" y="5287075"/>
              <a:ext cx="755350" cy="167750"/>
            </a:xfrm>
            <a:custGeom>
              <a:avLst/>
              <a:gdLst/>
              <a:ahLst/>
              <a:cxnLst/>
              <a:rect l="l" t="t" r="r" b="b"/>
              <a:pathLst>
                <a:path w="30214" h="6710" extrusionOk="0">
                  <a:moveTo>
                    <a:pt x="12691" y="0"/>
                  </a:moveTo>
                  <a:cubicBezTo>
                    <a:pt x="10749" y="839"/>
                    <a:pt x="8696" y="1501"/>
                    <a:pt x="6622" y="1920"/>
                  </a:cubicBezTo>
                  <a:cubicBezTo>
                    <a:pt x="1722" y="3002"/>
                    <a:pt x="1" y="6709"/>
                    <a:pt x="1" y="6709"/>
                  </a:cubicBezTo>
                  <a:lnTo>
                    <a:pt x="30015" y="6709"/>
                  </a:lnTo>
                  <a:lnTo>
                    <a:pt x="30214" y="1082"/>
                  </a:lnTo>
                  <a:lnTo>
                    <a:pt x="30214" y="1082"/>
                  </a:lnTo>
                  <a:cubicBezTo>
                    <a:pt x="27477" y="1920"/>
                    <a:pt x="23262" y="3796"/>
                    <a:pt x="16112" y="4436"/>
                  </a:cubicBezTo>
                  <a:cubicBezTo>
                    <a:pt x="15383" y="2847"/>
                    <a:pt x="14015" y="1280"/>
                    <a:pt x="12691"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3" name="Google Shape;1943;p66"/>
            <p:cNvSpPr/>
            <p:nvPr/>
          </p:nvSpPr>
          <p:spPr>
            <a:xfrm>
              <a:off x="3734100" y="2547675"/>
              <a:ext cx="551225" cy="2785750"/>
            </a:xfrm>
            <a:custGeom>
              <a:avLst/>
              <a:gdLst/>
              <a:ahLst/>
              <a:cxnLst/>
              <a:rect l="l" t="t" r="r" b="b"/>
              <a:pathLst>
                <a:path w="22049" h="111430" extrusionOk="0">
                  <a:moveTo>
                    <a:pt x="1" y="1"/>
                  </a:moveTo>
                  <a:lnTo>
                    <a:pt x="178" y="7460"/>
                  </a:lnTo>
                  <a:lnTo>
                    <a:pt x="2495" y="104875"/>
                  </a:lnTo>
                  <a:lnTo>
                    <a:pt x="22048" y="111430"/>
                  </a:lnTo>
                  <a:lnTo>
                    <a:pt x="19731" y="7460"/>
                  </a:lnTo>
                  <a:lnTo>
                    <a:pt x="19554" y="200"/>
                  </a:lnTo>
                  <a:lnTo>
                    <a:pt x="1"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4" name="Google Shape;1944;p66"/>
            <p:cNvSpPr/>
            <p:nvPr/>
          </p:nvSpPr>
          <p:spPr>
            <a:xfrm>
              <a:off x="3734100" y="2547675"/>
              <a:ext cx="493300" cy="186525"/>
            </a:xfrm>
            <a:custGeom>
              <a:avLst/>
              <a:gdLst/>
              <a:ahLst/>
              <a:cxnLst/>
              <a:rect l="l" t="t" r="r" b="b"/>
              <a:pathLst>
                <a:path w="19732" h="7461" extrusionOk="0">
                  <a:moveTo>
                    <a:pt x="1" y="1"/>
                  </a:moveTo>
                  <a:lnTo>
                    <a:pt x="178" y="7460"/>
                  </a:lnTo>
                  <a:lnTo>
                    <a:pt x="19731" y="7460"/>
                  </a:lnTo>
                  <a:lnTo>
                    <a:pt x="19554" y="200"/>
                  </a:lnTo>
                  <a:lnTo>
                    <a:pt x="1"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5" name="Google Shape;1945;p66"/>
            <p:cNvSpPr/>
            <p:nvPr/>
          </p:nvSpPr>
          <p:spPr>
            <a:xfrm>
              <a:off x="4570550" y="5142500"/>
              <a:ext cx="792850" cy="312325"/>
            </a:xfrm>
            <a:custGeom>
              <a:avLst/>
              <a:gdLst/>
              <a:ahLst/>
              <a:cxnLst/>
              <a:rect l="l" t="t" r="r" b="b"/>
              <a:pathLst>
                <a:path w="31714" h="12493" extrusionOk="0">
                  <a:moveTo>
                    <a:pt x="11940" y="1"/>
                  </a:moveTo>
                  <a:lnTo>
                    <a:pt x="0" y="928"/>
                  </a:lnTo>
                  <a:lnTo>
                    <a:pt x="883" y="6865"/>
                  </a:lnTo>
                  <a:lnTo>
                    <a:pt x="1700" y="12492"/>
                  </a:lnTo>
                  <a:lnTo>
                    <a:pt x="31714" y="12492"/>
                  </a:lnTo>
                  <a:cubicBezTo>
                    <a:pt x="31714" y="12492"/>
                    <a:pt x="29573" y="8785"/>
                    <a:pt x="24586" y="7703"/>
                  </a:cubicBezTo>
                  <a:cubicBezTo>
                    <a:pt x="22423" y="7262"/>
                    <a:pt x="20304" y="6622"/>
                    <a:pt x="18274" y="5783"/>
                  </a:cubicBezTo>
                  <a:cubicBezTo>
                    <a:pt x="12160" y="3135"/>
                    <a:pt x="11940" y="1"/>
                    <a:pt x="11940"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6" name="Google Shape;1946;p66"/>
            <p:cNvSpPr/>
            <p:nvPr/>
          </p:nvSpPr>
          <p:spPr>
            <a:xfrm>
              <a:off x="4592050" y="5287075"/>
              <a:ext cx="771350" cy="167750"/>
            </a:xfrm>
            <a:custGeom>
              <a:avLst/>
              <a:gdLst/>
              <a:ahLst/>
              <a:cxnLst/>
              <a:rect l="l" t="t" r="r" b="b"/>
              <a:pathLst>
                <a:path w="30854" h="6710" extrusionOk="0">
                  <a:moveTo>
                    <a:pt x="17414" y="0"/>
                  </a:moveTo>
                  <a:cubicBezTo>
                    <a:pt x="16244" y="1280"/>
                    <a:pt x="15052" y="2847"/>
                    <a:pt x="14478" y="4436"/>
                  </a:cubicBezTo>
                  <a:cubicBezTo>
                    <a:pt x="7284" y="3796"/>
                    <a:pt x="2848" y="1920"/>
                    <a:pt x="23" y="1082"/>
                  </a:cubicBezTo>
                  <a:lnTo>
                    <a:pt x="1" y="1082"/>
                  </a:lnTo>
                  <a:lnTo>
                    <a:pt x="840" y="6709"/>
                  </a:lnTo>
                  <a:lnTo>
                    <a:pt x="30854" y="6709"/>
                  </a:lnTo>
                  <a:cubicBezTo>
                    <a:pt x="30854" y="6709"/>
                    <a:pt x="28713" y="3002"/>
                    <a:pt x="23726" y="1920"/>
                  </a:cubicBezTo>
                  <a:cubicBezTo>
                    <a:pt x="21563" y="1479"/>
                    <a:pt x="19444" y="839"/>
                    <a:pt x="17414"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7" name="Google Shape;1947;p66"/>
            <p:cNvSpPr/>
            <p:nvPr/>
          </p:nvSpPr>
          <p:spPr>
            <a:xfrm>
              <a:off x="4257700" y="2547675"/>
              <a:ext cx="717300" cy="2785750"/>
            </a:xfrm>
            <a:custGeom>
              <a:avLst/>
              <a:gdLst/>
              <a:ahLst/>
              <a:cxnLst/>
              <a:rect l="l" t="t" r="r" b="b"/>
              <a:pathLst>
                <a:path w="28692" h="111430" extrusionOk="0">
                  <a:moveTo>
                    <a:pt x="19554" y="1"/>
                  </a:moveTo>
                  <a:lnTo>
                    <a:pt x="1" y="200"/>
                  </a:lnTo>
                  <a:lnTo>
                    <a:pt x="641" y="7460"/>
                  </a:lnTo>
                  <a:lnTo>
                    <a:pt x="9844" y="111430"/>
                  </a:lnTo>
                  <a:lnTo>
                    <a:pt x="28691" y="104875"/>
                  </a:lnTo>
                  <a:lnTo>
                    <a:pt x="20194" y="7460"/>
                  </a:lnTo>
                  <a:lnTo>
                    <a:pt x="19554"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8" name="Google Shape;1948;p66"/>
            <p:cNvSpPr/>
            <p:nvPr/>
          </p:nvSpPr>
          <p:spPr>
            <a:xfrm>
              <a:off x="4257700" y="2547675"/>
              <a:ext cx="504875" cy="186525"/>
            </a:xfrm>
            <a:custGeom>
              <a:avLst/>
              <a:gdLst/>
              <a:ahLst/>
              <a:cxnLst/>
              <a:rect l="l" t="t" r="r" b="b"/>
              <a:pathLst>
                <a:path w="20195" h="7461" extrusionOk="0">
                  <a:moveTo>
                    <a:pt x="19554" y="1"/>
                  </a:moveTo>
                  <a:lnTo>
                    <a:pt x="1" y="200"/>
                  </a:lnTo>
                  <a:lnTo>
                    <a:pt x="641" y="7460"/>
                  </a:lnTo>
                  <a:lnTo>
                    <a:pt x="20194" y="7460"/>
                  </a:lnTo>
                  <a:lnTo>
                    <a:pt x="19554"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9" name="Google Shape;1949;p66"/>
            <p:cNvSpPr/>
            <p:nvPr/>
          </p:nvSpPr>
          <p:spPr>
            <a:xfrm>
              <a:off x="3401975" y="1086600"/>
              <a:ext cx="585950" cy="820775"/>
            </a:xfrm>
            <a:custGeom>
              <a:avLst/>
              <a:gdLst/>
              <a:ahLst/>
              <a:cxnLst/>
              <a:rect l="l" t="t" r="r" b="b"/>
              <a:pathLst>
                <a:path w="23438" h="32831" extrusionOk="0">
                  <a:moveTo>
                    <a:pt x="18307" y="0"/>
                  </a:moveTo>
                  <a:cubicBezTo>
                    <a:pt x="16189" y="0"/>
                    <a:pt x="13522" y="2385"/>
                    <a:pt x="9336" y="8103"/>
                  </a:cubicBezTo>
                  <a:cubicBezTo>
                    <a:pt x="3884" y="15563"/>
                    <a:pt x="111" y="26554"/>
                    <a:pt x="111" y="26554"/>
                  </a:cubicBezTo>
                  <a:cubicBezTo>
                    <a:pt x="111" y="26554"/>
                    <a:pt x="0" y="30217"/>
                    <a:pt x="3774" y="32115"/>
                  </a:cubicBezTo>
                  <a:cubicBezTo>
                    <a:pt x="4793" y="32621"/>
                    <a:pt x="5771" y="32830"/>
                    <a:pt x="6681" y="32830"/>
                  </a:cubicBezTo>
                  <a:cubicBezTo>
                    <a:pt x="9142" y="32830"/>
                    <a:pt x="11104" y="31302"/>
                    <a:pt x="12006" y="29996"/>
                  </a:cubicBezTo>
                  <a:cubicBezTo>
                    <a:pt x="13220" y="28231"/>
                    <a:pt x="22555" y="10995"/>
                    <a:pt x="22997" y="7000"/>
                  </a:cubicBezTo>
                  <a:cubicBezTo>
                    <a:pt x="23438" y="3005"/>
                    <a:pt x="20878" y="114"/>
                    <a:pt x="18450" y="4"/>
                  </a:cubicBezTo>
                  <a:cubicBezTo>
                    <a:pt x="18403" y="1"/>
                    <a:pt x="18355" y="0"/>
                    <a:pt x="18307"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0" name="Google Shape;1950;p66"/>
            <p:cNvSpPr/>
            <p:nvPr/>
          </p:nvSpPr>
          <p:spPr>
            <a:xfrm>
              <a:off x="5342925" y="1130400"/>
              <a:ext cx="157325" cy="106825"/>
            </a:xfrm>
            <a:custGeom>
              <a:avLst/>
              <a:gdLst/>
              <a:ahLst/>
              <a:cxnLst/>
              <a:rect l="l" t="t" r="r" b="b"/>
              <a:pathLst>
                <a:path w="6293" h="4273" extrusionOk="0">
                  <a:moveTo>
                    <a:pt x="5375" y="1"/>
                  </a:moveTo>
                  <a:cubicBezTo>
                    <a:pt x="4175" y="1"/>
                    <a:pt x="47" y="2931"/>
                    <a:pt x="47" y="2931"/>
                  </a:cubicBezTo>
                  <a:cubicBezTo>
                    <a:pt x="0" y="4014"/>
                    <a:pt x="466" y="4273"/>
                    <a:pt x="921" y="4273"/>
                  </a:cubicBezTo>
                  <a:cubicBezTo>
                    <a:pt x="1338" y="4273"/>
                    <a:pt x="1746" y="4056"/>
                    <a:pt x="1746" y="4056"/>
                  </a:cubicBezTo>
                  <a:cubicBezTo>
                    <a:pt x="1746" y="4056"/>
                    <a:pt x="4438" y="2776"/>
                    <a:pt x="5211" y="1915"/>
                  </a:cubicBezTo>
                  <a:cubicBezTo>
                    <a:pt x="5961" y="1055"/>
                    <a:pt x="6292" y="724"/>
                    <a:pt x="5630" y="84"/>
                  </a:cubicBezTo>
                  <a:cubicBezTo>
                    <a:pt x="5575" y="27"/>
                    <a:pt x="5488" y="1"/>
                    <a:pt x="5375"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1" name="Google Shape;1951;p66"/>
            <p:cNvSpPr/>
            <p:nvPr/>
          </p:nvSpPr>
          <p:spPr>
            <a:xfrm>
              <a:off x="5516875" y="1063900"/>
              <a:ext cx="78275" cy="169675"/>
            </a:xfrm>
            <a:custGeom>
              <a:avLst/>
              <a:gdLst/>
              <a:ahLst/>
              <a:cxnLst/>
              <a:rect l="l" t="t" r="r" b="b"/>
              <a:pathLst>
                <a:path w="3131" h="6787" extrusionOk="0">
                  <a:moveTo>
                    <a:pt x="2318" y="1"/>
                  </a:moveTo>
                  <a:cubicBezTo>
                    <a:pt x="2057" y="1"/>
                    <a:pt x="1674" y="159"/>
                    <a:pt x="1519" y="360"/>
                  </a:cubicBezTo>
                  <a:cubicBezTo>
                    <a:pt x="1298" y="647"/>
                    <a:pt x="1188" y="1795"/>
                    <a:pt x="1387" y="3141"/>
                  </a:cubicBezTo>
                  <a:cubicBezTo>
                    <a:pt x="1276" y="3538"/>
                    <a:pt x="129" y="5061"/>
                    <a:pt x="40" y="6032"/>
                  </a:cubicBezTo>
                  <a:cubicBezTo>
                    <a:pt x="1" y="6597"/>
                    <a:pt x="197" y="6787"/>
                    <a:pt x="562" y="6787"/>
                  </a:cubicBezTo>
                  <a:cubicBezTo>
                    <a:pt x="810" y="6787"/>
                    <a:pt x="1136" y="6700"/>
                    <a:pt x="1519" y="6584"/>
                  </a:cubicBezTo>
                  <a:cubicBezTo>
                    <a:pt x="2490" y="6275"/>
                    <a:pt x="2887" y="4333"/>
                    <a:pt x="3020" y="3317"/>
                  </a:cubicBezTo>
                  <a:cubicBezTo>
                    <a:pt x="3130" y="2324"/>
                    <a:pt x="2711" y="316"/>
                    <a:pt x="2556" y="95"/>
                  </a:cubicBezTo>
                  <a:cubicBezTo>
                    <a:pt x="2517" y="30"/>
                    <a:pt x="2428" y="1"/>
                    <a:pt x="2318"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2" name="Google Shape;1952;p66"/>
            <p:cNvSpPr/>
            <p:nvPr/>
          </p:nvSpPr>
          <p:spPr>
            <a:xfrm>
              <a:off x="5196775" y="1089475"/>
              <a:ext cx="458050" cy="327725"/>
            </a:xfrm>
            <a:custGeom>
              <a:avLst/>
              <a:gdLst/>
              <a:ahLst/>
              <a:cxnLst/>
              <a:rect l="l" t="t" r="r" b="b"/>
              <a:pathLst>
                <a:path w="18322" h="13109" extrusionOk="0">
                  <a:moveTo>
                    <a:pt x="17346" y="0"/>
                  </a:moveTo>
                  <a:cubicBezTo>
                    <a:pt x="17233" y="0"/>
                    <a:pt x="17115" y="14"/>
                    <a:pt x="16993" y="43"/>
                  </a:cubicBezTo>
                  <a:cubicBezTo>
                    <a:pt x="16287" y="198"/>
                    <a:pt x="14522" y="4568"/>
                    <a:pt x="14522" y="4568"/>
                  </a:cubicBezTo>
                  <a:cubicBezTo>
                    <a:pt x="14522" y="4568"/>
                    <a:pt x="11275" y="4411"/>
                    <a:pt x="8718" y="4411"/>
                  </a:cubicBezTo>
                  <a:cubicBezTo>
                    <a:pt x="7440" y="4411"/>
                    <a:pt x="6334" y="4450"/>
                    <a:pt x="5893" y="4568"/>
                  </a:cubicBezTo>
                  <a:cubicBezTo>
                    <a:pt x="4546" y="4899"/>
                    <a:pt x="0" y="9445"/>
                    <a:pt x="0" y="9445"/>
                  </a:cubicBezTo>
                  <a:lnTo>
                    <a:pt x="4436" y="13109"/>
                  </a:lnTo>
                  <a:lnTo>
                    <a:pt x="9004" y="8275"/>
                  </a:lnTo>
                  <a:cubicBezTo>
                    <a:pt x="9004" y="8275"/>
                    <a:pt x="9964" y="8325"/>
                    <a:pt x="11093" y="8325"/>
                  </a:cubicBezTo>
                  <a:cubicBezTo>
                    <a:pt x="12221" y="8325"/>
                    <a:pt x="13518" y="8275"/>
                    <a:pt x="14191" y="8077"/>
                  </a:cubicBezTo>
                  <a:cubicBezTo>
                    <a:pt x="15515" y="7679"/>
                    <a:pt x="18119" y="1147"/>
                    <a:pt x="18229" y="705"/>
                  </a:cubicBezTo>
                  <a:cubicBezTo>
                    <a:pt x="18321" y="338"/>
                    <a:pt x="17908" y="0"/>
                    <a:pt x="17346"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3" name="Google Shape;1953;p66"/>
            <p:cNvSpPr/>
            <p:nvPr/>
          </p:nvSpPr>
          <p:spPr>
            <a:xfrm>
              <a:off x="4420125" y="1093700"/>
              <a:ext cx="974725" cy="754850"/>
            </a:xfrm>
            <a:custGeom>
              <a:avLst/>
              <a:gdLst/>
              <a:ahLst/>
              <a:cxnLst/>
              <a:rect l="l" t="t" r="r" b="b"/>
              <a:pathLst>
                <a:path w="38989" h="30194" extrusionOk="0">
                  <a:moveTo>
                    <a:pt x="6588" y="0"/>
                  </a:moveTo>
                  <a:cubicBezTo>
                    <a:pt x="3456" y="0"/>
                    <a:pt x="1" y="3830"/>
                    <a:pt x="897" y="7157"/>
                  </a:cubicBezTo>
                  <a:cubicBezTo>
                    <a:pt x="2157" y="11750"/>
                    <a:pt x="17248" y="30194"/>
                    <a:pt x="22919" y="30194"/>
                  </a:cubicBezTo>
                  <a:cubicBezTo>
                    <a:pt x="23108" y="30194"/>
                    <a:pt x="23285" y="30174"/>
                    <a:pt x="23452" y="30132"/>
                  </a:cubicBezTo>
                  <a:cubicBezTo>
                    <a:pt x="28638" y="28830"/>
                    <a:pt x="38989" y="12432"/>
                    <a:pt x="38989" y="12432"/>
                  </a:cubicBezTo>
                  <a:lnTo>
                    <a:pt x="32633" y="5966"/>
                  </a:lnTo>
                  <a:lnTo>
                    <a:pt x="23121" y="16206"/>
                  </a:lnTo>
                  <a:cubicBezTo>
                    <a:pt x="23121" y="16206"/>
                    <a:pt x="10939" y="1110"/>
                    <a:pt x="7584" y="139"/>
                  </a:cubicBezTo>
                  <a:cubicBezTo>
                    <a:pt x="7260" y="45"/>
                    <a:pt x="6926" y="0"/>
                    <a:pt x="6588"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4" name="Google Shape;1954;p66"/>
            <p:cNvSpPr/>
            <p:nvPr/>
          </p:nvSpPr>
          <p:spPr>
            <a:xfrm>
              <a:off x="3670650" y="1042000"/>
              <a:ext cx="1140475" cy="1548750"/>
            </a:xfrm>
            <a:custGeom>
              <a:avLst/>
              <a:gdLst/>
              <a:ahLst/>
              <a:cxnLst/>
              <a:rect l="l" t="t" r="r" b="b"/>
              <a:pathLst>
                <a:path w="45619" h="61950" extrusionOk="0">
                  <a:moveTo>
                    <a:pt x="13927" y="0"/>
                  </a:moveTo>
                  <a:cubicBezTo>
                    <a:pt x="13927" y="0"/>
                    <a:pt x="13243" y="111"/>
                    <a:pt x="12227" y="287"/>
                  </a:cubicBezTo>
                  <a:cubicBezTo>
                    <a:pt x="9822" y="751"/>
                    <a:pt x="5562" y="1722"/>
                    <a:pt x="4503" y="3178"/>
                  </a:cubicBezTo>
                  <a:cubicBezTo>
                    <a:pt x="3002" y="5231"/>
                    <a:pt x="7725" y="28735"/>
                    <a:pt x="7725" y="28735"/>
                  </a:cubicBezTo>
                  <a:cubicBezTo>
                    <a:pt x="7725" y="28735"/>
                    <a:pt x="1" y="54225"/>
                    <a:pt x="1060" y="61949"/>
                  </a:cubicBezTo>
                  <a:lnTo>
                    <a:pt x="45552" y="61949"/>
                  </a:lnTo>
                  <a:cubicBezTo>
                    <a:pt x="45618" y="60493"/>
                    <a:pt x="45508" y="59014"/>
                    <a:pt x="45287" y="57558"/>
                  </a:cubicBezTo>
                  <a:cubicBezTo>
                    <a:pt x="44890" y="55284"/>
                    <a:pt x="38380" y="34230"/>
                    <a:pt x="37056" y="30721"/>
                  </a:cubicBezTo>
                  <a:cubicBezTo>
                    <a:pt x="38954" y="21055"/>
                    <a:pt x="39505" y="5827"/>
                    <a:pt x="39174" y="4061"/>
                  </a:cubicBezTo>
                  <a:cubicBezTo>
                    <a:pt x="38843" y="2273"/>
                    <a:pt x="35400" y="1391"/>
                    <a:pt x="33789" y="1060"/>
                  </a:cubicBezTo>
                  <a:cubicBezTo>
                    <a:pt x="32995" y="905"/>
                    <a:pt x="31847" y="729"/>
                    <a:pt x="30876" y="596"/>
                  </a:cubicBezTo>
                  <a:cubicBezTo>
                    <a:pt x="29817" y="442"/>
                    <a:pt x="28956" y="331"/>
                    <a:pt x="28956" y="331"/>
                  </a:cubicBezTo>
                  <a:lnTo>
                    <a:pt x="13927" y="0"/>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5" name="Google Shape;1955;p66"/>
            <p:cNvSpPr/>
            <p:nvPr/>
          </p:nvSpPr>
          <p:spPr>
            <a:xfrm>
              <a:off x="4386825" y="2190725"/>
              <a:ext cx="231750" cy="265775"/>
            </a:xfrm>
            <a:custGeom>
              <a:avLst/>
              <a:gdLst/>
              <a:ahLst/>
              <a:cxnLst/>
              <a:rect l="l" t="t" r="r" b="b"/>
              <a:pathLst>
                <a:path w="9270" h="10631" extrusionOk="0">
                  <a:moveTo>
                    <a:pt x="0" y="0"/>
                  </a:moveTo>
                  <a:lnTo>
                    <a:pt x="0" y="7415"/>
                  </a:lnTo>
                  <a:cubicBezTo>
                    <a:pt x="0" y="7415"/>
                    <a:pt x="221" y="9578"/>
                    <a:pt x="3090" y="10395"/>
                  </a:cubicBezTo>
                  <a:cubicBezTo>
                    <a:pt x="3668" y="10558"/>
                    <a:pt x="4238" y="10630"/>
                    <a:pt x="4783" y="10630"/>
                  </a:cubicBezTo>
                  <a:cubicBezTo>
                    <a:pt x="6962" y="10630"/>
                    <a:pt x="8731" y="9472"/>
                    <a:pt x="8960" y="8342"/>
                  </a:cubicBezTo>
                  <a:cubicBezTo>
                    <a:pt x="9269" y="6797"/>
                    <a:pt x="9093" y="353"/>
                    <a:pt x="9071" y="199"/>
                  </a:cubicBezTo>
                  <a:lnTo>
                    <a:pt x="0"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6" name="Google Shape;1956;p66"/>
            <p:cNvSpPr/>
            <p:nvPr/>
          </p:nvSpPr>
          <p:spPr>
            <a:xfrm>
              <a:off x="3851075" y="2190725"/>
              <a:ext cx="231750" cy="265775"/>
            </a:xfrm>
            <a:custGeom>
              <a:avLst/>
              <a:gdLst/>
              <a:ahLst/>
              <a:cxnLst/>
              <a:rect l="l" t="t" r="r" b="b"/>
              <a:pathLst>
                <a:path w="9270" h="10631" extrusionOk="0">
                  <a:moveTo>
                    <a:pt x="1" y="0"/>
                  </a:moveTo>
                  <a:lnTo>
                    <a:pt x="1" y="7415"/>
                  </a:lnTo>
                  <a:cubicBezTo>
                    <a:pt x="1" y="7415"/>
                    <a:pt x="199" y="9578"/>
                    <a:pt x="3090" y="10395"/>
                  </a:cubicBezTo>
                  <a:cubicBezTo>
                    <a:pt x="3664" y="10558"/>
                    <a:pt x="4232" y="10630"/>
                    <a:pt x="4775" y="10630"/>
                  </a:cubicBezTo>
                  <a:cubicBezTo>
                    <a:pt x="6948" y="10630"/>
                    <a:pt x="8731" y="9472"/>
                    <a:pt x="8961" y="8342"/>
                  </a:cubicBezTo>
                  <a:cubicBezTo>
                    <a:pt x="9270" y="6797"/>
                    <a:pt x="9071" y="353"/>
                    <a:pt x="9049" y="199"/>
                  </a:cubicBezTo>
                  <a:lnTo>
                    <a:pt x="1"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7" name="Google Shape;1957;p66"/>
            <p:cNvSpPr/>
            <p:nvPr/>
          </p:nvSpPr>
          <p:spPr>
            <a:xfrm>
              <a:off x="3976325" y="1042000"/>
              <a:ext cx="466250" cy="295200"/>
            </a:xfrm>
            <a:custGeom>
              <a:avLst/>
              <a:gdLst/>
              <a:ahLst/>
              <a:cxnLst/>
              <a:rect l="l" t="t" r="r" b="b"/>
              <a:pathLst>
                <a:path w="18650" h="11808" extrusionOk="0">
                  <a:moveTo>
                    <a:pt x="1700" y="0"/>
                  </a:moveTo>
                  <a:cubicBezTo>
                    <a:pt x="1700" y="0"/>
                    <a:pt x="1016" y="111"/>
                    <a:pt x="0" y="287"/>
                  </a:cubicBezTo>
                  <a:cubicBezTo>
                    <a:pt x="376" y="2891"/>
                    <a:pt x="4260" y="10638"/>
                    <a:pt x="9358" y="11807"/>
                  </a:cubicBezTo>
                  <a:cubicBezTo>
                    <a:pt x="15008" y="9556"/>
                    <a:pt x="18208" y="4414"/>
                    <a:pt x="18649" y="596"/>
                  </a:cubicBezTo>
                  <a:cubicBezTo>
                    <a:pt x="17590" y="442"/>
                    <a:pt x="16707" y="331"/>
                    <a:pt x="16707" y="331"/>
                  </a:cubicBezTo>
                  <a:lnTo>
                    <a:pt x="1700"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8" name="Google Shape;1958;p66"/>
            <p:cNvSpPr/>
            <p:nvPr/>
          </p:nvSpPr>
          <p:spPr>
            <a:xfrm>
              <a:off x="3718675" y="2228775"/>
              <a:ext cx="232300" cy="231725"/>
            </a:xfrm>
            <a:custGeom>
              <a:avLst/>
              <a:gdLst/>
              <a:ahLst/>
              <a:cxnLst/>
              <a:rect l="l" t="t" r="r" b="b"/>
              <a:pathLst>
                <a:path w="9292" h="9269" extrusionOk="0">
                  <a:moveTo>
                    <a:pt x="5915" y="1"/>
                  </a:moveTo>
                  <a:lnTo>
                    <a:pt x="0" y="3995"/>
                  </a:lnTo>
                  <a:cubicBezTo>
                    <a:pt x="0" y="3995"/>
                    <a:pt x="2626" y="8122"/>
                    <a:pt x="4105" y="8917"/>
                  </a:cubicBezTo>
                  <a:cubicBezTo>
                    <a:pt x="4574" y="9180"/>
                    <a:pt x="5106" y="9269"/>
                    <a:pt x="5613" y="9269"/>
                  </a:cubicBezTo>
                  <a:cubicBezTo>
                    <a:pt x="6682" y="9269"/>
                    <a:pt x="7636" y="8873"/>
                    <a:pt x="7636" y="8873"/>
                  </a:cubicBezTo>
                  <a:lnTo>
                    <a:pt x="9291" y="7372"/>
                  </a:lnTo>
                  <a:cubicBezTo>
                    <a:pt x="9291" y="7372"/>
                    <a:pt x="7393" y="1722"/>
                    <a:pt x="5915"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9" name="Google Shape;1959;p66"/>
            <p:cNvSpPr/>
            <p:nvPr/>
          </p:nvSpPr>
          <p:spPr>
            <a:xfrm>
              <a:off x="3397550" y="1657575"/>
              <a:ext cx="523625" cy="762700"/>
            </a:xfrm>
            <a:custGeom>
              <a:avLst/>
              <a:gdLst/>
              <a:ahLst/>
              <a:cxnLst/>
              <a:rect l="l" t="t" r="r" b="b"/>
              <a:pathLst>
                <a:path w="20945" h="30508" extrusionOk="0">
                  <a:moveTo>
                    <a:pt x="4870" y="0"/>
                  </a:moveTo>
                  <a:cubicBezTo>
                    <a:pt x="3945" y="0"/>
                    <a:pt x="3028" y="213"/>
                    <a:pt x="2208" y="691"/>
                  </a:cubicBezTo>
                  <a:cubicBezTo>
                    <a:pt x="1" y="1971"/>
                    <a:pt x="45" y="5590"/>
                    <a:pt x="707" y="7819"/>
                  </a:cubicBezTo>
                  <a:cubicBezTo>
                    <a:pt x="2053" y="13712"/>
                    <a:pt x="3510" y="17707"/>
                    <a:pt x="6489" y="22452"/>
                  </a:cubicBezTo>
                  <a:cubicBezTo>
                    <a:pt x="6884" y="23088"/>
                    <a:pt x="11554" y="30508"/>
                    <a:pt x="11739" y="30508"/>
                  </a:cubicBezTo>
                  <a:cubicBezTo>
                    <a:pt x="11740" y="30508"/>
                    <a:pt x="11741" y="30507"/>
                    <a:pt x="11742" y="30507"/>
                  </a:cubicBezTo>
                  <a:lnTo>
                    <a:pt x="20944" y="24173"/>
                  </a:lnTo>
                  <a:cubicBezTo>
                    <a:pt x="19841" y="21370"/>
                    <a:pt x="14589" y="10313"/>
                    <a:pt x="13331" y="7665"/>
                  </a:cubicBezTo>
                  <a:cubicBezTo>
                    <a:pt x="12271" y="5480"/>
                    <a:pt x="11168" y="3229"/>
                    <a:pt x="9314" y="1662"/>
                  </a:cubicBezTo>
                  <a:cubicBezTo>
                    <a:pt x="9115" y="1486"/>
                    <a:pt x="8895" y="1331"/>
                    <a:pt x="8674" y="1177"/>
                  </a:cubicBezTo>
                  <a:cubicBezTo>
                    <a:pt x="7565" y="446"/>
                    <a:pt x="6208" y="0"/>
                    <a:pt x="4870"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0" name="Google Shape;1960;p66"/>
            <p:cNvSpPr/>
            <p:nvPr/>
          </p:nvSpPr>
          <p:spPr>
            <a:xfrm>
              <a:off x="3982400" y="2327050"/>
              <a:ext cx="158375" cy="142450"/>
            </a:xfrm>
            <a:custGeom>
              <a:avLst/>
              <a:gdLst/>
              <a:ahLst/>
              <a:cxnLst/>
              <a:rect l="l" t="t" r="r" b="b"/>
              <a:pathLst>
                <a:path w="6335" h="5698" extrusionOk="0">
                  <a:moveTo>
                    <a:pt x="2731" y="0"/>
                  </a:moveTo>
                  <a:cubicBezTo>
                    <a:pt x="1626" y="0"/>
                    <a:pt x="186" y="448"/>
                    <a:pt x="0" y="572"/>
                  </a:cubicBezTo>
                  <a:cubicBezTo>
                    <a:pt x="0" y="572"/>
                    <a:pt x="2671" y="4059"/>
                    <a:pt x="3421" y="4898"/>
                  </a:cubicBezTo>
                  <a:cubicBezTo>
                    <a:pt x="3877" y="5407"/>
                    <a:pt x="4676" y="5697"/>
                    <a:pt x="5287" y="5697"/>
                  </a:cubicBezTo>
                  <a:cubicBezTo>
                    <a:pt x="5680" y="5697"/>
                    <a:pt x="5996" y="5577"/>
                    <a:pt x="6091" y="5317"/>
                  </a:cubicBezTo>
                  <a:cubicBezTo>
                    <a:pt x="6334" y="4655"/>
                    <a:pt x="4767" y="3728"/>
                    <a:pt x="4767" y="3728"/>
                  </a:cubicBezTo>
                  <a:cubicBezTo>
                    <a:pt x="4767" y="3728"/>
                    <a:pt x="4591" y="1058"/>
                    <a:pt x="3840" y="307"/>
                  </a:cubicBezTo>
                  <a:cubicBezTo>
                    <a:pt x="3615" y="82"/>
                    <a:pt x="3204" y="0"/>
                    <a:pt x="2731"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1" name="Google Shape;1961;p66"/>
            <p:cNvSpPr/>
            <p:nvPr/>
          </p:nvSpPr>
          <p:spPr>
            <a:xfrm>
              <a:off x="3810550" y="2318975"/>
              <a:ext cx="287175" cy="217825"/>
            </a:xfrm>
            <a:custGeom>
              <a:avLst/>
              <a:gdLst/>
              <a:ahLst/>
              <a:cxnLst/>
              <a:rect l="l" t="t" r="r" b="b"/>
              <a:pathLst>
                <a:path w="11487" h="8713" extrusionOk="0">
                  <a:moveTo>
                    <a:pt x="7529" y="1"/>
                  </a:moveTo>
                  <a:cubicBezTo>
                    <a:pt x="5651" y="1"/>
                    <a:pt x="0" y="3575"/>
                    <a:pt x="165" y="4338"/>
                  </a:cubicBezTo>
                  <a:cubicBezTo>
                    <a:pt x="320" y="5132"/>
                    <a:pt x="3144" y="8421"/>
                    <a:pt x="3696" y="8597"/>
                  </a:cubicBezTo>
                  <a:cubicBezTo>
                    <a:pt x="3909" y="8672"/>
                    <a:pt x="4122" y="8712"/>
                    <a:pt x="4335" y="8712"/>
                  </a:cubicBezTo>
                  <a:cubicBezTo>
                    <a:pt x="4497" y="8712"/>
                    <a:pt x="4660" y="8689"/>
                    <a:pt x="4822" y="8641"/>
                  </a:cubicBezTo>
                  <a:cubicBezTo>
                    <a:pt x="5109" y="8553"/>
                    <a:pt x="5396" y="8399"/>
                    <a:pt x="5638" y="8222"/>
                  </a:cubicBezTo>
                  <a:cubicBezTo>
                    <a:pt x="5938" y="8402"/>
                    <a:pt x="6215" y="8518"/>
                    <a:pt x="6504" y="8518"/>
                  </a:cubicBezTo>
                  <a:cubicBezTo>
                    <a:pt x="6854" y="8518"/>
                    <a:pt x="7222" y="8348"/>
                    <a:pt x="7669" y="7913"/>
                  </a:cubicBezTo>
                  <a:cubicBezTo>
                    <a:pt x="7867" y="8068"/>
                    <a:pt x="8088" y="8200"/>
                    <a:pt x="8331" y="8288"/>
                  </a:cubicBezTo>
                  <a:cubicBezTo>
                    <a:pt x="8472" y="8335"/>
                    <a:pt x="8601" y="8356"/>
                    <a:pt x="8718" y="8356"/>
                  </a:cubicBezTo>
                  <a:cubicBezTo>
                    <a:pt x="9478" y="8356"/>
                    <a:pt x="9743" y="7494"/>
                    <a:pt x="9743" y="7494"/>
                  </a:cubicBezTo>
                  <a:cubicBezTo>
                    <a:pt x="9826" y="7503"/>
                    <a:pt x="9908" y="7508"/>
                    <a:pt x="9988" y="7508"/>
                  </a:cubicBezTo>
                  <a:cubicBezTo>
                    <a:pt x="10103" y="7508"/>
                    <a:pt x="10214" y="7498"/>
                    <a:pt x="10317" y="7472"/>
                  </a:cubicBezTo>
                  <a:cubicBezTo>
                    <a:pt x="10825" y="7383"/>
                    <a:pt x="11487" y="7097"/>
                    <a:pt x="11376" y="6148"/>
                  </a:cubicBezTo>
                  <a:cubicBezTo>
                    <a:pt x="11222" y="4625"/>
                    <a:pt x="8949" y="476"/>
                    <a:pt x="7867" y="56"/>
                  </a:cubicBezTo>
                  <a:cubicBezTo>
                    <a:pt x="7776" y="19"/>
                    <a:pt x="7662" y="1"/>
                    <a:pt x="7529"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2" name="Google Shape;1962;p66"/>
            <p:cNvSpPr/>
            <p:nvPr/>
          </p:nvSpPr>
          <p:spPr>
            <a:xfrm>
              <a:off x="3968050" y="2363950"/>
              <a:ext cx="100450" cy="142750"/>
            </a:xfrm>
            <a:custGeom>
              <a:avLst/>
              <a:gdLst/>
              <a:ahLst/>
              <a:cxnLst/>
              <a:rect l="l" t="t" r="r" b="b"/>
              <a:pathLst>
                <a:path w="4018" h="5710" extrusionOk="0">
                  <a:moveTo>
                    <a:pt x="0" y="1"/>
                  </a:moveTo>
                  <a:lnTo>
                    <a:pt x="0" y="1"/>
                  </a:lnTo>
                  <a:cubicBezTo>
                    <a:pt x="67" y="89"/>
                    <a:pt x="2340" y="3024"/>
                    <a:pt x="2715" y="3731"/>
                  </a:cubicBezTo>
                  <a:cubicBezTo>
                    <a:pt x="3090" y="4437"/>
                    <a:pt x="3487" y="5298"/>
                    <a:pt x="3443" y="5695"/>
                  </a:cubicBezTo>
                  <a:cubicBezTo>
                    <a:pt x="3526" y="5704"/>
                    <a:pt x="3608" y="5709"/>
                    <a:pt x="3688" y="5709"/>
                  </a:cubicBezTo>
                  <a:cubicBezTo>
                    <a:pt x="3803" y="5709"/>
                    <a:pt x="3914" y="5699"/>
                    <a:pt x="4017" y="5673"/>
                  </a:cubicBezTo>
                  <a:cubicBezTo>
                    <a:pt x="3951" y="4393"/>
                    <a:pt x="3443" y="3157"/>
                    <a:pt x="2583" y="2186"/>
                  </a:cubicBezTo>
                  <a:cubicBezTo>
                    <a:pt x="1920" y="1502"/>
                    <a:pt x="67" y="45"/>
                    <a:pt x="0"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3" name="Google Shape;1963;p66"/>
            <p:cNvSpPr/>
            <p:nvPr/>
          </p:nvSpPr>
          <p:spPr>
            <a:xfrm>
              <a:off x="3927225" y="2409200"/>
              <a:ext cx="91600" cy="117000"/>
            </a:xfrm>
            <a:custGeom>
              <a:avLst/>
              <a:gdLst/>
              <a:ahLst/>
              <a:cxnLst/>
              <a:rect l="l" t="t" r="r" b="b"/>
              <a:pathLst>
                <a:path w="3664" h="4680" extrusionOk="0">
                  <a:moveTo>
                    <a:pt x="0" y="1"/>
                  </a:moveTo>
                  <a:lnTo>
                    <a:pt x="3002" y="4304"/>
                  </a:lnTo>
                  <a:cubicBezTo>
                    <a:pt x="3200" y="4459"/>
                    <a:pt x="3421" y="4591"/>
                    <a:pt x="3664" y="4679"/>
                  </a:cubicBezTo>
                  <a:cubicBezTo>
                    <a:pt x="3509" y="4061"/>
                    <a:pt x="3289" y="3465"/>
                    <a:pt x="3002" y="2892"/>
                  </a:cubicBezTo>
                  <a:cubicBezTo>
                    <a:pt x="2362" y="1656"/>
                    <a:pt x="66" y="67"/>
                    <a:pt x="0"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4" name="Google Shape;1964;p66"/>
            <p:cNvSpPr/>
            <p:nvPr/>
          </p:nvSpPr>
          <p:spPr>
            <a:xfrm>
              <a:off x="3886400" y="2457200"/>
              <a:ext cx="65125" cy="77825"/>
            </a:xfrm>
            <a:custGeom>
              <a:avLst/>
              <a:gdLst/>
              <a:ahLst/>
              <a:cxnLst/>
              <a:rect l="l" t="t" r="r" b="b"/>
              <a:pathLst>
                <a:path w="2605" h="3113" extrusionOk="0">
                  <a:moveTo>
                    <a:pt x="0" y="1"/>
                  </a:moveTo>
                  <a:lnTo>
                    <a:pt x="0" y="1"/>
                  </a:lnTo>
                  <a:cubicBezTo>
                    <a:pt x="0" y="1"/>
                    <a:pt x="905" y="2075"/>
                    <a:pt x="1788" y="3112"/>
                  </a:cubicBezTo>
                  <a:cubicBezTo>
                    <a:pt x="2075" y="3024"/>
                    <a:pt x="2362" y="2870"/>
                    <a:pt x="2604" y="2693"/>
                  </a:cubicBezTo>
                  <a:lnTo>
                    <a:pt x="0" y="1"/>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5" name="Google Shape;1965;p66"/>
            <p:cNvSpPr/>
            <p:nvPr/>
          </p:nvSpPr>
          <p:spPr>
            <a:xfrm>
              <a:off x="3796450" y="238100"/>
              <a:ext cx="850250" cy="748000"/>
            </a:xfrm>
            <a:custGeom>
              <a:avLst/>
              <a:gdLst/>
              <a:ahLst/>
              <a:cxnLst/>
              <a:rect l="l" t="t" r="r" b="b"/>
              <a:pathLst>
                <a:path w="34010" h="29920" extrusionOk="0">
                  <a:moveTo>
                    <a:pt x="23773" y="0"/>
                  </a:moveTo>
                  <a:cubicBezTo>
                    <a:pt x="23131" y="0"/>
                    <a:pt x="22484" y="130"/>
                    <a:pt x="21872" y="398"/>
                  </a:cubicBezTo>
                  <a:cubicBezTo>
                    <a:pt x="21077" y="773"/>
                    <a:pt x="20746" y="1480"/>
                    <a:pt x="20062" y="2053"/>
                  </a:cubicBezTo>
                  <a:cubicBezTo>
                    <a:pt x="19007" y="1106"/>
                    <a:pt x="17667" y="603"/>
                    <a:pt x="16298" y="603"/>
                  </a:cubicBezTo>
                  <a:cubicBezTo>
                    <a:pt x="15690" y="603"/>
                    <a:pt x="15076" y="702"/>
                    <a:pt x="14478" y="906"/>
                  </a:cubicBezTo>
                  <a:cubicBezTo>
                    <a:pt x="12558" y="1568"/>
                    <a:pt x="11168" y="3223"/>
                    <a:pt x="10815" y="5231"/>
                  </a:cubicBezTo>
                  <a:cubicBezTo>
                    <a:pt x="10127" y="4518"/>
                    <a:pt x="9134" y="4160"/>
                    <a:pt x="8138" y="4160"/>
                  </a:cubicBezTo>
                  <a:cubicBezTo>
                    <a:pt x="7376" y="4160"/>
                    <a:pt x="6613" y="4369"/>
                    <a:pt x="5982" y="4790"/>
                  </a:cubicBezTo>
                  <a:cubicBezTo>
                    <a:pt x="4481" y="5827"/>
                    <a:pt x="3686" y="7615"/>
                    <a:pt x="3929" y="9425"/>
                  </a:cubicBezTo>
                  <a:cubicBezTo>
                    <a:pt x="2362" y="9623"/>
                    <a:pt x="1082" y="10749"/>
                    <a:pt x="685" y="12294"/>
                  </a:cubicBezTo>
                  <a:cubicBezTo>
                    <a:pt x="332" y="13772"/>
                    <a:pt x="1126" y="15538"/>
                    <a:pt x="2428" y="16355"/>
                  </a:cubicBezTo>
                  <a:cubicBezTo>
                    <a:pt x="994" y="17392"/>
                    <a:pt x="1" y="20018"/>
                    <a:pt x="1082" y="21629"/>
                  </a:cubicBezTo>
                  <a:cubicBezTo>
                    <a:pt x="2029" y="23069"/>
                    <a:pt x="4332" y="23662"/>
                    <a:pt x="6055" y="23662"/>
                  </a:cubicBezTo>
                  <a:cubicBezTo>
                    <a:pt x="6261" y="23662"/>
                    <a:pt x="6458" y="23654"/>
                    <a:pt x="6644" y="23637"/>
                  </a:cubicBezTo>
                  <a:lnTo>
                    <a:pt x="6644" y="23637"/>
                  </a:lnTo>
                  <a:cubicBezTo>
                    <a:pt x="6224" y="25447"/>
                    <a:pt x="7637" y="26970"/>
                    <a:pt x="9380" y="27301"/>
                  </a:cubicBezTo>
                  <a:cubicBezTo>
                    <a:pt x="9586" y="27335"/>
                    <a:pt x="9793" y="27352"/>
                    <a:pt x="10000" y="27352"/>
                  </a:cubicBezTo>
                  <a:cubicBezTo>
                    <a:pt x="10858" y="27352"/>
                    <a:pt x="11706" y="27062"/>
                    <a:pt x="12382" y="26529"/>
                  </a:cubicBezTo>
                  <a:cubicBezTo>
                    <a:pt x="12470" y="26705"/>
                    <a:pt x="12580" y="26860"/>
                    <a:pt x="12691" y="27036"/>
                  </a:cubicBezTo>
                  <a:cubicBezTo>
                    <a:pt x="13562" y="28271"/>
                    <a:pt x="14670" y="28947"/>
                    <a:pt x="15889" y="28947"/>
                  </a:cubicBezTo>
                  <a:cubicBezTo>
                    <a:pt x="16740" y="28947"/>
                    <a:pt x="17645" y="28618"/>
                    <a:pt x="18561" y="27919"/>
                  </a:cubicBezTo>
                  <a:cubicBezTo>
                    <a:pt x="19152" y="29158"/>
                    <a:pt x="20385" y="29919"/>
                    <a:pt x="21705" y="29919"/>
                  </a:cubicBezTo>
                  <a:cubicBezTo>
                    <a:pt x="21913" y="29919"/>
                    <a:pt x="22124" y="29900"/>
                    <a:pt x="22335" y="29861"/>
                  </a:cubicBezTo>
                  <a:cubicBezTo>
                    <a:pt x="23836" y="29574"/>
                    <a:pt x="25337" y="28603"/>
                    <a:pt x="25381" y="27080"/>
                  </a:cubicBezTo>
                  <a:cubicBezTo>
                    <a:pt x="25875" y="27282"/>
                    <a:pt x="26392" y="27379"/>
                    <a:pt x="26902" y="27379"/>
                  </a:cubicBezTo>
                  <a:cubicBezTo>
                    <a:pt x="28237" y="27379"/>
                    <a:pt x="29530" y="26717"/>
                    <a:pt x="30280" y="25535"/>
                  </a:cubicBezTo>
                  <a:cubicBezTo>
                    <a:pt x="31273" y="23946"/>
                    <a:pt x="31052" y="21673"/>
                    <a:pt x="29596" y="20482"/>
                  </a:cubicBezTo>
                  <a:lnTo>
                    <a:pt x="29596" y="20482"/>
                  </a:lnTo>
                  <a:cubicBezTo>
                    <a:pt x="29691" y="20489"/>
                    <a:pt x="29786" y="20492"/>
                    <a:pt x="29881" y="20492"/>
                  </a:cubicBezTo>
                  <a:cubicBezTo>
                    <a:pt x="31553" y="20492"/>
                    <a:pt x="33023" y="19398"/>
                    <a:pt x="33524" y="17789"/>
                  </a:cubicBezTo>
                  <a:cubicBezTo>
                    <a:pt x="34010" y="16134"/>
                    <a:pt x="33237" y="13794"/>
                    <a:pt x="31693" y="13044"/>
                  </a:cubicBezTo>
                  <a:cubicBezTo>
                    <a:pt x="32973" y="11764"/>
                    <a:pt x="33259" y="9778"/>
                    <a:pt x="32377" y="8189"/>
                  </a:cubicBezTo>
                  <a:cubicBezTo>
                    <a:pt x="31679" y="7014"/>
                    <a:pt x="30534" y="6325"/>
                    <a:pt x="29277" y="6325"/>
                  </a:cubicBezTo>
                  <a:cubicBezTo>
                    <a:pt x="28905" y="6325"/>
                    <a:pt x="28523" y="6385"/>
                    <a:pt x="28139" y="6512"/>
                  </a:cubicBezTo>
                  <a:cubicBezTo>
                    <a:pt x="28846" y="4724"/>
                    <a:pt x="28448" y="2693"/>
                    <a:pt x="27080" y="1325"/>
                  </a:cubicBezTo>
                  <a:cubicBezTo>
                    <a:pt x="26172" y="460"/>
                    <a:pt x="24982" y="0"/>
                    <a:pt x="23773"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66"/>
            <p:cNvSpPr/>
            <p:nvPr/>
          </p:nvSpPr>
          <p:spPr>
            <a:xfrm>
              <a:off x="3928875" y="563025"/>
              <a:ext cx="162225" cy="162000"/>
            </a:xfrm>
            <a:custGeom>
              <a:avLst/>
              <a:gdLst/>
              <a:ahLst/>
              <a:cxnLst/>
              <a:rect l="l" t="t" r="r" b="b"/>
              <a:pathLst>
                <a:path w="6489" h="6480" extrusionOk="0">
                  <a:moveTo>
                    <a:pt x="2399" y="0"/>
                  </a:moveTo>
                  <a:cubicBezTo>
                    <a:pt x="2164" y="0"/>
                    <a:pt x="1915" y="73"/>
                    <a:pt x="1656" y="246"/>
                  </a:cubicBezTo>
                  <a:cubicBezTo>
                    <a:pt x="0" y="1327"/>
                    <a:pt x="1258" y="3358"/>
                    <a:pt x="2185" y="4020"/>
                  </a:cubicBezTo>
                  <a:cubicBezTo>
                    <a:pt x="3265" y="4816"/>
                    <a:pt x="3919" y="6479"/>
                    <a:pt x="4728" y="6479"/>
                  </a:cubicBezTo>
                  <a:cubicBezTo>
                    <a:pt x="4928" y="6479"/>
                    <a:pt x="5136" y="6378"/>
                    <a:pt x="5363" y="6138"/>
                  </a:cubicBezTo>
                  <a:cubicBezTo>
                    <a:pt x="6489" y="4924"/>
                    <a:pt x="4436" y="1901"/>
                    <a:pt x="4436" y="1901"/>
                  </a:cubicBezTo>
                  <a:cubicBezTo>
                    <a:pt x="4436" y="1901"/>
                    <a:pt x="3602" y="0"/>
                    <a:pt x="2399"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7" name="Google Shape;1967;p66"/>
            <p:cNvSpPr/>
            <p:nvPr/>
          </p:nvSpPr>
          <p:spPr>
            <a:xfrm>
              <a:off x="4341575" y="574650"/>
              <a:ext cx="162225" cy="162450"/>
            </a:xfrm>
            <a:custGeom>
              <a:avLst/>
              <a:gdLst/>
              <a:ahLst/>
              <a:cxnLst/>
              <a:rect l="l" t="t" r="r" b="b"/>
              <a:pathLst>
                <a:path w="6489" h="6498" extrusionOk="0">
                  <a:moveTo>
                    <a:pt x="4116" y="0"/>
                  </a:moveTo>
                  <a:cubicBezTo>
                    <a:pt x="2905" y="0"/>
                    <a:pt x="2053" y="1921"/>
                    <a:pt x="2053" y="1921"/>
                  </a:cubicBezTo>
                  <a:cubicBezTo>
                    <a:pt x="2053" y="1921"/>
                    <a:pt x="0" y="4945"/>
                    <a:pt x="1148" y="6159"/>
                  </a:cubicBezTo>
                  <a:cubicBezTo>
                    <a:pt x="1369" y="6397"/>
                    <a:pt x="1574" y="6498"/>
                    <a:pt x="1769" y="6498"/>
                  </a:cubicBezTo>
                  <a:cubicBezTo>
                    <a:pt x="2569" y="6498"/>
                    <a:pt x="3227" y="4820"/>
                    <a:pt x="4326" y="4040"/>
                  </a:cubicBezTo>
                  <a:cubicBezTo>
                    <a:pt x="5231" y="3378"/>
                    <a:pt x="6489" y="1348"/>
                    <a:pt x="4856" y="244"/>
                  </a:cubicBezTo>
                  <a:cubicBezTo>
                    <a:pt x="4598" y="72"/>
                    <a:pt x="4350" y="0"/>
                    <a:pt x="4116"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66"/>
            <p:cNvSpPr/>
            <p:nvPr/>
          </p:nvSpPr>
          <p:spPr>
            <a:xfrm>
              <a:off x="4018800" y="816875"/>
              <a:ext cx="385150" cy="466800"/>
            </a:xfrm>
            <a:custGeom>
              <a:avLst/>
              <a:gdLst/>
              <a:ahLst/>
              <a:cxnLst/>
              <a:rect l="l" t="t" r="r" b="b"/>
              <a:pathLst>
                <a:path w="15406" h="18672" extrusionOk="0">
                  <a:moveTo>
                    <a:pt x="4657" y="1"/>
                  </a:moveTo>
                  <a:lnTo>
                    <a:pt x="4657" y="1"/>
                  </a:lnTo>
                  <a:cubicBezTo>
                    <a:pt x="4702" y="111"/>
                    <a:pt x="4591" y="5231"/>
                    <a:pt x="3951" y="6644"/>
                  </a:cubicBezTo>
                  <a:cubicBezTo>
                    <a:pt x="3113" y="8564"/>
                    <a:pt x="1" y="9005"/>
                    <a:pt x="1" y="9005"/>
                  </a:cubicBezTo>
                  <a:cubicBezTo>
                    <a:pt x="1" y="9005"/>
                    <a:pt x="3223" y="17811"/>
                    <a:pt x="7924" y="18672"/>
                  </a:cubicBezTo>
                  <a:cubicBezTo>
                    <a:pt x="11786" y="17127"/>
                    <a:pt x="14302" y="12536"/>
                    <a:pt x="15405" y="9380"/>
                  </a:cubicBezTo>
                  <a:cubicBezTo>
                    <a:pt x="12470" y="8983"/>
                    <a:pt x="11698" y="7571"/>
                    <a:pt x="11565" y="6225"/>
                  </a:cubicBezTo>
                  <a:cubicBezTo>
                    <a:pt x="11433" y="5121"/>
                    <a:pt x="11102" y="155"/>
                    <a:pt x="11102" y="155"/>
                  </a:cubicBezTo>
                  <a:lnTo>
                    <a:pt x="4657" y="1"/>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9" name="Google Shape;1969;p66"/>
            <p:cNvSpPr/>
            <p:nvPr/>
          </p:nvSpPr>
          <p:spPr>
            <a:xfrm>
              <a:off x="4027075" y="488050"/>
              <a:ext cx="387350" cy="401150"/>
            </a:xfrm>
            <a:custGeom>
              <a:avLst/>
              <a:gdLst/>
              <a:ahLst/>
              <a:cxnLst/>
              <a:rect l="l" t="t" r="r" b="b"/>
              <a:pathLst>
                <a:path w="15494" h="16046" extrusionOk="0">
                  <a:moveTo>
                    <a:pt x="8564" y="0"/>
                  </a:moveTo>
                  <a:cubicBezTo>
                    <a:pt x="8445" y="1610"/>
                    <a:pt x="7107" y="2646"/>
                    <a:pt x="5708" y="2646"/>
                  </a:cubicBezTo>
                  <a:cubicBezTo>
                    <a:pt x="5035" y="2646"/>
                    <a:pt x="4348" y="2407"/>
                    <a:pt x="3775" y="1876"/>
                  </a:cubicBezTo>
                  <a:cubicBezTo>
                    <a:pt x="3245" y="2494"/>
                    <a:pt x="2627" y="3686"/>
                    <a:pt x="1788" y="3730"/>
                  </a:cubicBezTo>
                  <a:cubicBezTo>
                    <a:pt x="1780" y="3731"/>
                    <a:pt x="1771" y="3731"/>
                    <a:pt x="1761" y="3731"/>
                  </a:cubicBezTo>
                  <a:cubicBezTo>
                    <a:pt x="1140" y="3731"/>
                    <a:pt x="111" y="2992"/>
                    <a:pt x="133" y="2318"/>
                  </a:cubicBezTo>
                  <a:lnTo>
                    <a:pt x="133" y="2318"/>
                  </a:lnTo>
                  <a:cubicBezTo>
                    <a:pt x="1" y="5694"/>
                    <a:pt x="244" y="9402"/>
                    <a:pt x="2119" y="12359"/>
                  </a:cubicBezTo>
                  <a:cubicBezTo>
                    <a:pt x="3995" y="15317"/>
                    <a:pt x="6555" y="16045"/>
                    <a:pt x="8012" y="16045"/>
                  </a:cubicBezTo>
                  <a:cubicBezTo>
                    <a:pt x="9756" y="16045"/>
                    <a:pt x="13596" y="14125"/>
                    <a:pt x="14589" y="9888"/>
                  </a:cubicBezTo>
                  <a:cubicBezTo>
                    <a:pt x="15074" y="7857"/>
                    <a:pt x="15185" y="5783"/>
                    <a:pt x="15494" y="3708"/>
                  </a:cubicBezTo>
                  <a:lnTo>
                    <a:pt x="15494" y="3708"/>
                  </a:lnTo>
                  <a:cubicBezTo>
                    <a:pt x="15385" y="3722"/>
                    <a:pt x="15277" y="3729"/>
                    <a:pt x="15172" y="3729"/>
                  </a:cubicBezTo>
                  <a:cubicBezTo>
                    <a:pt x="13441" y="3729"/>
                    <a:pt x="12230" y="1910"/>
                    <a:pt x="13000" y="287"/>
                  </a:cubicBezTo>
                  <a:lnTo>
                    <a:pt x="13000" y="287"/>
                  </a:lnTo>
                  <a:lnTo>
                    <a:pt x="13000" y="309"/>
                  </a:lnTo>
                  <a:cubicBezTo>
                    <a:pt x="13044" y="221"/>
                    <a:pt x="13066" y="155"/>
                    <a:pt x="13110" y="89"/>
                  </a:cubicBezTo>
                  <a:lnTo>
                    <a:pt x="13110" y="89"/>
                  </a:lnTo>
                  <a:cubicBezTo>
                    <a:pt x="12467" y="646"/>
                    <a:pt x="11678" y="923"/>
                    <a:pt x="10889" y="923"/>
                  </a:cubicBezTo>
                  <a:cubicBezTo>
                    <a:pt x="10055" y="923"/>
                    <a:pt x="9222" y="613"/>
                    <a:pt x="8564"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0" name="Google Shape;1970;p66"/>
            <p:cNvSpPr/>
            <p:nvPr/>
          </p:nvSpPr>
          <p:spPr>
            <a:xfrm>
              <a:off x="4133575" y="607775"/>
              <a:ext cx="38650" cy="38650"/>
            </a:xfrm>
            <a:custGeom>
              <a:avLst/>
              <a:gdLst/>
              <a:ahLst/>
              <a:cxnLst/>
              <a:rect l="l" t="t" r="r" b="b"/>
              <a:pathLst>
                <a:path w="1546" h="1546" extrusionOk="0">
                  <a:moveTo>
                    <a:pt x="751" y="1"/>
                  </a:moveTo>
                  <a:cubicBezTo>
                    <a:pt x="552" y="23"/>
                    <a:pt x="375" y="111"/>
                    <a:pt x="221" y="243"/>
                  </a:cubicBezTo>
                  <a:cubicBezTo>
                    <a:pt x="155" y="310"/>
                    <a:pt x="89" y="398"/>
                    <a:pt x="66" y="508"/>
                  </a:cubicBezTo>
                  <a:cubicBezTo>
                    <a:pt x="22" y="596"/>
                    <a:pt x="0" y="685"/>
                    <a:pt x="0" y="795"/>
                  </a:cubicBezTo>
                  <a:cubicBezTo>
                    <a:pt x="22" y="861"/>
                    <a:pt x="22" y="905"/>
                    <a:pt x="44" y="972"/>
                  </a:cubicBezTo>
                  <a:cubicBezTo>
                    <a:pt x="66" y="1104"/>
                    <a:pt x="155" y="1236"/>
                    <a:pt x="243" y="1325"/>
                  </a:cubicBezTo>
                  <a:cubicBezTo>
                    <a:pt x="309" y="1369"/>
                    <a:pt x="353" y="1413"/>
                    <a:pt x="420" y="1435"/>
                  </a:cubicBezTo>
                  <a:cubicBezTo>
                    <a:pt x="530" y="1501"/>
                    <a:pt x="662" y="1545"/>
                    <a:pt x="795" y="1545"/>
                  </a:cubicBezTo>
                  <a:cubicBezTo>
                    <a:pt x="1104" y="1523"/>
                    <a:pt x="1369" y="1325"/>
                    <a:pt x="1479" y="1038"/>
                  </a:cubicBezTo>
                  <a:cubicBezTo>
                    <a:pt x="1523" y="950"/>
                    <a:pt x="1545" y="861"/>
                    <a:pt x="1545" y="751"/>
                  </a:cubicBezTo>
                  <a:lnTo>
                    <a:pt x="1501" y="552"/>
                  </a:lnTo>
                  <a:cubicBezTo>
                    <a:pt x="1479" y="420"/>
                    <a:pt x="1391" y="310"/>
                    <a:pt x="1302" y="221"/>
                  </a:cubicBezTo>
                  <a:lnTo>
                    <a:pt x="1126" y="89"/>
                  </a:lnTo>
                  <a:cubicBezTo>
                    <a:pt x="1015" y="45"/>
                    <a:pt x="883" y="1"/>
                    <a:pt x="751"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66"/>
            <p:cNvSpPr/>
            <p:nvPr/>
          </p:nvSpPr>
          <p:spPr>
            <a:xfrm>
              <a:off x="4266525" y="609425"/>
              <a:ext cx="38100" cy="38100"/>
            </a:xfrm>
            <a:custGeom>
              <a:avLst/>
              <a:gdLst/>
              <a:ahLst/>
              <a:cxnLst/>
              <a:rect l="l" t="t" r="r" b="b"/>
              <a:pathLst>
                <a:path w="1524" h="1524" extrusionOk="0">
                  <a:moveTo>
                    <a:pt x="751" y="1"/>
                  </a:moveTo>
                  <a:cubicBezTo>
                    <a:pt x="641" y="1"/>
                    <a:pt x="553" y="23"/>
                    <a:pt x="464" y="67"/>
                  </a:cubicBezTo>
                  <a:cubicBezTo>
                    <a:pt x="354" y="89"/>
                    <a:pt x="266" y="155"/>
                    <a:pt x="200" y="221"/>
                  </a:cubicBezTo>
                  <a:cubicBezTo>
                    <a:pt x="133" y="310"/>
                    <a:pt x="89" y="398"/>
                    <a:pt x="45" y="486"/>
                  </a:cubicBezTo>
                  <a:cubicBezTo>
                    <a:pt x="1" y="575"/>
                    <a:pt x="1" y="685"/>
                    <a:pt x="1" y="773"/>
                  </a:cubicBezTo>
                  <a:cubicBezTo>
                    <a:pt x="1" y="839"/>
                    <a:pt x="23" y="906"/>
                    <a:pt x="23" y="972"/>
                  </a:cubicBezTo>
                  <a:cubicBezTo>
                    <a:pt x="67" y="1104"/>
                    <a:pt x="133" y="1215"/>
                    <a:pt x="222" y="1303"/>
                  </a:cubicBezTo>
                  <a:lnTo>
                    <a:pt x="398" y="1435"/>
                  </a:lnTo>
                  <a:cubicBezTo>
                    <a:pt x="509" y="1502"/>
                    <a:pt x="641" y="1524"/>
                    <a:pt x="773" y="1524"/>
                  </a:cubicBezTo>
                  <a:cubicBezTo>
                    <a:pt x="884" y="1524"/>
                    <a:pt x="972" y="1502"/>
                    <a:pt x="1060" y="1457"/>
                  </a:cubicBezTo>
                  <a:cubicBezTo>
                    <a:pt x="1259" y="1391"/>
                    <a:pt x="1413" y="1215"/>
                    <a:pt x="1480" y="1038"/>
                  </a:cubicBezTo>
                  <a:cubicBezTo>
                    <a:pt x="1524" y="950"/>
                    <a:pt x="1524" y="839"/>
                    <a:pt x="1524" y="751"/>
                  </a:cubicBezTo>
                  <a:cubicBezTo>
                    <a:pt x="1524" y="685"/>
                    <a:pt x="1502" y="619"/>
                    <a:pt x="1502" y="553"/>
                  </a:cubicBezTo>
                  <a:cubicBezTo>
                    <a:pt x="1458" y="420"/>
                    <a:pt x="1391" y="310"/>
                    <a:pt x="1281" y="199"/>
                  </a:cubicBezTo>
                  <a:lnTo>
                    <a:pt x="1127" y="89"/>
                  </a:lnTo>
                  <a:cubicBezTo>
                    <a:pt x="1016" y="23"/>
                    <a:pt x="884" y="1"/>
                    <a:pt x="751"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66"/>
            <p:cNvSpPr/>
            <p:nvPr/>
          </p:nvSpPr>
          <p:spPr>
            <a:xfrm>
              <a:off x="4177150" y="730275"/>
              <a:ext cx="111475" cy="54725"/>
            </a:xfrm>
            <a:custGeom>
              <a:avLst/>
              <a:gdLst/>
              <a:ahLst/>
              <a:cxnLst/>
              <a:rect l="l" t="t" r="r" b="b"/>
              <a:pathLst>
                <a:path w="4459" h="2189" extrusionOk="0">
                  <a:moveTo>
                    <a:pt x="4459" y="0"/>
                  </a:moveTo>
                  <a:cubicBezTo>
                    <a:pt x="4459" y="0"/>
                    <a:pt x="3179" y="795"/>
                    <a:pt x="1899" y="795"/>
                  </a:cubicBezTo>
                  <a:cubicBezTo>
                    <a:pt x="1857" y="796"/>
                    <a:pt x="1816" y="797"/>
                    <a:pt x="1775" y="797"/>
                  </a:cubicBezTo>
                  <a:cubicBezTo>
                    <a:pt x="1154" y="797"/>
                    <a:pt x="539" y="641"/>
                    <a:pt x="1" y="331"/>
                  </a:cubicBezTo>
                  <a:lnTo>
                    <a:pt x="1" y="331"/>
                  </a:lnTo>
                  <a:cubicBezTo>
                    <a:pt x="107" y="1393"/>
                    <a:pt x="1010" y="2189"/>
                    <a:pt x="2041" y="2189"/>
                  </a:cubicBezTo>
                  <a:cubicBezTo>
                    <a:pt x="2082" y="2189"/>
                    <a:pt x="2122" y="2187"/>
                    <a:pt x="2164" y="2185"/>
                  </a:cubicBezTo>
                  <a:cubicBezTo>
                    <a:pt x="4172" y="2185"/>
                    <a:pt x="4459" y="0"/>
                    <a:pt x="445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66"/>
            <p:cNvSpPr/>
            <p:nvPr/>
          </p:nvSpPr>
          <p:spPr>
            <a:xfrm>
              <a:off x="4188200" y="567700"/>
              <a:ext cx="41950" cy="142850"/>
            </a:xfrm>
            <a:custGeom>
              <a:avLst/>
              <a:gdLst/>
              <a:ahLst/>
              <a:cxnLst/>
              <a:rect l="l" t="t" r="r" b="b"/>
              <a:pathLst>
                <a:path w="1678" h="5714" extrusionOk="0">
                  <a:moveTo>
                    <a:pt x="950" y="1"/>
                  </a:moveTo>
                  <a:cubicBezTo>
                    <a:pt x="899" y="1"/>
                    <a:pt x="839" y="48"/>
                    <a:pt x="839" y="103"/>
                  </a:cubicBezTo>
                  <a:cubicBezTo>
                    <a:pt x="839" y="809"/>
                    <a:pt x="1015" y="1515"/>
                    <a:pt x="993" y="2222"/>
                  </a:cubicBezTo>
                  <a:cubicBezTo>
                    <a:pt x="993" y="2817"/>
                    <a:pt x="861" y="3413"/>
                    <a:pt x="618" y="3965"/>
                  </a:cubicBezTo>
                  <a:cubicBezTo>
                    <a:pt x="419" y="4340"/>
                    <a:pt x="0" y="4737"/>
                    <a:pt x="199" y="5201"/>
                  </a:cubicBezTo>
                  <a:cubicBezTo>
                    <a:pt x="367" y="5604"/>
                    <a:pt x="777" y="5713"/>
                    <a:pt x="1178" y="5713"/>
                  </a:cubicBezTo>
                  <a:cubicBezTo>
                    <a:pt x="1304" y="5713"/>
                    <a:pt x="1429" y="5702"/>
                    <a:pt x="1545" y="5686"/>
                  </a:cubicBezTo>
                  <a:cubicBezTo>
                    <a:pt x="1677" y="5664"/>
                    <a:pt x="1655" y="5444"/>
                    <a:pt x="1523" y="5444"/>
                  </a:cubicBezTo>
                  <a:cubicBezTo>
                    <a:pt x="1214" y="5422"/>
                    <a:pt x="839" y="5466"/>
                    <a:pt x="596" y="5223"/>
                  </a:cubicBezTo>
                  <a:cubicBezTo>
                    <a:pt x="353" y="4980"/>
                    <a:pt x="486" y="4760"/>
                    <a:pt x="640" y="4517"/>
                  </a:cubicBezTo>
                  <a:cubicBezTo>
                    <a:pt x="905" y="4119"/>
                    <a:pt x="1104" y="3678"/>
                    <a:pt x="1192" y="3215"/>
                  </a:cubicBezTo>
                  <a:cubicBezTo>
                    <a:pt x="1302" y="2751"/>
                    <a:pt x="1324" y="2244"/>
                    <a:pt x="1280" y="1758"/>
                  </a:cubicBezTo>
                  <a:cubicBezTo>
                    <a:pt x="1280" y="1184"/>
                    <a:pt x="1192" y="610"/>
                    <a:pt x="1015" y="59"/>
                  </a:cubicBezTo>
                  <a:cubicBezTo>
                    <a:pt x="1007" y="17"/>
                    <a:pt x="980" y="1"/>
                    <a:pt x="950"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66"/>
            <p:cNvSpPr/>
            <p:nvPr/>
          </p:nvSpPr>
          <p:spPr>
            <a:xfrm>
              <a:off x="4017750" y="552600"/>
              <a:ext cx="407725" cy="146900"/>
            </a:xfrm>
            <a:custGeom>
              <a:avLst/>
              <a:gdLst/>
              <a:ahLst/>
              <a:cxnLst/>
              <a:rect l="l" t="t" r="r" b="b"/>
              <a:pathLst>
                <a:path w="16309" h="5876" extrusionOk="0">
                  <a:moveTo>
                    <a:pt x="5034" y="795"/>
                  </a:moveTo>
                  <a:cubicBezTo>
                    <a:pt x="5048" y="795"/>
                    <a:pt x="5061" y="795"/>
                    <a:pt x="5075" y="795"/>
                  </a:cubicBezTo>
                  <a:cubicBezTo>
                    <a:pt x="6156" y="817"/>
                    <a:pt x="7237" y="1810"/>
                    <a:pt x="7193" y="2914"/>
                  </a:cubicBezTo>
                  <a:cubicBezTo>
                    <a:pt x="7127" y="4061"/>
                    <a:pt x="6178" y="4966"/>
                    <a:pt x="5008" y="4988"/>
                  </a:cubicBezTo>
                  <a:cubicBezTo>
                    <a:pt x="3861" y="4966"/>
                    <a:pt x="2934" y="3995"/>
                    <a:pt x="2956" y="2848"/>
                  </a:cubicBezTo>
                  <a:cubicBezTo>
                    <a:pt x="2978" y="1713"/>
                    <a:pt x="3905" y="795"/>
                    <a:pt x="5034" y="795"/>
                  </a:cubicBezTo>
                  <a:close/>
                  <a:moveTo>
                    <a:pt x="11169" y="905"/>
                  </a:moveTo>
                  <a:cubicBezTo>
                    <a:pt x="11183" y="905"/>
                    <a:pt x="11196" y="905"/>
                    <a:pt x="11210" y="905"/>
                  </a:cubicBezTo>
                  <a:cubicBezTo>
                    <a:pt x="12358" y="905"/>
                    <a:pt x="13284" y="1877"/>
                    <a:pt x="13262" y="3024"/>
                  </a:cubicBezTo>
                  <a:cubicBezTo>
                    <a:pt x="13241" y="4158"/>
                    <a:pt x="12313" y="5077"/>
                    <a:pt x="11184" y="5077"/>
                  </a:cubicBezTo>
                  <a:cubicBezTo>
                    <a:pt x="11170" y="5077"/>
                    <a:pt x="11157" y="5077"/>
                    <a:pt x="11144" y="5077"/>
                  </a:cubicBezTo>
                  <a:cubicBezTo>
                    <a:pt x="9974" y="5055"/>
                    <a:pt x="9069" y="4106"/>
                    <a:pt x="9091" y="2958"/>
                  </a:cubicBezTo>
                  <a:cubicBezTo>
                    <a:pt x="9091" y="1802"/>
                    <a:pt x="10039" y="905"/>
                    <a:pt x="11169" y="905"/>
                  </a:cubicBezTo>
                  <a:close/>
                  <a:moveTo>
                    <a:pt x="5097" y="1"/>
                  </a:moveTo>
                  <a:cubicBezTo>
                    <a:pt x="3905" y="1"/>
                    <a:pt x="2824" y="729"/>
                    <a:pt x="2404" y="1832"/>
                  </a:cubicBezTo>
                  <a:cubicBezTo>
                    <a:pt x="1808" y="1568"/>
                    <a:pt x="1190" y="1325"/>
                    <a:pt x="595" y="1060"/>
                  </a:cubicBezTo>
                  <a:cubicBezTo>
                    <a:pt x="548" y="1042"/>
                    <a:pt x="504" y="1034"/>
                    <a:pt x="463" y="1034"/>
                  </a:cubicBezTo>
                  <a:cubicBezTo>
                    <a:pt x="149" y="1034"/>
                    <a:pt x="1" y="1500"/>
                    <a:pt x="352" y="1656"/>
                  </a:cubicBezTo>
                  <a:cubicBezTo>
                    <a:pt x="970" y="1921"/>
                    <a:pt x="1588" y="2186"/>
                    <a:pt x="2228" y="2450"/>
                  </a:cubicBezTo>
                  <a:cubicBezTo>
                    <a:pt x="2073" y="3289"/>
                    <a:pt x="2316" y="4150"/>
                    <a:pt x="2890" y="4790"/>
                  </a:cubicBezTo>
                  <a:cubicBezTo>
                    <a:pt x="3483" y="5465"/>
                    <a:pt x="4266" y="5775"/>
                    <a:pt x="5039" y="5775"/>
                  </a:cubicBezTo>
                  <a:cubicBezTo>
                    <a:pt x="6336" y="5775"/>
                    <a:pt x="7601" y="4902"/>
                    <a:pt x="7877" y="3421"/>
                  </a:cubicBezTo>
                  <a:cubicBezTo>
                    <a:pt x="7877" y="3281"/>
                    <a:pt x="7989" y="3209"/>
                    <a:pt x="8100" y="3209"/>
                  </a:cubicBezTo>
                  <a:cubicBezTo>
                    <a:pt x="8215" y="3209"/>
                    <a:pt x="8330" y="3286"/>
                    <a:pt x="8319" y="3443"/>
                  </a:cubicBezTo>
                  <a:cubicBezTo>
                    <a:pt x="8560" y="4959"/>
                    <a:pt x="9856" y="5875"/>
                    <a:pt x="11185" y="5875"/>
                  </a:cubicBezTo>
                  <a:cubicBezTo>
                    <a:pt x="11926" y="5875"/>
                    <a:pt x="12678" y="5590"/>
                    <a:pt x="13262" y="4966"/>
                  </a:cubicBezTo>
                  <a:cubicBezTo>
                    <a:pt x="13902" y="4304"/>
                    <a:pt x="14145" y="3377"/>
                    <a:pt x="13969" y="2494"/>
                  </a:cubicBezTo>
                  <a:cubicBezTo>
                    <a:pt x="14631" y="2230"/>
                    <a:pt x="15315" y="1943"/>
                    <a:pt x="15977" y="1656"/>
                  </a:cubicBezTo>
                  <a:cubicBezTo>
                    <a:pt x="16308" y="1500"/>
                    <a:pt x="16158" y="1034"/>
                    <a:pt x="15859" y="1034"/>
                  </a:cubicBezTo>
                  <a:cubicBezTo>
                    <a:pt x="15820" y="1034"/>
                    <a:pt x="15778" y="1042"/>
                    <a:pt x="15734" y="1060"/>
                  </a:cubicBezTo>
                  <a:cubicBezTo>
                    <a:pt x="15072" y="1325"/>
                    <a:pt x="14432" y="1612"/>
                    <a:pt x="13770" y="1899"/>
                  </a:cubicBezTo>
                  <a:cubicBezTo>
                    <a:pt x="13373" y="839"/>
                    <a:pt x="12358" y="133"/>
                    <a:pt x="11232" y="111"/>
                  </a:cubicBezTo>
                  <a:cubicBezTo>
                    <a:pt x="11216" y="111"/>
                    <a:pt x="11200" y="111"/>
                    <a:pt x="11185" y="111"/>
                  </a:cubicBezTo>
                  <a:cubicBezTo>
                    <a:pt x="9815" y="111"/>
                    <a:pt x="8647" y="1053"/>
                    <a:pt x="8363" y="2362"/>
                  </a:cubicBezTo>
                  <a:cubicBezTo>
                    <a:pt x="8352" y="2514"/>
                    <a:pt x="8240" y="2586"/>
                    <a:pt x="8127" y="2586"/>
                  </a:cubicBezTo>
                  <a:cubicBezTo>
                    <a:pt x="8009" y="2586"/>
                    <a:pt x="7889" y="2508"/>
                    <a:pt x="7877" y="2362"/>
                  </a:cubicBezTo>
                  <a:cubicBezTo>
                    <a:pt x="7635" y="1016"/>
                    <a:pt x="6465" y="23"/>
                    <a:pt x="5097"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1">
            <a:extLst>
              <a:ext uri="{FF2B5EF4-FFF2-40B4-BE49-F238E27FC236}">
                <a16:creationId xmlns:a16="http://schemas.microsoft.com/office/drawing/2014/main" id="{471A269A-121B-29AF-C9CF-EE5C3E981E6C}"/>
              </a:ext>
            </a:extLst>
          </p:cNvPr>
          <p:cNvSpPr/>
          <p:nvPr/>
        </p:nvSpPr>
        <p:spPr>
          <a:xfrm>
            <a:off x="7113722" y="5005953"/>
            <a:ext cx="4091553" cy="8679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txBox="1">
            <a:spLocks noGrp="1"/>
          </p:cNvSpPr>
          <p:nvPr>
            <p:ph type="title"/>
          </p:nvPr>
        </p:nvSpPr>
        <p:spPr>
          <a:xfrm>
            <a:off x="5903457" y="4136539"/>
            <a:ext cx="5324800" cy="820800"/>
          </a:xfrm>
          <a:prstGeom prst="rect">
            <a:avLst/>
          </a:prstGeom>
        </p:spPr>
        <p:txBody>
          <a:bodyPr spcFirstLastPara="1" wrap="square" lIns="121900" tIns="121900" rIns="121900" bIns="121900" anchor="t" anchorCtr="0">
            <a:noAutofit/>
          </a:bodyPr>
          <a:lstStyle/>
          <a:p>
            <a:r>
              <a:rPr lang="en"/>
              <a:t>About the Patient</a:t>
            </a:r>
            <a:endParaRPr/>
          </a:p>
        </p:txBody>
      </p:sp>
      <p:sp>
        <p:nvSpPr>
          <p:cNvPr id="534" name="Google Shape;534;p39"/>
          <p:cNvSpPr txBox="1">
            <a:spLocks noGrp="1"/>
          </p:cNvSpPr>
          <p:nvPr>
            <p:ph type="title" idx="2"/>
          </p:nvPr>
        </p:nvSpPr>
        <p:spPr>
          <a:xfrm>
            <a:off x="5907233" y="2805100"/>
            <a:ext cx="5324800" cy="1278400"/>
          </a:xfrm>
          <a:prstGeom prst="rect">
            <a:avLst/>
          </a:prstGeom>
        </p:spPr>
        <p:txBody>
          <a:bodyPr spcFirstLastPara="1" wrap="square" lIns="121900" tIns="121900" rIns="121900" bIns="121900" anchor="t" anchorCtr="0">
            <a:noAutofit/>
          </a:bodyPr>
          <a:lstStyle/>
          <a:p>
            <a:r>
              <a:rPr lang="en"/>
              <a:t>01</a:t>
            </a:r>
            <a:endParaRPr/>
          </a:p>
        </p:txBody>
      </p:sp>
      <p:grpSp>
        <p:nvGrpSpPr>
          <p:cNvPr id="536" name="Google Shape;536;p39"/>
          <p:cNvGrpSpPr/>
          <p:nvPr/>
        </p:nvGrpSpPr>
        <p:grpSpPr>
          <a:xfrm>
            <a:off x="9274035" y="411586"/>
            <a:ext cx="1954063" cy="1945220"/>
            <a:chOff x="7019104" y="3218529"/>
            <a:chExt cx="1577383" cy="1570077"/>
          </a:xfrm>
        </p:grpSpPr>
        <p:sp>
          <p:nvSpPr>
            <p:cNvPr id="537" name="Google Shape;537;p39"/>
            <p:cNvSpPr/>
            <p:nvPr/>
          </p:nvSpPr>
          <p:spPr>
            <a:xfrm>
              <a:off x="7021796" y="3218529"/>
              <a:ext cx="1572576" cy="1570077"/>
            </a:xfrm>
            <a:custGeom>
              <a:avLst/>
              <a:gdLst/>
              <a:ahLst/>
              <a:cxnLst/>
              <a:rect l="l" t="t" r="r" b="b"/>
              <a:pathLst>
                <a:path w="49074" h="48996" extrusionOk="0">
                  <a:moveTo>
                    <a:pt x="37179" y="0"/>
                  </a:moveTo>
                  <a:cubicBezTo>
                    <a:pt x="36884" y="0"/>
                    <a:pt x="36592" y="113"/>
                    <a:pt x="36375" y="339"/>
                  </a:cubicBezTo>
                  <a:lnTo>
                    <a:pt x="451" y="36462"/>
                  </a:lnTo>
                  <a:cubicBezTo>
                    <a:pt x="0" y="36914"/>
                    <a:pt x="0" y="37649"/>
                    <a:pt x="451" y="38100"/>
                  </a:cubicBezTo>
                  <a:lnTo>
                    <a:pt x="11061" y="48660"/>
                  </a:lnTo>
                  <a:cubicBezTo>
                    <a:pt x="11285" y="48883"/>
                    <a:pt x="11578" y="48996"/>
                    <a:pt x="11872" y="48996"/>
                  </a:cubicBezTo>
                  <a:cubicBezTo>
                    <a:pt x="12171" y="48996"/>
                    <a:pt x="12471" y="48879"/>
                    <a:pt x="12699" y="48643"/>
                  </a:cubicBezTo>
                  <a:lnTo>
                    <a:pt x="48622" y="12519"/>
                  </a:lnTo>
                  <a:cubicBezTo>
                    <a:pt x="49073" y="12068"/>
                    <a:pt x="49073" y="11333"/>
                    <a:pt x="48605" y="10882"/>
                  </a:cubicBezTo>
                  <a:lnTo>
                    <a:pt x="37995" y="339"/>
                  </a:lnTo>
                  <a:cubicBezTo>
                    <a:pt x="37770" y="113"/>
                    <a:pt x="37473" y="0"/>
                    <a:pt x="37179" y="0"/>
                  </a:cubicBezTo>
                  <a:close/>
                </a:path>
              </a:pathLst>
            </a:custGeom>
            <a:solidFill>
              <a:srgbClr val="F3E0A0"/>
            </a:solidFill>
            <a:ln>
              <a:noFill/>
            </a:ln>
          </p:spPr>
          <p:txBody>
            <a:bodyPr spcFirstLastPara="1" wrap="square" lIns="121900" tIns="121900" rIns="121900" bIns="121900" anchor="ctr" anchorCtr="0">
              <a:noAutofit/>
            </a:bodyPr>
            <a:lstStyle/>
            <a:p>
              <a:endParaRPr sz="2400"/>
            </a:p>
          </p:txBody>
        </p:sp>
        <p:sp>
          <p:nvSpPr>
            <p:cNvPr id="538" name="Google Shape;538;p39"/>
            <p:cNvSpPr/>
            <p:nvPr/>
          </p:nvSpPr>
          <p:spPr>
            <a:xfrm>
              <a:off x="7502054" y="3701671"/>
              <a:ext cx="611483" cy="603536"/>
            </a:xfrm>
            <a:custGeom>
              <a:avLst/>
              <a:gdLst/>
              <a:ahLst/>
              <a:cxnLst/>
              <a:rect l="l" t="t" r="r" b="b"/>
              <a:pathLst>
                <a:path w="19082" h="18834" extrusionOk="0">
                  <a:moveTo>
                    <a:pt x="10929" y="1"/>
                  </a:moveTo>
                  <a:cubicBezTo>
                    <a:pt x="10677" y="1"/>
                    <a:pt x="10436" y="89"/>
                    <a:pt x="10260" y="266"/>
                  </a:cubicBezTo>
                  <a:lnTo>
                    <a:pt x="402" y="10191"/>
                  </a:lnTo>
                  <a:cubicBezTo>
                    <a:pt x="1" y="10575"/>
                    <a:pt x="51" y="11260"/>
                    <a:pt x="519" y="11711"/>
                  </a:cubicBezTo>
                  <a:lnTo>
                    <a:pt x="7302" y="18461"/>
                  </a:lnTo>
                  <a:cubicBezTo>
                    <a:pt x="7548" y="18707"/>
                    <a:pt x="7862" y="18834"/>
                    <a:pt x="8160" y="18834"/>
                  </a:cubicBezTo>
                  <a:cubicBezTo>
                    <a:pt x="8410" y="18834"/>
                    <a:pt x="8648" y="18745"/>
                    <a:pt x="8823" y="18562"/>
                  </a:cubicBezTo>
                  <a:lnTo>
                    <a:pt x="18681" y="8637"/>
                  </a:lnTo>
                  <a:cubicBezTo>
                    <a:pt x="19082" y="8253"/>
                    <a:pt x="19032" y="7568"/>
                    <a:pt x="18581" y="7116"/>
                  </a:cubicBezTo>
                  <a:lnTo>
                    <a:pt x="11780" y="366"/>
                  </a:lnTo>
                  <a:cubicBezTo>
                    <a:pt x="11537" y="123"/>
                    <a:pt x="11225" y="1"/>
                    <a:pt x="10929"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39" name="Google Shape;539;p39"/>
            <p:cNvSpPr/>
            <p:nvPr/>
          </p:nvSpPr>
          <p:spPr>
            <a:xfrm>
              <a:off x="8131194" y="3500973"/>
              <a:ext cx="61590" cy="58578"/>
            </a:xfrm>
            <a:custGeom>
              <a:avLst/>
              <a:gdLst/>
              <a:ahLst/>
              <a:cxnLst/>
              <a:rect l="l" t="t" r="r" b="b"/>
              <a:pathLst>
                <a:path w="1922" h="1828" extrusionOk="0">
                  <a:moveTo>
                    <a:pt x="928" y="1"/>
                  </a:moveTo>
                  <a:cubicBezTo>
                    <a:pt x="457" y="1"/>
                    <a:pt x="0" y="369"/>
                    <a:pt x="0" y="915"/>
                  </a:cubicBezTo>
                  <a:cubicBezTo>
                    <a:pt x="11" y="1465"/>
                    <a:pt x="453" y="1827"/>
                    <a:pt x="914" y="1827"/>
                  </a:cubicBezTo>
                  <a:cubicBezTo>
                    <a:pt x="1139" y="1827"/>
                    <a:pt x="1368" y="1741"/>
                    <a:pt x="1554" y="1550"/>
                  </a:cubicBezTo>
                  <a:cubicBezTo>
                    <a:pt x="1922" y="1199"/>
                    <a:pt x="1922" y="614"/>
                    <a:pt x="1554" y="263"/>
                  </a:cubicBezTo>
                  <a:cubicBezTo>
                    <a:pt x="1373" y="82"/>
                    <a:pt x="1149" y="1"/>
                    <a:pt x="928"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0" name="Google Shape;540;p39"/>
            <p:cNvSpPr/>
            <p:nvPr/>
          </p:nvSpPr>
          <p:spPr>
            <a:xfrm>
              <a:off x="8249696" y="3618771"/>
              <a:ext cx="61430" cy="58450"/>
            </a:xfrm>
            <a:custGeom>
              <a:avLst/>
              <a:gdLst/>
              <a:ahLst/>
              <a:cxnLst/>
              <a:rect l="l" t="t" r="r" b="b"/>
              <a:pathLst>
                <a:path w="1917" h="1824" extrusionOk="0">
                  <a:moveTo>
                    <a:pt x="923" y="1"/>
                  </a:moveTo>
                  <a:cubicBezTo>
                    <a:pt x="453" y="1"/>
                    <a:pt x="0" y="369"/>
                    <a:pt x="12" y="915"/>
                  </a:cubicBezTo>
                  <a:cubicBezTo>
                    <a:pt x="12" y="1457"/>
                    <a:pt x="454" y="1823"/>
                    <a:pt x="922" y="1823"/>
                  </a:cubicBezTo>
                  <a:cubicBezTo>
                    <a:pt x="1146" y="1823"/>
                    <a:pt x="1376" y="1739"/>
                    <a:pt x="1565" y="1550"/>
                  </a:cubicBezTo>
                  <a:cubicBezTo>
                    <a:pt x="1916" y="1199"/>
                    <a:pt x="1916" y="614"/>
                    <a:pt x="1549" y="263"/>
                  </a:cubicBezTo>
                  <a:cubicBezTo>
                    <a:pt x="1367" y="82"/>
                    <a:pt x="1143" y="1"/>
                    <a:pt x="923"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1" name="Google Shape;541;p39"/>
            <p:cNvSpPr/>
            <p:nvPr/>
          </p:nvSpPr>
          <p:spPr>
            <a:xfrm>
              <a:off x="8108698" y="3642516"/>
              <a:ext cx="61078" cy="58386"/>
            </a:xfrm>
            <a:custGeom>
              <a:avLst/>
              <a:gdLst/>
              <a:ahLst/>
              <a:cxnLst/>
              <a:rect l="l" t="t" r="r" b="b"/>
              <a:pathLst>
                <a:path w="1906" h="1822" extrusionOk="0">
                  <a:moveTo>
                    <a:pt x="906" y="0"/>
                  </a:moveTo>
                  <a:cubicBezTo>
                    <a:pt x="443" y="0"/>
                    <a:pt x="0" y="367"/>
                    <a:pt x="0" y="909"/>
                  </a:cubicBezTo>
                  <a:cubicBezTo>
                    <a:pt x="0" y="1459"/>
                    <a:pt x="446" y="1821"/>
                    <a:pt x="911" y="1821"/>
                  </a:cubicBezTo>
                  <a:cubicBezTo>
                    <a:pt x="1137" y="1821"/>
                    <a:pt x="1368" y="1735"/>
                    <a:pt x="1554" y="1544"/>
                  </a:cubicBezTo>
                  <a:cubicBezTo>
                    <a:pt x="1905" y="1193"/>
                    <a:pt x="1905" y="625"/>
                    <a:pt x="1538" y="274"/>
                  </a:cubicBezTo>
                  <a:cubicBezTo>
                    <a:pt x="1354" y="84"/>
                    <a:pt x="1127" y="0"/>
                    <a:pt x="906" y="0"/>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2" name="Google Shape;542;p39"/>
            <p:cNvSpPr/>
            <p:nvPr/>
          </p:nvSpPr>
          <p:spPr>
            <a:xfrm>
              <a:off x="7422807" y="4447486"/>
              <a:ext cx="61623" cy="58322"/>
            </a:xfrm>
            <a:custGeom>
              <a:avLst/>
              <a:gdLst/>
              <a:ahLst/>
              <a:cxnLst/>
              <a:rect l="l" t="t" r="r" b="b"/>
              <a:pathLst>
                <a:path w="1923" h="1820" extrusionOk="0">
                  <a:moveTo>
                    <a:pt x="1004" y="1"/>
                  </a:moveTo>
                  <a:cubicBezTo>
                    <a:pt x="780" y="1"/>
                    <a:pt x="552" y="83"/>
                    <a:pt x="368" y="267"/>
                  </a:cubicBezTo>
                  <a:cubicBezTo>
                    <a:pt x="1" y="618"/>
                    <a:pt x="17" y="1203"/>
                    <a:pt x="368" y="1553"/>
                  </a:cubicBezTo>
                  <a:cubicBezTo>
                    <a:pt x="552" y="1737"/>
                    <a:pt x="779" y="1819"/>
                    <a:pt x="1002" y="1819"/>
                  </a:cubicBezTo>
                  <a:cubicBezTo>
                    <a:pt x="1470" y="1819"/>
                    <a:pt x="1922" y="1456"/>
                    <a:pt x="1922" y="902"/>
                  </a:cubicBezTo>
                  <a:cubicBezTo>
                    <a:pt x="1922" y="360"/>
                    <a:pt x="1472" y="1"/>
                    <a:pt x="1004"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3" name="Google Shape;543;p39"/>
            <p:cNvSpPr/>
            <p:nvPr/>
          </p:nvSpPr>
          <p:spPr>
            <a:xfrm>
              <a:off x="7304497" y="4329689"/>
              <a:ext cx="61590" cy="58322"/>
            </a:xfrm>
            <a:custGeom>
              <a:avLst/>
              <a:gdLst/>
              <a:ahLst/>
              <a:cxnLst/>
              <a:rect l="l" t="t" r="r" b="b"/>
              <a:pathLst>
                <a:path w="1922" h="1820" extrusionOk="0">
                  <a:moveTo>
                    <a:pt x="1000" y="1"/>
                  </a:moveTo>
                  <a:cubicBezTo>
                    <a:pt x="778" y="1"/>
                    <a:pt x="552" y="83"/>
                    <a:pt x="368" y="267"/>
                  </a:cubicBezTo>
                  <a:cubicBezTo>
                    <a:pt x="0" y="618"/>
                    <a:pt x="0" y="1203"/>
                    <a:pt x="368" y="1554"/>
                  </a:cubicBezTo>
                  <a:cubicBezTo>
                    <a:pt x="551" y="1737"/>
                    <a:pt x="778" y="1819"/>
                    <a:pt x="1001" y="1819"/>
                  </a:cubicBezTo>
                  <a:cubicBezTo>
                    <a:pt x="1469" y="1819"/>
                    <a:pt x="1922" y="1456"/>
                    <a:pt x="1922" y="902"/>
                  </a:cubicBezTo>
                  <a:cubicBezTo>
                    <a:pt x="1910" y="360"/>
                    <a:pt x="1464" y="1"/>
                    <a:pt x="1000"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4" name="Google Shape;544;p39"/>
            <p:cNvSpPr/>
            <p:nvPr/>
          </p:nvSpPr>
          <p:spPr>
            <a:xfrm>
              <a:off x="7445847" y="4305911"/>
              <a:ext cx="61430" cy="58418"/>
            </a:xfrm>
            <a:custGeom>
              <a:avLst/>
              <a:gdLst/>
              <a:ahLst/>
              <a:cxnLst/>
              <a:rect l="l" t="t" r="r" b="b"/>
              <a:pathLst>
                <a:path w="1917" h="1823" extrusionOk="0">
                  <a:moveTo>
                    <a:pt x="1000" y="0"/>
                  </a:moveTo>
                  <a:cubicBezTo>
                    <a:pt x="778" y="0"/>
                    <a:pt x="552" y="84"/>
                    <a:pt x="368" y="274"/>
                  </a:cubicBezTo>
                  <a:cubicBezTo>
                    <a:pt x="0" y="625"/>
                    <a:pt x="0" y="1210"/>
                    <a:pt x="368" y="1560"/>
                  </a:cubicBezTo>
                  <a:cubicBezTo>
                    <a:pt x="549" y="1742"/>
                    <a:pt x="773" y="1823"/>
                    <a:pt x="993" y="1823"/>
                  </a:cubicBezTo>
                  <a:cubicBezTo>
                    <a:pt x="1463" y="1823"/>
                    <a:pt x="1916" y="1455"/>
                    <a:pt x="1905" y="909"/>
                  </a:cubicBezTo>
                  <a:cubicBezTo>
                    <a:pt x="1905" y="367"/>
                    <a:pt x="1462" y="0"/>
                    <a:pt x="1000" y="0"/>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5" name="Google Shape;545;p39"/>
            <p:cNvSpPr/>
            <p:nvPr/>
          </p:nvSpPr>
          <p:spPr>
            <a:xfrm>
              <a:off x="7019104" y="3220676"/>
              <a:ext cx="1577383" cy="1565334"/>
            </a:xfrm>
            <a:custGeom>
              <a:avLst/>
              <a:gdLst/>
              <a:ahLst/>
              <a:cxnLst/>
              <a:rect l="l" t="t" r="r" b="b"/>
              <a:pathLst>
                <a:path w="49224" h="48848" extrusionOk="0">
                  <a:moveTo>
                    <a:pt x="11822" y="0"/>
                  </a:moveTo>
                  <a:cubicBezTo>
                    <a:pt x="11529" y="0"/>
                    <a:pt x="11237" y="113"/>
                    <a:pt x="11011" y="339"/>
                  </a:cubicBezTo>
                  <a:lnTo>
                    <a:pt x="452" y="10948"/>
                  </a:lnTo>
                  <a:cubicBezTo>
                    <a:pt x="1" y="11416"/>
                    <a:pt x="1" y="12135"/>
                    <a:pt x="452" y="12586"/>
                  </a:cubicBezTo>
                  <a:lnTo>
                    <a:pt x="36592" y="48509"/>
                  </a:lnTo>
                  <a:cubicBezTo>
                    <a:pt x="36818" y="48735"/>
                    <a:pt x="37114" y="48848"/>
                    <a:pt x="37411" y="48848"/>
                  </a:cubicBezTo>
                  <a:cubicBezTo>
                    <a:pt x="37708" y="48848"/>
                    <a:pt x="38004" y="48735"/>
                    <a:pt x="38230" y="48509"/>
                  </a:cubicBezTo>
                  <a:lnTo>
                    <a:pt x="48773" y="37899"/>
                  </a:lnTo>
                  <a:cubicBezTo>
                    <a:pt x="49224" y="37448"/>
                    <a:pt x="49224" y="36713"/>
                    <a:pt x="48773" y="36262"/>
                  </a:cubicBezTo>
                  <a:lnTo>
                    <a:pt x="12632" y="339"/>
                  </a:lnTo>
                  <a:cubicBezTo>
                    <a:pt x="12407" y="113"/>
                    <a:pt x="12114" y="0"/>
                    <a:pt x="11822" y="0"/>
                  </a:cubicBezTo>
                  <a:close/>
                </a:path>
              </a:pathLst>
            </a:custGeom>
            <a:solidFill>
              <a:srgbClr val="F3E0A0"/>
            </a:solidFill>
            <a:ln>
              <a:noFill/>
            </a:ln>
          </p:spPr>
          <p:txBody>
            <a:bodyPr spcFirstLastPara="1" wrap="square" lIns="121900" tIns="121900" rIns="121900" bIns="121900" anchor="ctr" anchorCtr="0">
              <a:noAutofit/>
            </a:bodyPr>
            <a:lstStyle/>
            <a:p>
              <a:endParaRPr sz="2400"/>
            </a:p>
          </p:txBody>
        </p:sp>
        <p:sp>
          <p:nvSpPr>
            <p:cNvPr id="546" name="Google Shape;546;p39"/>
            <p:cNvSpPr/>
            <p:nvPr/>
          </p:nvSpPr>
          <p:spPr>
            <a:xfrm>
              <a:off x="7502054" y="3701895"/>
              <a:ext cx="611483" cy="602863"/>
            </a:xfrm>
            <a:custGeom>
              <a:avLst/>
              <a:gdLst/>
              <a:ahLst/>
              <a:cxnLst/>
              <a:rect l="l" t="t" r="r" b="b"/>
              <a:pathLst>
                <a:path w="19082" h="18813" extrusionOk="0">
                  <a:moveTo>
                    <a:pt x="8113" y="1"/>
                  </a:moveTo>
                  <a:cubicBezTo>
                    <a:pt x="7814" y="1"/>
                    <a:pt x="7500" y="128"/>
                    <a:pt x="7252" y="376"/>
                  </a:cubicBezTo>
                  <a:lnTo>
                    <a:pt x="502" y="7160"/>
                  </a:lnTo>
                  <a:cubicBezTo>
                    <a:pt x="51" y="7611"/>
                    <a:pt x="1" y="8296"/>
                    <a:pt x="402" y="8697"/>
                  </a:cubicBezTo>
                  <a:lnTo>
                    <a:pt x="10310" y="18555"/>
                  </a:lnTo>
                  <a:cubicBezTo>
                    <a:pt x="10490" y="18728"/>
                    <a:pt x="10728" y="18813"/>
                    <a:pt x="10977" y="18813"/>
                  </a:cubicBezTo>
                  <a:cubicBezTo>
                    <a:pt x="11280" y="18813"/>
                    <a:pt x="11599" y="18686"/>
                    <a:pt x="11847" y="18438"/>
                  </a:cubicBezTo>
                  <a:lnTo>
                    <a:pt x="18581" y="11654"/>
                  </a:lnTo>
                  <a:cubicBezTo>
                    <a:pt x="19032" y="11203"/>
                    <a:pt x="19082" y="10518"/>
                    <a:pt x="18698" y="10117"/>
                  </a:cubicBezTo>
                  <a:lnTo>
                    <a:pt x="8773" y="259"/>
                  </a:lnTo>
                  <a:cubicBezTo>
                    <a:pt x="8592" y="86"/>
                    <a:pt x="8358" y="1"/>
                    <a:pt x="8113"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7" name="Google Shape;547;p39"/>
            <p:cNvSpPr/>
            <p:nvPr/>
          </p:nvSpPr>
          <p:spPr>
            <a:xfrm>
              <a:off x="8242005" y="4326997"/>
              <a:ext cx="78222" cy="58258"/>
            </a:xfrm>
            <a:custGeom>
              <a:avLst/>
              <a:gdLst/>
              <a:ahLst/>
              <a:cxnLst/>
              <a:rect l="l" t="t" r="r" b="b"/>
              <a:pathLst>
                <a:path w="2441" h="1818" extrusionOk="0">
                  <a:moveTo>
                    <a:pt x="1221" y="0"/>
                  </a:moveTo>
                  <a:cubicBezTo>
                    <a:pt x="402" y="0"/>
                    <a:pt x="1" y="986"/>
                    <a:pt x="586" y="1554"/>
                  </a:cubicBezTo>
                  <a:cubicBezTo>
                    <a:pt x="761" y="1729"/>
                    <a:pt x="991" y="1817"/>
                    <a:pt x="1221" y="1817"/>
                  </a:cubicBezTo>
                  <a:cubicBezTo>
                    <a:pt x="1450" y="1817"/>
                    <a:pt x="1680" y="1729"/>
                    <a:pt x="1856" y="1554"/>
                  </a:cubicBezTo>
                  <a:cubicBezTo>
                    <a:pt x="2440" y="986"/>
                    <a:pt x="2023" y="0"/>
                    <a:pt x="1221" y="0"/>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8" name="Google Shape;548;p39"/>
            <p:cNvSpPr/>
            <p:nvPr/>
          </p:nvSpPr>
          <p:spPr>
            <a:xfrm>
              <a:off x="8124240" y="4445307"/>
              <a:ext cx="78190" cy="58258"/>
            </a:xfrm>
            <a:custGeom>
              <a:avLst/>
              <a:gdLst/>
              <a:ahLst/>
              <a:cxnLst/>
              <a:rect l="l" t="t" r="r" b="b"/>
              <a:pathLst>
                <a:path w="2440" h="1818" extrusionOk="0">
                  <a:moveTo>
                    <a:pt x="1220" y="1"/>
                  </a:moveTo>
                  <a:cubicBezTo>
                    <a:pt x="401" y="1"/>
                    <a:pt x="0" y="987"/>
                    <a:pt x="585" y="1555"/>
                  </a:cubicBezTo>
                  <a:cubicBezTo>
                    <a:pt x="760" y="1730"/>
                    <a:pt x="990" y="1818"/>
                    <a:pt x="1222" y="1818"/>
                  </a:cubicBezTo>
                  <a:cubicBezTo>
                    <a:pt x="1454" y="1818"/>
                    <a:pt x="1688" y="1730"/>
                    <a:pt x="1871" y="1555"/>
                  </a:cubicBezTo>
                  <a:cubicBezTo>
                    <a:pt x="2439" y="987"/>
                    <a:pt x="2022" y="1"/>
                    <a:pt x="1220"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49" name="Google Shape;549;p39"/>
            <p:cNvSpPr/>
            <p:nvPr/>
          </p:nvSpPr>
          <p:spPr>
            <a:xfrm>
              <a:off x="8100655" y="4303957"/>
              <a:ext cx="78222" cy="58258"/>
            </a:xfrm>
            <a:custGeom>
              <a:avLst/>
              <a:gdLst/>
              <a:ahLst/>
              <a:cxnLst/>
              <a:rect l="l" t="t" r="r" b="b"/>
              <a:pathLst>
                <a:path w="2441" h="1818" extrusionOk="0">
                  <a:moveTo>
                    <a:pt x="1221" y="1"/>
                  </a:moveTo>
                  <a:cubicBezTo>
                    <a:pt x="402" y="1"/>
                    <a:pt x="1" y="986"/>
                    <a:pt x="586" y="1555"/>
                  </a:cubicBezTo>
                  <a:cubicBezTo>
                    <a:pt x="761" y="1730"/>
                    <a:pt x="991" y="1818"/>
                    <a:pt x="1221" y="1818"/>
                  </a:cubicBezTo>
                  <a:cubicBezTo>
                    <a:pt x="1450" y="1818"/>
                    <a:pt x="1680" y="1730"/>
                    <a:pt x="1855" y="1555"/>
                  </a:cubicBezTo>
                  <a:cubicBezTo>
                    <a:pt x="2440" y="986"/>
                    <a:pt x="2023" y="1"/>
                    <a:pt x="1221"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50" name="Google Shape;550;p39"/>
            <p:cNvSpPr/>
            <p:nvPr/>
          </p:nvSpPr>
          <p:spPr>
            <a:xfrm>
              <a:off x="7295909" y="3621430"/>
              <a:ext cx="77677" cy="58258"/>
            </a:xfrm>
            <a:custGeom>
              <a:avLst/>
              <a:gdLst/>
              <a:ahLst/>
              <a:cxnLst/>
              <a:rect l="l" t="t" r="r" b="b"/>
              <a:pathLst>
                <a:path w="2424" h="1818" extrusionOk="0">
                  <a:moveTo>
                    <a:pt x="1206" y="0"/>
                  </a:moveTo>
                  <a:cubicBezTo>
                    <a:pt x="974" y="0"/>
                    <a:pt x="744" y="88"/>
                    <a:pt x="569" y="264"/>
                  </a:cubicBezTo>
                  <a:cubicBezTo>
                    <a:pt x="1" y="848"/>
                    <a:pt x="402" y="1818"/>
                    <a:pt x="1204" y="1818"/>
                  </a:cubicBezTo>
                  <a:cubicBezTo>
                    <a:pt x="2023" y="1818"/>
                    <a:pt x="2424" y="832"/>
                    <a:pt x="1855" y="264"/>
                  </a:cubicBezTo>
                  <a:cubicBezTo>
                    <a:pt x="1672" y="88"/>
                    <a:pt x="1438" y="0"/>
                    <a:pt x="1206" y="0"/>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51" name="Google Shape;551;p39"/>
            <p:cNvSpPr/>
            <p:nvPr/>
          </p:nvSpPr>
          <p:spPr>
            <a:xfrm>
              <a:off x="7413194" y="3503088"/>
              <a:ext cx="78190" cy="58258"/>
            </a:xfrm>
            <a:custGeom>
              <a:avLst/>
              <a:gdLst/>
              <a:ahLst/>
              <a:cxnLst/>
              <a:rect l="l" t="t" r="r" b="b"/>
              <a:pathLst>
                <a:path w="2440" h="1818" extrusionOk="0">
                  <a:moveTo>
                    <a:pt x="1222" y="1"/>
                  </a:moveTo>
                  <a:cubicBezTo>
                    <a:pt x="990" y="1"/>
                    <a:pt x="760" y="89"/>
                    <a:pt x="585" y="264"/>
                  </a:cubicBezTo>
                  <a:cubicBezTo>
                    <a:pt x="0" y="849"/>
                    <a:pt x="418" y="1818"/>
                    <a:pt x="1236" y="1818"/>
                  </a:cubicBezTo>
                  <a:cubicBezTo>
                    <a:pt x="2038" y="1818"/>
                    <a:pt x="2439" y="832"/>
                    <a:pt x="1871" y="264"/>
                  </a:cubicBezTo>
                  <a:cubicBezTo>
                    <a:pt x="1688" y="89"/>
                    <a:pt x="1454" y="1"/>
                    <a:pt x="1222"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sp>
          <p:nvSpPr>
            <p:cNvPr id="552" name="Google Shape;552;p39"/>
            <p:cNvSpPr/>
            <p:nvPr/>
          </p:nvSpPr>
          <p:spPr>
            <a:xfrm>
              <a:off x="7437259" y="3644439"/>
              <a:ext cx="77677" cy="58258"/>
            </a:xfrm>
            <a:custGeom>
              <a:avLst/>
              <a:gdLst/>
              <a:ahLst/>
              <a:cxnLst/>
              <a:rect l="l" t="t" r="r" b="b"/>
              <a:pathLst>
                <a:path w="2424" h="1818" extrusionOk="0">
                  <a:moveTo>
                    <a:pt x="1212" y="1"/>
                  </a:moveTo>
                  <a:cubicBezTo>
                    <a:pt x="978" y="1"/>
                    <a:pt x="744" y="89"/>
                    <a:pt x="569" y="264"/>
                  </a:cubicBezTo>
                  <a:cubicBezTo>
                    <a:pt x="1" y="849"/>
                    <a:pt x="402" y="1818"/>
                    <a:pt x="1221" y="1818"/>
                  </a:cubicBezTo>
                  <a:cubicBezTo>
                    <a:pt x="2023" y="1818"/>
                    <a:pt x="2424" y="832"/>
                    <a:pt x="1856" y="264"/>
                  </a:cubicBezTo>
                  <a:cubicBezTo>
                    <a:pt x="1680" y="89"/>
                    <a:pt x="1446" y="1"/>
                    <a:pt x="1212" y="1"/>
                  </a:cubicBezTo>
                  <a:close/>
                </a:path>
              </a:pathLst>
            </a:custGeom>
            <a:solidFill>
              <a:srgbClr val="F7A68E"/>
            </a:solidFill>
            <a:ln>
              <a:noFill/>
            </a:ln>
          </p:spPr>
          <p:txBody>
            <a:bodyPr spcFirstLastPara="1" wrap="square" lIns="121900" tIns="121900" rIns="121900" bIns="121900" anchor="ctr" anchorCtr="0">
              <a:noAutofit/>
            </a:bodyPr>
            <a:lstStyle/>
            <a:p>
              <a:endParaRPr sz="2400"/>
            </a:p>
          </p:txBody>
        </p:sp>
      </p:grpSp>
      <p:grpSp>
        <p:nvGrpSpPr>
          <p:cNvPr id="553" name="Google Shape;553;p39"/>
          <p:cNvGrpSpPr/>
          <p:nvPr/>
        </p:nvGrpSpPr>
        <p:grpSpPr>
          <a:xfrm>
            <a:off x="960000" y="3011468"/>
            <a:ext cx="4641637" cy="3070901"/>
            <a:chOff x="720000" y="2258601"/>
            <a:chExt cx="3481228" cy="2303176"/>
          </a:xfrm>
        </p:grpSpPr>
        <p:grpSp>
          <p:nvGrpSpPr>
            <p:cNvPr id="554" name="Google Shape;554;p39"/>
            <p:cNvGrpSpPr/>
            <p:nvPr/>
          </p:nvGrpSpPr>
          <p:grpSpPr>
            <a:xfrm>
              <a:off x="720000" y="2258601"/>
              <a:ext cx="3481228" cy="2303176"/>
              <a:chOff x="4439941" y="2113720"/>
              <a:chExt cx="3760238" cy="2487768"/>
            </a:xfrm>
          </p:grpSpPr>
          <p:sp>
            <p:nvSpPr>
              <p:cNvPr id="555" name="Google Shape;555;p39"/>
              <p:cNvSpPr/>
              <p:nvPr/>
            </p:nvSpPr>
            <p:spPr>
              <a:xfrm>
                <a:off x="4518174" y="2560578"/>
                <a:ext cx="920533" cy="1660999"/>
              </a:xfrm>
              <a:custGeom>
                <a:avLst/>
                <a:gdLst/>
                <a:ahLst/>
                <a:cxnLst/>
                <a:rect l="l" t="t" r="r" b="b"/>
                <a:pathLst>
                  <a:path w="28628" h="51656" extrusionOk="0">
                    <a:moveTo>
                      <a:pt x="24262" y="6099"/>
                    </a:moveTo>
                    <a:lnTo>
                      <a:pt x="24262" y="21279"/>
                    </a:lnTo>
                    <a:lnTo>
                      <a:pt x="5849" y="21279"/>
                    </a:lnTo>
                    <a:lnTo>
                      <a:pt x="5849" y="19513"/>
                    </a:lnTo>
                    <a:cubicBezTo>
                      <a:pt x="5949" y="19046"/>
                      <a:pt x="6132" y="18596"/>
                      <a:pt x="6382" y="18196"/>
                    </a:cubicBezTo>
                    <a:lnTo>
                      <a:pt x="17946" y="6632"/>
                    </a:lnTo>
                    <a:cubicBezTo>
                      <a:pt x="18330" y="6333"/>
                      <a:pt x="18780" y="6149"/>
                      <a:pt x="19263" y="6099"/>
                    </a:cubicBezTo>
                    <a:close/>
                    <a:moveTo>
                      <a:pt x="19129" y="1"/>
                    </a:moveTo>
                    <a:cubicBezTo>
                      <a:pt x="17946" y="34"/>
                      <a:pt x="16780" y="301"/>
                      <a:pt x="15697" y="767"/>
                    </a:cubicBezTo>
                    <a:cubicBezTo>
                      <a:pt x="14580" y="1200"/>
                      <a:pt x="13547" y="1834"/>
                      <a:pt x="12681" y="2667"/>
                    </a:cubicBezTo>
                    <a:lnTo>
                      <a:pt x="2667" y="12931"/>
                    </a:lnTo>
                    <a:cubicBezTo>
                      <a:pt x="1850" y="13797"/>
                      <a:pt x="1200" y="14831"/>
                      <a:pt x="784" y="15947"/>
                    </a:cubicBezTo>
                    <a:cubicBezTo>
                      <a:pt x="300" y="17030"/>
                      <a:pt x="34" y="18196"/>
                      <a:pt x="1" y="19396"/>
                    </a:cubicBezTo>
                    <a:lnTo>
                      <a:pt x="1" y="50705"/>
                    </a:lnTo>
                    <a:lnTo>
                      <a:pt x="5849" y="50705"/>
                    </a:lnTo>
                    <a:lnTo>
                      <a:pt x="5849" y="51655"/>
                    </a:lnTo>
                    <a:lnTo>
                      <a:pt x="28627" y="51655"/>
                    </a:lnTo>
                    <a:lnTo>
                      <a:pt x="28627" y="1"/>
                    </a:lnTo>
                    <a:close/>
                  </a:path>
                </a:pathLst>
              </a:custGeom>
              <a:solidFill>
                <a:srgbClr val="D1D1D1"/>
              </a:solidFill>
              <a:ln>
                <a:noFill/>
              </a:ln>
            </p:spPr>
            <p:txBody>
              <a:bodyPr spcFirstLastPara="1" wrap="square" lIns="121900" tIns="121900" rIns="121900" bIns="121900" anchor="ctr" anchorCtr="0">
                <a:noAutofit/>
              </a:bodyPr>
              <a:lstStyle/>
              <a:p>
                <a:endParaRPr sz="2400"/>
              </a:p>
            </p:txBody>
          </p:sp>
          <p:sp>
            <p:nvSpPr>
              <p:cNvPr id="556" name="Google Shape;556;p39"/>
              <p:cNvSpPr/>
              <p:nvPr/>
            </p:nvSpPr>
            <p:spPr>
              <a:xfrm>
                <a:off x="5435974" y="2113720"/>
                <a:ext cx="2685971" cy="2107857"/>
              </a:xfrm>
              <a:custGeom>
                <a:avLst/>
                <a:gdLst/>
                <a:ahLst/>
                <a:cxnLst/>
                <a:rect l="l" t="t" r="r" b="b"/>
                <a:pathLst>
                  <a:path w="83532" h="65553" extrusionOk="0">
                    <a:moveTo>
                      <a:pt x="79777" y="0"/>
                    </a:moveTo>
                    <a:cubicBezTo>
                      <a:pt x="79756" y="0"/>
                      <a:pt x="79736" y="1"/>
                      <a:pt x="79716" y="1"/>
                    </a:cubicBezTo>
                    <a:lnTo>
                      <a:pt x="3800" y="1"/>
                    </a:lnTo>
                    <a:cubicBezTo>
                      <a:pt x="1717" y="18"/>
                      <a:pt x="34" y="1701"/>
                      <a:pt x="1" y="3783"/>
                    </a:cubicBezTo>
                    <a:lnTo>
                      <a:pt x="1" y="65552"/>
                    </a:lnTo>
                    <a:lnTo>
                      <a:pt x="79716" y="65552"/>
                    </a:lnTo>
                    <a:cubicBezTo>
                      <a:pt x="81798" y="65519"/>
                      <a:pt x="83481" y="63836"/>
                      <a:pt x="83515" y="61753"/>
                    </a:cubicBezTo>
                    <a:lnTo>
                      <a:pt x="83515" y="3783"/>
                    </a:lnTo>
                    <a:cubicBezTo>
                      <a:pt x="83531" y="2784"/>
                      <a:pt x="83115" y="1817"/>
                      <a:pt x="82398" y="1117"/>
                    </a:cubicBezTo>
                    <a:cubicBezTo>
                      <a:pt x="81713" y="399"/>
                      <a:pt x="80771" y="0"/>
                      <a:pt x="79777" y="0"/>
                    </a:cubicBezTo>
                    <a:close/>
                  </a:path>
                </a:pathLst>
              </a:custGeom>
              <a:solidFill>
                <a:srgbClr val="D1D1D1"/>
              </a:solidFill>
              <a:ln>
                <a:noFill/>
              </a:ln>
            </p:spPr>
            <p:txBody>
              <a:bodyPr spcFirstLastPara="1" wrap="square" lIns="121900" tIns="121900" rIns="121900" bIns="121900" anchor="ctr" anchorCtr="0">
                <a:noAutofit/>
              </a:bodyPr>
              <a:lstStyle/>
              <a:p>
                <a:endParaRPr sz="2400"/>
              </a:p>
            </p:txBody>
          </p:sp>
          <p:sp>
            <p:nvSpPr>
              <p:cNvPr id="557" name="Google Shape;557;p39"/>
              <p:cNvSpPr/>
              <p:nvPr/>
            </p:nvSpPr>
            <p:spPr>
              <a:xfrm>
                <a:off x="4984839" y="3436609"/>
                <a:ext cx="321518" cy="64310"/>
              </a:xfrm>
              <a:custGeom>
                <a:avLst/>
                <a:gdLst/>
                <a:ahLst/>
                <a:cxnLst/>
                <a:rect l="l" t="t" r="r" b="b"/>
                <a:pathLst>
                  <a:path w="9999" h="2000" extrusionOk="0">
                    <a:moveTo>
                      <a:pt x="1334" y="0"/>
                    </a:moveTo>
                    <a:cubicBezTo>
                      <a:pt x="1" y="0"/>
                      <a:pt x="1" y="2000"/>
                      <a:pt x="1334" y="2000"/>
                    </a:cubicBezTo>
                    <a:lnTo>
                      <a:pt x="8999" y="2000"/>
                    </a:lnTo>
                    <a:cubicBezTo>
                      <a:pt x="9549" y="2000"/>
                      <a:pt x="9998" y="1550"/>
                      <a:pt x="9998" y="1000"/>
                    </a:cubicBezTo>
                    <a:cubicBezTo>
                      <a:pt x="9998" y="450"/>
                      <a:pt x="9549" y="0"/>
                      <a:pt x="8999" y="0"/>
                    </a:cubicBezTo>
                    <a:close/>
                  </a:path>
                </a:pathLst>
              </a:custGeom>
              <a:solidFill>
                <a:srgbClr val="0A2E4E"/>
              </a:solidFill>
              <a:ln>
                <a:noFill/>
              </a:ln>
            </p:spPr>
            <p:txBody>
              <a:bodyPr spcFirstLastPara="1" wrap="square" lIns="121900" tIns="121900" rIns="121900" bIns="121900" anchor="ctr" anchorCtr="0">
                <a:noAutofit/>
              </a:bodyPr>
              <a:lstStyle/>
              <a:p>
                <a:endParaRPr sz="2400"/>
              </a:p>
            </p:txBody>
          </p:sp>
          <p:sp>
            <p:nvSpPr>
              <p:cNvPr id="558" name="Google Shape;558;p39"/>
              <p:cNvSpPr/>
              <p:nvPr/>
            </p:nvSpPr>
            <p:spPr>
              <a:xfrm>
                <a:off x="5435974" y="2113720"/>
                <a:ext cx="2685971" cy="2107857"/>
              </a:xfrm>
              <a:custGeom>
                <a:avLst/>
                <a:gdLst/>
                <a:ahLst/>
                <a:cxnLst/>
                <a:rect l="l" t="t" r="r" b="b"/>
                <a:pathLst>
                  <a:path w="83532" h="65553" extrusionOk="0">
                    <a:moveTo>
                      <a:pt x="79777" y="0"/>
                    </a:moveTo>
                    <a:cubicBezTo>
                      <a:pt x="79756" y="0"/>
                      <a:pt x="79736" y="1"/>
                      <a:pt x="79716" y="1"/>
                    </a:cubicBezTo>
                    <a:lnTo>
                      <a:pt x="3800" y="1"/>
                    </a:lnTo>
                    <a:cubicBezTo>
                      <a:pt x="1717" y="18"/>
                      <a:pt x="34" y="1701"/>
                      <a:pt x="1" y="3783"/>
                    </a:cubicBezTo>
                    <a:lnTo>
                      <a:pt x="1" y="65552"/>
                    </a:lnTo>
                    <a:lnTo>
                      <a:pt x="79716" y="65552"/>
                    </a:lnTo>
                    <a:cubicBezTo>
                      <a:pt x="81798" y="65519"/>
                      <a:pt x="83481" y="63836"/>
                      <a:pt x="83515" y="61753"/>
                    </a:cubicBezTo>
                    <a:lnTo>
                      <a:pt x="83515" y="3783"/>
                    </a:lnTo>
                    <a:cubicBezTo>
                      <a:pt x="83531" y="2784"/>
                      <a:pt x="83115" y="1817"/>
                      <a:pt x="82398" y="1117"/>
                    </a:cubicBezTo>
                    <a:cubicBezTo>
                      <a:pt x="81713" y="399"/>
                      <a:pt x="80771" y="0"/>
                      <a:pt x="79777" y="0"/>
                    </a:cubicBezTo>
                    <a:close/>
                  </a:path>
                </a:pathLst>
              </a:custGeom>
              <a:solidFill>
                <a:srgbClr val="FFFFFF">
                  <a:alpha val="45980"/>
                </a:srgbClr>
              </a:solidFill>
              <a:ln>
                <a:noFill/>
              </a:ln>
            </p:spPr>
            <p:txBody>
              <a:bodyPr spcFirstLastPara="1" wrap="square" lIns="121900" tIns="121900" rIns="121900" bIns="121900" anchor="ctr" anchorCtr="0">
                <a:noAutofit/>
              </a:bodyPr>
              <a:lstStyle/>
              <a:p>
                <a:endParaRPr sz="2400"/>
              </a:p>
            </p:txBody>
          </p:sp>
          <p:sp>
            <p:nvSpPr>
              <p:cNvPr id="559" name="Google Shape;559;p39"/>
              <p:cNvSpPr/>
              <p:nvPr/>
            </p:nvSpPr>
            <p:spPr>
              <a:xfrm>
                <a:off x="6071968" y="2475914"/>
                <a:ext cx="1290219" cy="1240958"/>
              </a:xfrm>
              <a:custGeom>
                <a:avLst/>
                <a:gdLst/>
                <a:ahLst/>
                <a:cxnLst/>
                <a:rect l="l" t="t" r="r" b="b"/>
                <a:pathLst>
                  <a:path w="40125" h="38593" extrusionOk="0">
                    <a:moveTo>
                      <a:pt x="20829" y="1"/>
                    </a:moveTo>
                    <a:cubicBezTo>
                      <a:pt x="13014" y="1"/>
                      <a:pt x="5983" y="4700"/>
                      <a:pt x="3000" y="11915"/>
                    </a:cubicBezTo>
                    <a:cubicBezTo>
                      <a:pt x="1" y="19113"/>
                      <a:pt x="1667" y="27428"/>
                      <a:pt x="7182" y="32943"/>
                    </a:cubicBezTo>
                    <a:cubicBezTo>
                      <a:pt x="10872" y="36633"/>
                      <a:pt x="15807" y="38593"/>
                      <a:pt x="20830" y="38593"/>
                    </a:cubicBezTo>
                    <a:cubicBezTo>
                      <a:pt x="23316" y="38593"/>
                      <a:pt x="25822" y="38113"/>
                      <a:pt x="28211" y="37126"/>
                    </a:cubicBezTo>
                    <a:cubicBezTo>
                      <a:pt x="35426" y="34143"/>
                      <a:pt x="40125" y="27095"/>
                      <a:pt x="40125" y="19296"/>
                    </a:cubicBezTo>
                    <a:cubicBezTo>
                      <a:pt x="40125" y="8632"/>
                      <a:pt x="31477" y="1"/>
                      <a:pt x="2082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0" name="Google Shape;560;p39"/>
              <p:cNvSpPr/>
              <p:nvPr/>
            </p:nvSpPr>
            <p:spPr>
              <a:xfrm>
                <a:off x="6384868" y="2740067"/>
                <a:ext cx="713166" cy="712651"/>
              </a:xfrm>
              <a:custGeom>
                <a:avLst/>
                <a:gdLst/>
                <a:ahLst/>
                <a:cxnLst/>
                <a:rect l="l" t="t" r="r" b="b"/>
                <a:pathLst>
                  <a:path w="22179" h="22163" extrusionOk="0">
                    <a:moveTo>
                      <a:pt x="8682" y="1"/>
                    </a:moveTo>
                    <a:cubicBezTo>
                      <a:pt x="8149" y="1"/>
                      <a:pt x="7716" y="434"/>
                      <a:pt x="7716" y="967"/>
                    </a:cubicBezTo>
                    <a:lnTo>
                      <a:pt x="7716" y="7716"/>
                    </a:lnTo>
                    <a:lnTo>
                      <a:pt x="967" y="7716"/>
                    </a:lnTo>
                    <a:cubicBezTo>
                      <a:pt x="957" y="7715"/>
                      <a:pt x="947" y="7715"/>
                      <a:pt x="937" y="7715"/>
                    </a:cubicBezTo>
                    <a:cubicBezTo>
                      <a:pt x="418" y="7715"/>
                      <a:pt x="1" y="8142"/>
                      <a:pt x="1" y="8665"/>
                    </a:cubicBezTo>
                    <a:lnTo>
                      <a:pt x="1" y="13498"/>
                    </a:lnTo>
                    <a:cubicBezTo>
                      <a:pt x="1" y="14014"/>
                      <a:pt x="434" y="14447"/>
                      <a:pt x="967" y="14447"/>
                    </a:cubicBezTo>
                    <a:lnTo>
                      <a:pt x="7716" y="14447"/>
                    </a:lnTo>
                    <a:lnTo>
                      <a:pt x="7716" y="21196"/>
                    </a:lnTo>
                    <a:cubicBezTo>
                      <a:pt x="7716" y="21729"/>
                      <a:pt x="8149" y="22162"/>
                      <a:pt x="8682" y="22162"/>
                    </a:cubicBezTo>
                    <a:lnTo>
                      <a:pt x="13498" y="22162"/>
                    </a:lnTo>
                    <a:cubicBezTo>
                      <a:pt x="14031" y="22162"/>
                      <a:pt x="14464" y="21729"/>
                      <a:pt x="14464" y="21196"/>
                    </a:cubicBezTo>
                    <a:lnTo>
                      <a:pt x="14464" y="14447"/>
                    </a:lnTo>
                    <a:lnTo>
                      <a:pt x="21212" y="14447"/>
                    </a:lnTo>
                    <a:cubicBezTo>
                      <a:pt x="21746" y="14447"/>
                      <a:pt x="22179" y="14014"/>
                      <a:pt x="22179" y="13498"/>
                    </a:cubicBezTo>
                    <a:lnTo>
                      <a:pt x="22179" y="8665"/>
                    </a:lnTo>
                    <a:cubicBezTo>
                      <a:pt x="22179" y="8142"/>
                      <a:pt x="21762" y="7715"/>
                      <a:pt x="21242" y="7715"/>
                    </a:cubicBezTo>
                    <a:cubicBezTo>
                      <a:pt x="21232" y="7715"/>
                      <a:pt x="21222" y="7715"/>
                      <a:pt x="21212" y="7716"/>
                    </a:cubicBezTo>
                    <a:lnTo>
                      <a:pt x="14464" y="7716"/>
                    </a:lnTo>
                    <a:lnTo>
                      <a:pt x="14464" y="967"/>
                    </a:lnTo>
                    <a:cubicBezTo>
                      <a:pt x="14464" y="434"/>
                      <a:pt x="14031" y="1"/>
                      <a:pt x="13498" y="1"/>
                    </a:cubicBezTo>
                    <a:close/>
                  </a:path>
                </a:pathLst>
              </a:custGeom>
              <a:solidFill>
                <a:srgbClr val="ED3024"/>
              </a:solidFill>
              <a:ln>
                <a:noFill/>
              </a:ln>
            </p:spPr>
            <p:txBody>
              <a:bodyPr spcFirstLastPara="1" wrap="square" lIns="121900" tIns="121900" rIns="121900" bIns="121900" anchor="ctr" anchorCtr="0">
                <a:noAutofit/>
              </a:bodyPr>
              <a:lstStyle/>
              <a:p>
                <a:endParaRPr sz="2400"/>
              </a:p>
            </p:txBody>
          </p:sp>
          <p:sp>
            <p:nvSpPr>
              <p:cNvPr id="561" name="Google Shape;561;p39"/>
              <p:cNvSpPr/>
              <p:nvPr/>
            </p:nvSpPr>
            <p:spPr>
              <a:xfrm>
                <a:off x="4439941" y="4099387"/>
                <a:ext cx="3760238" cy="122189"/>
              </a:xfrm>
              <a:custGeom>
                <a:avLst/>
                <a:gdLst/>
                <a:ahLst/>
                <a:cxnLst/>
                <a:rect l="l" t="t" r="r" b="b"/>
                <a:pathLst>
                  <a:path w="116941" h="3800" extrusionOk="0">
                    <a:moveTo>
                      <a:pt x="1900" y="0"/>
                    </a:moveTo>
                    <a:cubicBezTo>
                      <a:pt x="851" y="0"/>
                      <a:pt x="1" y="850"/>
                      <a:pt x="1" y="1900"/>
                    </a:cubicBezTo>
                    <a:cubicBezTo>
                      <a:pt x="1" y="2949"/>
                      <a:pt x="851" y="3799"/>
                      <a:pt x="1900" y="3799"/>
                    </a:cubicBezTo>
                    <a:lnTo>
                      <a:pt x="115041" y="3799"/>
                    </a:lnTo>
                    <a:cubicBezTo>
                      <a:pt x="116090" y="3799"/>
                      <a:pt x="116940" y="2949"/>
                      <a:pt x="116940" y="1900"/>
                    </a:cubicBezTo>
                    <a:cubicBezTo>
                      <a:pt x="116940" y="850"/>
                      <a:pt x="116090" y="0"/>
                      <a:pt x="115041" y="0"/>
                    </a:cubicBezTo>
                    <a:close/>
                  </a:path>
                </a:pathLst>
              </a:custGeom>
              <a:solidFill>
                <a:srgbClr val="D1D1D1"/>
              </a:solidFill>
              <a:ln>
                <a:noFill/>
              </a:ln>
            </p:spPr>
            <p:txBody>
              <a:bodyPr spcFirstLastPara="1" wrap="square" lIns="121900" tIns="121900" rIns="121900" bIns="121900" anchor="ctr" anchorCtr="0">
                <a:noAutofit/>
              </a:bodyPr>
              <a:lstStyle/>
              <a:p>
                <a:endParaRPr sz="2400"/>
              </a:p>
            </p:txBody>
          </p:sp>
          <p:sp>
            <p:nvSpPr>
              <p:cNvPr id="562" name="Google Shape;562;p39"/>
              <p:cNvSpPr/>
              <p:nvPr/>
            </p:nvSpPr>
            <p:spPr>
              <a:xfrm>
                <a:off x="4439941" y="4099387"/>
                <a:ext cx="3760238" cy="122189"/>
              </a:xfrm>
              <a:custGeom>
                <a:avLst/>
                <a:gdLst/>
                <a:ahLst/>
                <a:cxnLst/>
                <a:rect l="l" t="t" r="r" b="b"/>
                <a:pathLst>
                  <a:path w="116941" h="3800" extrusionOk="0">
                    <a:moveTo>
                      <a:pt x="1900" y="0"/>
                    </a:moveTo>
                    <a:cubicBezTo>
                      <a:pt x="851" y="0"/>
                      <a:pt x="1" y="850"/>
                      <a:pt x="1" y="1900"/>
                    </a:cubicBezTo>
                    <a:cubicBezTo>
                      <a:pt x="1" y="2949"/>
                      <a:pt x="851" y="3799"/>
                      <a:pt x="1900" y="3799"/>
                    </a:cubicBezTo>
                    <a:lnTo>
                      <a:pt x="115041" y="3799"/>
                    </a:lnTo>
                    <a:cubicBezTo>
                      <a:pt x="116090" y="3799"/>
                      <a:pt x="116940" y="2949"/>
                      <a:pt x="116940" y="1900"/>
                    </a:cubicBezTo>
                    <a:cubicBezTo>
                      <a:pt x="116940" y="850"/>
                      <a:pt x="116090" y="0"/>
                      <a:pt x="115041" y="0"/>
                    </a:cubicBezTo>
                    <a:close/>
                  </a:path>
                </a:pathLst>
              </a:custGeom>
              <a:solidFill>
                <a:srgbClr val="0B1F2C">
                  <a:alpha val="11610"/>
                </a:srgbClr>
              </a:solidFill>
              <a:ln>
                <a:noFill/>
              </a:ln>
            </p:spPr>
            <p:txBody>
              <a:bodyPr spcFirstLastPara="1" wrap="square" lIns="121900" tIns="121900" rIns="121900" bIns="121900" anchor="ctr" anchorCtr="0">
                <a:noAutofit/>
              </a:bodyPr>
              <a:lstStyle/>
              <a:p>
                <a:endParaRPr sz="2400"/>
              </a:p>
            </p:txBody>
          </p:sp>
          <p:sp>
            <p:nvSpPr>
              <p:cNvPr id="563" name="Google Shape;563;p39"/>
              <p:cNvSpPr/>
              <p:nvPr/>
            </p:nvSpPr>
            <p:spPr>
              <a:xfrm>
                <a:off x="5027187" y="3780056"/>
                <a:ext cx="853522" cy="821432"/>
              </a:xfrm>
              <a:custGeom>
                <a:avLst/>
                <a:gdLst/>
                <a:ahLst/>
                <a:cxnLst/>
                <a:rect l="l" t="t" r="r" b="b"/>
                <a:pathLst>
                  <a:path w="26544" h="25546" extrusionOk="0">
                    <a:moveTo>
                      <a:pt x="13780" y="0"/>
                    </a:moveTo>
                    <a:cubicBezTo>
                      <a:pt x="8615" y="0"/>
                      <a:pt x="3949" y="3116"/>
                      <a:pt x="1966" y="7882"/>
                    </a:cubicBezTo>
                    <a:cubicBezTo>
                      <a:pt x="0" y="12664"/>
                      <a:pt x="1083" y="18146"/>
                      <a:pt x="4749" y="21812"/>
                    </a:cubicBezTo>
                    <a:cubicBezTo>
                      <a:pt x="7190" y="24253"/>
                      <a:pt x="10459" y="25545"/>
                      <a:pt x="13782" y="25545"/>
                    </a:cubicBezTo>
                    <a:cubicBezTo>
                      <a:pt x="15426" y="25545"/>
                      <a:pt x="17085" y="25229"/>
                      <a:pt x="18663" y="24578"/>
                    </a:cubicBezTo>
                    <a:cubicBezTo>
                      <a:pt x="23445" y="22595"/>
                      <a:pt x="26544" y="17946"/>
                      <a:pt x="26544" y="12780"/>
                    </a:cubicBezTo>
                    <a:cubicBezTo>
                      <a:pt x="26544" y="5715"/>
                      <a:pt x="20829" y="0"/>
                      <a:pt x="13780" y="0"/>
                    </a:cubicBezTo>
                    <a:close/>
                  </a:path>
                </a:pathLst>
              </a:custGeom>
              <a:solidFill>
                <a:srgbClr val="0A2E4E"/>
              </a:solidFill>
              <a:ln>
                <a:noFill/>
              </a:ln>
            </p:spPr>
            <p:txBody>
              <a:bodyPr spcFirstLastPara="1" wrap="square" lIns="121900" tIns="121900" rIns="121900" bIns="121900" anchor="ctr" anchorCtr="0">
                <a:noAutofit/>
              </a:bodyPr>
              <a:lstStyle/>
              <a:p>
                <a:endParaRPr sz="2400"/>
              </a:p>
            </p:txBody>
          </p:sp>
          <p:sp>
            <p:nvSpPr>
              <p:cNvPr id="564" name="Google Shape;564;p39"/>
              <p:cNvSpPr/>
              <p:nvPr/>
            </p:nvSpPr>
            <p:spPr>
              <a:xfrm>
                <a:off x="5163814" y="3907036"/>
                <a:ext cx="590462" cy="567632"/>
              </a:xfrm>
              <a:custGeom>
                <a:avLst/>
                <a:gdLst/>
                <a:ahLst/>
                <a:cxnLst/>
                <a:rect l="l" t="t" r="r" b="b"/>
                <a:pathLst>
                  <a:path w="18363" h="17653" extrusionOk="0">
                    <a:moveTo>
                      <a:pt x="9531" y="0"/>
                    </a:moveTo>
                    <a:cubicBezTo>
                      <a:pt x="5949" y="0"/>
                      <a:pt x="2733" y="2150"/>
                      <a:pt x="1367" y="5449"/>
                    </a:cubicBezTo>
                    <a:cubicBezTo>
                      <a:pt x="0" y="8748"/>
                      <a:pt x="750" y="12547"/>
                      <a:pt x="3283" y="15063"/>
                    </a:cubicBezTo>
                    <a:cubicBezTo>
                      <a:pt x="4976" y="16757"/>
                      <a:pt x="7235" y="17653"/>
                      <a:pt x="9532" y="17653"/>
                    </a:cubicBezTo>
                    <a:cubicBezTo>
                      <a:pt x="10672" y="17653"/>
                      <a:pt x="11820" y="17432"/>
                      <a:pt x="12914" y="16980"/>
                    </a:cubicBezTo>
                    <a:cubicBezTo>
                      <a:pt x="16213" y="15613"/>
                      <a:pt x="18363" y="12397"/>
                      <a:pt x="18363" y="8831"/>
                    </a:cubicBezTo>
                    <a:cubicBezTo>
                      <a:pt x="18363" y="3949"/>
                      <a:pt x="14397" y="0"/>
                      <a:pt x="953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5" name="Google Shape;565;p39"/>
              <p:cNvSpPr/>
              <p:nvPr/>
            </p:nvSpPr>
            <p:spPr>
              <a:xfrm>
                <a:off x="5344911" y="4097233"/>
                <a:ext cx="218622" cy="187271"/>
              </a:xfrm>
              <a:custGeom>
                <a:avLst/>
                <a:gdLst/>
                <a:ahLst/>
                <a:cxnLst/>
                <a:rect l="l" t="t" r="r" b="b"/>
                <a:pathLst>
                  <a:path w="6799" h="5824" extrusionOk="0">
                    <a:moveTo>
                      <a:pt x="3899" y="0"/>
                    </a:moveTo>
                    <a:cubicBezTo>
                      <a:pt x="1300" y="0"/>
                      <a:pt x="0" y="3133"/>
                      <a:pt x="1833" y="4966"/>
                    </a:cubicBezTo>
                    <a:cubicBezTo>
                      <a:pt x="2426" y="5559"/>
                      <a:pt x="3155" y="5824"/>
                      <a:pt x="3870" y="5824"/>
                    </a:cubicBezTo>
                    <a:cubicBezTo>
                      <a:pt x="5365" y="5824"/>
                      <a:pt x="6799" y="4664"/>
                      <a:pt x="6799" y="2916"/>
                    </a:cubicBezTo>
                    <a:cubicBezTo>
                      <a:pt x="6799" y="1300"/>
                      <a:pt x="5499" y="0"/>
                      <a:pt x="3899" y="0"/>
                    </a:cubicBezTo>
                    <a:close/>
                  </a:path>
                </a:pathLst>
              </a:custGeom>
              <a:solidFill>
                <a:srgbClr val="0A2E4E"/>
              </a:solidFill>
              <a:ln>
                <a:noFill/>
              </a:ln>
            </p:spPr>
            <p:txBody>
              <a:bodyPr spcFirstLastPara="1" wrap="square" lIns="121900" tIns="121900" rIns="121900" bIns="121900" anchor="ctr" anchorCtr="0">
                <a:noAutofit/>
              </a:bodyPr>
              <a:lstStyle/>
              <a:p>
                <a:endParaRPr sz="2400"/>
              </a:p>
            </p:txBody>
          </p:sp>
          <p:sp>
            <p:nvSpPr>
              <p:cNvPr id="566" name="Google Shape;566;p39"/>
              <p:cNvSpPr/>
              <p:nvPr/>
            </p:nvSpPr>
            <p:spPr>
              <a:xfrm>
                <a:off x="6917998" y="3780056"/>
                <a:ext cx="854069" cy="821432"/>
              </a:xfrm>
              <a:custGeom>
                <a:avLst/>
                <a:gdLst/>
                <a:ahLst/>
                <a:cxnLst/>
                <a:rect l="l" t="t" r="r" b="b"/>
                <a:pathLst>
                  <a:path w="26561" h="25546" extrusionOk="0">
                    <a:moveTo>
                      <a:pt x="13780" y="0"/>
                    </a:moveTo>
                    <a:cubicBezTo>
                      <a:pt x="8615" y="0"/>
                      <a:pt x="3949" y="3116"/>
                      <a:pt x="1983" y="7882"/>
                    </a:cubicBezTo>
                    <a:cubicBezTo>
                      <a:pt x="0" y="12664"/>
                      <a:pt x="1100" y="18146"/>
                      <a:pt x="4749" y="21812"/>
                    </a:cubicBezTo>
                    <a:cubicBezTo>
                      <a:pt x="7190" y="24253"/>
                      <a:pt x="10459" y="25545"/>
                      <a:pt x="13782" y="25545"/>
                    </a:cubicBezTo>
                    <a:cubicBezTo>
                      <a:pt x="15426" y="25545"/>
                      <a:pt x="17085" y="25229"/>
                      <a:pt x="18662" y="24578"/>
                    </a:cubicBezTo>
                    <a:cubicBezTo>
                      <a:pt x="23445" y="22595"/>
                      <a:pt x="26561" y="17946"/>
                      <a:pt x="26561" y="12780"/>
                    </a:cubicBezTo>
                    <a:cubicBezTo>
                      <a:pt x="26561" y="5715"/>
                      <a:pt x="20829" y="0"/>
                      <a:pt x="13780" y="0"/>
                    </a:cubicBezTo>
                    <a:close/>
                  </a:path>
                </a:pathLst>
              </a:custGeom>
              <a:solidFill>
                <a:srgbClr val="0A2E4E"/>
              </a:solidFill>
              <a:ln>
                <a:noFill/>
              </a:ln>
            </p:spPr>
            <p:txBody>
              <a:bodyPr spcFirstLastPara="1" wrap="square" lIns="121900" tIns="121900" rIns="121900" bIns="121900" anchor="ctr" anchorCtr="0">
                <a:noAutofit/>
              </a:bodyPr>
              <a:lstStyle/>
              <a:p>
                <a:endParaRPr sz="2400"/>
              </a:p>
            </p:txBody>
          </p:sp>
          <p:sp>
            <p:nvSpPr>
              <p:cNvPr id="567" name="Google Shape;567;p39"/>
              <p:cNvSpPr/>
              <p:nvPr/>
            </p:nvSpPr>
            <p:spPr>
              <a:xfrm>
                <a:off x="7054624" y="3907036"/>
                <a:ext cx="590462" cy="567632"/>
              </a:xfrm>
              <a:custGeom>
                <a:avLst/>
                <a:gdLst/>
                <a:ahLst/>
                <a:cxnLst/>
                <a:rect l="l" t="t" r="r" b="b"/>
                <a:pathLst>
                  <a:path w="18363" h="17653" extrusionOk="0">
                    <a:moveTo>
                      <a:pt x="9531" y="0"/>
                    </a:moveTo>
                    <a:cubicBezTo>
                      <a:pt x="5965" y="0"/>
                      <a:pt x="2733" y="2150"/>
                      <a:pt x="1366" y="5449"/>
                    </a:cubicBezTo>
                    <a:cubicBezTo>
                      <a:pt x="0" y="8748"/>
                      <a:pt x="767" y="12547"/>
                      <a:pt x="3283" y="15063"/>
                    </a:cubicBezTo>
                    <a:cubicBezTo>
                      <a:pt x="4976" y="16757"/>
                      <a:pt x="7235" y="17653"/>
                      <a:pt x="9532" y="17653"/>
                    </a:cubicBezTo>
                    <a:cubicBezTo>
                      <a:pt x="10672" y="17653"/>
                      <a:pt x="11820" y="17432"/>
                      <a:pt x="12914" y="16980"/>
                    </a:cubicBezTo>
                    <a:cubicBezTo>
                      <a:pt x="16213" y="15613"/>
                      <a:pt x="18363" y="12397"/>
                      <a:pt x="18363" y="8831"/>
                    </a:cubicBezTo>
                    <a:cubicBezTo>
                      <a:pt x="18363" y="3949"/>
                      <a:pt x="14413" y="0"/>
                      <a:pt x="953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8" name="Google Shape;568;p39"/>
              <p:cNvSpPr/>
              <p:nvPr/>
            </p:nvSpPr>
            <p:spPr>
              <a:xfrm>
                <a:off x="7235721" y="4097233"/>
                <a:ext cx="219168" cy="187271"/>
              </a:xfrm>
              <a:custGeom>
                <a:avLst/>
                <a:gdLst/>
                <a:ahLst/>
                <a:cxnLst/>
                <a:rect l="l" t="t" r="r" b="b"/>
                <a:pathLst>
                  <a:path w="6816" h="5824" extrusionOk="0">
                    <a:moveTo>
                      <a:pt x="3899" y="0"/>
                    </a:moveTo>
                    <a:cubicBezTo>
                      <a:pt x="1300" y="0"/>
                      <a:pt x="0" y="3133"/>
                      <a:pt x="1833" y="4966"/>
                    </a:cubicBezTo>
                    <a:cubicBezTo>
                      <a:pt x="2426" y="5559"/>
                      <a:pt x="3155" y="5824"/>
                      <a:pt x="3870" y="5824"/>
                    </a:cubicBezTo>
                    <a:cubicBezTo>
                      <a:pt x="5366" y="5824"/>
                      <a:pt x="6804" y="4664"/>
                      <a:pt x="6815" y="2916"/>
                    </a:cubicBezTo>
                    <a:cubicBezTo>
                      <a:pt x="6815" y="1300"/>
                      <a:pt x="5499" y="0"/>
                      <a:pt x="3899" y="0"/>
                    </a:cubicBezTo>
                    <a:close/>
                  </a:path>
                </a:pathLst>
              </a:custGeom>
              <a:solidFill>
                <a:srgbClr val="0A2E4E"/>
              </a:solidFill>
              <a:ln>
                <a:noFill/>
              </a:ln>
            </p:spPr>
            <p:txBody>
              <a:bodyPr spcFirstLastPara="1" wrap="square" lIns="121900" tIns="121900" rIns="121900" bIns="121900" anchor="ctr" anchorCtr="0">
                <a:noAutofit/>
              </a:bodyPr>
              <a:lstStyle/>
              <a:p>
                <a:endParaRPr sz="2400"/>
              </a:p>
            </p:txBody>
          </p:sp>
        </p:grpSp>
        <p:sp>
          <p:nvSpPr>
            <p:cNvPr id="569" name="Google Shape;569;p39"/>
            <p:cNvSpPr/>
            <p:nvPr/>
          </p:nvSpPr>
          <p:spPr>
            <a:xfrm>
              <a:off x="962900" y="2853050"/>
              <a:ext cx="556925" cy="456390"/>
            </a:xfrm>
            <a:custGeom>
              <a:avLst/>
              <a:gdLst/>
              <a:ahLst/>
              <a:cxnLst/>
              <a:rect l="l" t="t" r="r" b="b"/>
              <a:pathLst>
                <a:path w="22175" h="18172" extrusionOk="0">
                  <a:moveTo>
                    <a:pt x="0" y="18172"/>
                  </a:moveTo>
                  <a:lnTo>
                    <a:pt x="22175" y="18172"/>
                  </a:lnTo>
                  <a:lnTo>
                    <a:pt x="22175" y="0"/>
                  </a:lnTo>
                  <a:lnTo>
                    <a:pt x="15090" y="0"/>
                  </a:lnTo>
                  <a:lnTo>
                    <a:pt x="69" y="15021"/>
                  </a:lnTo>
                  <a:close/>
                </a:path>
              </a:pathLst>
            </a:custGeom>
            <a:solidFill>
              <a:srgbClr val="FFFFFF"/>
            </a:solid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2"/>
          <p:cNvSpPr txBox="1">
            <a:spLocks noGrp="1"/>
          </p:cNvSpPr>
          <p:nvPr>
            <p:ph type="title"/>
          </p:nvPr>
        </p:nvSpPr>
        <p:spPr>
          <a:xfrm>
            <a:off x="960000" y="720000"/>
            <a:ext cx="10272000" cy="427200"/>
          </a:xfrm>
          <a:prstGeom prst="rect">
            <a:avLst/>
          </a:prstGeom>
        </p:spPr>
        <p:txBody>
          <a:bodyPr spcFirstLastPara="1" wrap="square" lIns="121900" tIns="121900" rIns="121900" bIns="121900" anchor="ctr" anchorCtr="0">
            <a:noAutofit/>
          </a:bodyPr>
          <a:lstStyle/>
          <a:p>
            <a:r>
              <a:rPr lang="en"/>
              <a:t>Patient Medical History</a:t>
            </a:r>
            <a:endParaRPr/>
          </a:p>
        </p:txBody>
      </p:sp>
      <p:sp>
        <p:nvSpPr>
          <p:cNvPr id="654" name="Google Shape;654;p42"/>
          <p:cNvSpPr txBox="1">
            <a:spLocks noGrp="1"/>
          </p:cNvSpPr>
          <p:nvPr>
            <p:ph type="subTitle" idx="1"/>
          </p:nvPr>
        </p:nvSpPr>
        <p:spPr>
          <a:xfrm>
            <a:off x="3641612" y="2630249"/>
            <a:ext cx="3424683" cy="2838800"/>
          </a:xfrm>
          <a:prstGeom prst="rect">
            <a:avLst/>
          </a:prstGeom>
        </p:spPr>
        <p:txBody>
          <a:bodyPr spcFirstLastPara="1" wrap="square" lIns="121900" tIns="121900" rIns="121900" bIns="121900" anchor="t" anchorCtr="0">
            <a:noAutofit/>
          </a:bodyPr>
          <a:lstStyle/>
          <a:p>
            <a:pPr marL="239993" indent="-203195">
              <a:lnSpc>
                <a:spcPct val="150000"/>
              </a:lnSpc>
            </a:pPr>
            <a:r>
              <a:rPr lang="en" sz="3200" dirty="0"/>
              <a:t>Age: 72</a:t>
            </a:r>
            <a:endParaRPr sz="3200" dirty="0"/>
          </a:p>
          <a:p>
            <a:pPr marL="239993" indent="-203195">
              <a:lnSpc>
                <a:spcPct val="150000"/>
              </a:lnSpc>
            </a:pPr>
            <a:r>
              <a:rPr lang="en" sz="3200" dirty="0"/>
              <a:t>Gender: female</a:t>
            </a:r>
            <a:endParaRPr sz="3200" dirty="0"/>
          </a:p>
          <a:p>
            <a:pPr marL="239993" indent="-203195"/>
            <a:r>
              <a:rPr lang="en" sz="3200" dirty="0"/>
              <a:t>Habits: non-smoker</a:t>
            </a:r>
            <a:endParaRPr sz="3200" dirty="0"/>
          </a:p>
        </p:txBody>
      </p:sp>
      <p:sp>
        <p:nvSpPr>
          <p:cNvPr id="655" name="Google Shape;655;p42"/>
          <p:cNvSpPr txBox="1">
            <a:spLocks noGrp="1"/>
          </p:cNvSpPr>
          <p:nvPr>
            <p:ph type="subTitle" idx="2"/>
          </p:nvPr>
        </p:nvSpPr>
        <p:spPr>
          <a:xfrm>
            <a:off x="7633588" y="2851960"/>
            <a:ext cx="2740800" cy="427200"/>
          </a:xfrm>
          <a:prstGeom prst="rect">
            <a:avLst/>
          </a:prstGeom>
        </p:spPr>
        <p:txBody>
          <a:bodyPr spcFirstLastPara="1" wrap="square" lIns="121900" tIns="121900" rIns="121900" bIns="121900" anchor="t" anchorCtr="0">
            <a:noAutofit/>
          </a:bodyPr>
          <a:lstStyle/>
          <a:p>
            <a:r>
              <a:rPr lang="en" sz="3600" b="1" dirty="0"/>
              <a:t>11/2022</a:t>
            </a:r>
            <a:endParaRPr sz="3600" b="1" dirty="0"/>
          </a:p>
        </p:txBody>
      </p:sp>
      <p:sp>
        <p:nvSpPr>
          <p:cNvPr id="656" name="Google Shape;656;p42"/>
          <p:cNvSpPr txBox="1">
            <a:spLocks noGrp="1"/>
          </p:cNvSpPr>
          <p:nvPr>
            <p:ph type="subTitle" idx="3"/>
          </p:nvPr>
        </p:nvSpPr>
        <p:spPr>
          <a:xfrm>
            <a:off x="7590685" y="3658594"/>
            <a:ext cx="4223799" cy="2589856"/>
          </a:xfrm>
          <a:prstGeom prst="rect">
            <a:avLst/>
          </a:prstGeom>
        </p:spPr>
        <p:txBody>
          <a:bodyPr spcFirstLastPara="1" wrap="square" lIns="121900" tIns="121900" rIns="121900" bIns="121900" anchor="t" anchorCtr="0">
            <a:noAutofit/>
          </a:bodyPr>
          <a:lstStyle/>
          <a:p>
            <a:pPr marL="0" indent="0"/>
            <a:r>
              <a:rPr lang="en" sz="2800" dirty="0"/>
              <a:t>Referred to </a:t>
            </a:r>
            <a:r>
              <a:rPr lang="en-GB" sz="2800" dirty="0"/>
              <a:t>the head and neck surgery of the Hadassah medical center due to hoarseness and </a:t>
            </a:r>
            <a:r>
              <a:rPr lang="en-GB" sz="2800" dirty="0" err="1"/>
              <a:t>hemoptysis</a:t>
            </a:r>
            <a:endParaRPr sz="2800" dirty="0"/>
          </a:p>
        </p:txBody>
      </p:sp>
      <p:cxnSp>
        <p:nvCxnSpPr>
          <p:cNvPr id="660" name="Google Shape;660;p42"/>
          <p:cNvCxnSpPr>
            <a:cxnSpLocks/>
            <a:stCxn id="657" idx="4"/>
          </p:cNvCxnSpPr>
          <p:nvPr/>
        </p:nvCxnSpPr>
        <p:spPr>
          <a:xfrm>
            <a:off x="7351233" y="3302329"/>
            <a:ext cx="0" cy="1332000"/>
          </a:xfrm>
          <a:prstGeom prst="straightConnector1">
            <a:avLst/>
          </a:prstGeom>
          <a:noFill/>
          <a:ln w="19050" cap="flat" cmpd="sng">
            <a:solidFill>
              <a:schemeClr val="dk1"/>
            </a:solidFill>
            <a:prstDash val="solid"/>
            <a:round/>
            <a:headEnd type="none" w="med" len="med"/>
            <a:tailEnd type="none" w="med" len="med"/>
          </a:ln>
        </p:spPr>
      </p:cxnSp>
      <p:cxnSp>
        <p:nvCxnSpPr>
          <p:cNvPr id="661" name="Google Shape;661;p42"/>
          <p:cNvCxnSpPr>
            <a:cxnSpLocks/>
          </p:cNvCxnSpPr>
          <p:nvPr/>
        </p:nvCxnSpPr>
        <p:spPr>
          <a:xfrm>
            <a:off x="7351233" y="3660256"/>
            <a:ext cx="0" cy="1332000"/>
          </a:xfrm>
          <a:prstGeom prst="straightConnector1">
            <a:avLst/>
          </a:prstGeom>
          <a:noFill/>
          <a:ln w="19050" cap="flat" cmpd="sng">
            <a:solidFill>
              <a:schemeClr val="dk1"/>
            </a:solidFill>
            <a:prstDash val="solid"/>
            <a:round/>
            <a:headEnd type="none" w="med" len="med"/>
            <a:tailEnd type="none" w="med" len="med"/>
          </a:ln>
        </p:spPr>
      </p:cxnSp>
      <p:cxnSp>
        <p:nvCxnSpPr>
          <p:cNvPr id="662" name="Google Shape;662;p42"/>
          <p:cNvCxnSpPr>
            <a:cxnSpLocks/>
          </p:cNvCxnSpPr>
          <p:nvPr/>
        </p:nvCxnSpPr>
        <p:spPr>
          <a:xfrm>
            <a:off x="7351233" y="4994573"/>
            <a:ext cx="0" cy="1676000"/>
          </a:xfrm>
          <a:prstGeom prst="straightConnector1">
            <a:avLst/>
          </a:prstGeom>
          <a:noFill/>
          <a:ln w="19050" cap="flat" cmpd="sng">
            <a:solidFill>
              <a:schemeClr val="dk1"/>
            </a:solidFill>
            <a:prstDash val="solid"/>
            <a:round/>
            <a:headEnd type="none" w="med" len="med"/>
            <a:tailEnd type="none" w="med" len="med"/>
          </a:ln>
        </p:spPr>
      </p:cxnSp>
      <p:grpSp>
        <p:nvGrpSpPr>
          <p:cNvPr id="667" name="Google Shape;667;p42"/>
          <p:cNvGrpSpPr/>
          <p:nvPr/>
        </p:nvGrpSpPr>
        <p:grpSpPr>
          <a:xfrm>
            <a:off x="1051891" y="1707107"/>
            <a:ext cx="2228611" cy="4728373"/>
            <a:chOff x="892205" y="1877744"/>
            <a:chExt cx="2153108" cy="4568183"/>
          </a:xfrm>
        </p:grpSpPr>
        <p:sp>
          <p:nvSpPr>
            <p:cNvPr id="668" name="Google Shape;668;p42"/>
            <p:cNvSpPr/>
            <p:nvPr/>
          </p:nvSpPr>
          <p:spPr>
            <a:xfrm flipH="1">
              <a:off x="2341826" y="2563582"/>
              <a:ext cx="628725" cy="689748"/>
            </a:xfrm>
            <a:custGeom>
              <a:avLst/>
              <a:gdLst/>
              <a:ahLst/>
              <a:cxnLst/>
              <a:rect l="l" t="t" r="r" b="b"/>
              <a:pathLst>
                <a:path w="19617" h="21521" extrusionOk="0">
                  <a:moveTo>
                    <a:pt x="16967" y="1"/>
                  </a:moveTo>
                  <a:cubicBezTo>
                    <a:pt x="16642" y="1"/>
                    <a:pt x="16279" y="47"/>
                    <a:pt x="15874" y="147"/>
                  </a:cubicBezTo>
                  <a:cubicBezTo>
                    <a:pt x="14621" y="448"/>
                    <a:pt x="1" y="17925"/>
                    <a:pt x="134" y="19095"/>
                  </a:cubicBezTo>
                  <a:cubicBezTo>
                    <a:pt x="268" y="20214"/>
                    <a:pt x="936" y="20883"/>
                    <a:pt x="1872" y="21234"/>
                  </a:cubicBezTo>
                  <a:cubicBezTo>
                    <a:pt x="2418" y="21432"/>
                    <a:pt x="3053" y="21520"/>
                    <a:pt x="3725" y="21520"/>
                  </a:cubicBezTo>
                  <a:cubicBezTo>
                    <a:pt x="5831" y="21520"/>
                    <a:pt x="8304" y="20652"/>
                    <a:pt x="9558" y="19563"/>
                  </a:cubicBezTo>
                  <a:cubicBezTo>
                    <a:pt x="9575" y="19546"/>
                    <a:pt x="9591" y="19529"/>
                    <a:pt x="9608" y="19513"/>
                  </a:cubicBezTo>
                  <a:cubicBezTo>
                    <a:pt x="10811" y="18427"/>
                    <a:pt x="13367" y="15118"/>
                    <a:pt x="15523" y="12261"/>
                  </a:cubicBezTo>
                  <a:cubicBezTo>
                    <a:pt x="16358" y="11142"/>
                    <a:pt x="17127" y="10106"/>
                    <a:pt x="17728" y="9270"/>
                  </a:cubicBezTo>
                  <a:cubicBezTo>
                    <a:pt x="18965" y="7583"/>
                    <a:pt x="19616" y="5528"/>
                    <a:pt x="19550" y="3439"/>
                  </a:cubicBezTo>
                  <a:cubicBezTo>
                    <a:pt x="19492" y="1677"/>
                    <a:pt x="18919" y="1"/>
                    <a:pt x="16967"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flipH="1">
              <a:off x="892205" y="3696614"/>
              <a:ext cx="327231" cy="344377"/>
            </a:xfrm>
            <a:custGeom>
              <a:avLst/>
              <a:gdLst/>
              <a:ahLst/>
              <a:cxnLst/>
              <a:rect l="l" t="t" r="r" b="b"/>
              <a:pathLst>
                <a:path w="10210" h="10745" extrusionOk="0">
                  <a:moveTo>
                    <a:pt x="3225" y="0"/>
                  </a:moveTo>
                  <a:lnTo>
                    <a:pt x="1" y="3292"/>
                  </a:lnTo>
                  <a:lnTo>
                    <a:pt x="3643" y="7319"/>
                  </a:lnTo>
                  <a:lnTo>
                    <a:pt x="3643" y="7302"/>
                  </a:lnTo>
                  <a:cubicBezTo>
                    <a:pt x="4273" y="8678"/>
                    <a:pt x="7222" y="10744"/>
                    <a:pt x="7611" y="10744"/>
                  </a:cubicBezTo>
                  <a:cubicBezTo>
                    <a:pt x="7614" y="10744"/>
                    <a:pt x="7617" y="10744"/>
                    <a:pt x="7620" y="10744"/>
                  </a:cubicBezTo>
                  <a:cubicBezTo>
                    <a:pt x="8255" y="10694"/>
                    <a:pt x="5080" y="8037"/>
                    <a:pt x="5331" y="7903"/>
                  </a:cubicBezTo>
                  <a:cubicBezTo>
                    <a:pt x="5335" y="7901"/>
                    <a:pt x="5341" y="7900"/>
                    <a:pt x="5347" y="7900"/>
                  </a:cubicBezTo>
                  <a:cubicBezTo>
                    <a:pt x="5657" y="7900"/>
                    <a:pt x="7943" y="10518"/>
                    <a:pt x="8498" y="10518"/>
                  </a:cubicBezTo>
                  <a:cubicBezTo>
                    <a:pt x="8537" y="10518"/>
                    <a:pt x="8568" y="10505"/>
                    <a:pt x="8589" y="10477"/>
                  </a:cubicBezTo>
                  <a:cubicBezTo>
                    <a:pt x="8923" y="10025"/>
                    <a:pt x="5982" y="7369"/>
                    <a:pt x="6216" y="7252"/>
                  </a:cubicBezTo>
                  <a:cubicBezTo>
                    <a:pt x="6221" y="7250"/>
                    <a:pt x="6226" y="7249"/>
                    <a:pt x="6233" y="7249"/>
                  </a:cubicBezTo>
                  <a:cubicBezTo>
                    <a:pt x="6533" y="7249"/>
                    <a:pt x="8514" y="9563"/>
                    <a:pt x="8940" y="9825"/>
                  </a:cubicBezTo>
                  <a:cubicBezTo>
                    <a:pt x="9138" y="9952"/>
                    <a:pt x="9324" y="10041"/>
                    <a:pt x="9455" y="10041"/>
                  </a:cubicBezTo>
                  <a:cubicBezTo>
                    <a:pt x="9601" y="10041"/>
                    <a:pt x="9677" y="9931"/>
                    <a:pt x="9625" y="9641"/>
                  </a:cubicBezTo>
                  <a:cubicBezTo>
                    <a:pt x="9541" y="9090"/>
                    <a:pt x="6968" y="6784"/>
                    <a:pt x="7102" y="6567"/>
                  </a:cubicBezTo>
                  <a:cubicBezTo>
                    <a:pt x="7106" y="6559"/>
                    <a:pt x="7114" y="6555"/>
                    <a:pt x="7124" y="6555"/>
                  </a:cubicBezTo>
                  <a:cubicBezTo>
                    <a:pt x="7380" y="6555"/>
                    <a:pt x="9288" y="8932"/>
                    <a:pt x="9853" y="8932"/>
                  </a:cubicBezTo>
                  <a:cubicBezTo>
                    <a:pt x="9920" y="8932"/>
                    <a:pt x="9968" y="8898"/>
                    <a:pt x="9992" y="8822"/>
                  </a:cubicBezTo>
                  <a:cubicBezTo>
                    <a:pt x="10176" y="8254"/>
                    <a:pt x="7002" y="4662"/>
                    <a:pt x="7001" y="4662"/>
                  </a:cubicBezTo>
                  <a:lnTo>
                    <a:pt x="7001" y="4662"/>
                  </a:lnTo>
                  <a:lnTo>
                    <a:pt x="7887" y="5013"/>
                  </a:lnTo>
                  <a:cubicBezTo>
                    <a:pt x="7887" y="5013"/>
                    <a:pt x="9091" y="6202"/>
                    <a:pt x="9634" y="6202"/>
                  </a:cubicBezTo>
                  <a:cubicBezTo>
                    <a:pt x="9674" y="6202"/>
                    <a:pt x="9710" y="6196"/>
                    <a:pt x="9742" y="6182"/>
                  </a:cubicBezTo>
                  <a:cubicBezTo>
                    <a:pt x="10210" y="5982"/>
                    <a:pt x="8956" y="4395"/>
                    <a:pt x="8539" y="4127"/>
                  </a:cubicBezTo>
                  <a:cubicBezTo>
                    <a:pt x="8152" y="3884"/>
                    <a:pt x="7186" y="3234"/>
                    <a:pt x="6065" y="3234"/>
                  </a:cubicBezTo>
                  <a:cubicBezTo>
                    <a:pt x="5879" y="3234"/>
                    <a:pt x="5690" y="3252"/>
                    <a:pt x="5498" y="3292"/>
                  </a:cubicBezTo>
                  <a:lnTo>
                    <a:pt x="3225" y="0"/>
                  </a:ln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flipH="1">
              <a:off x="1029827" y="2559512"/>
              <a:ext cx="866504" cy="1334177"/>
            </a:xfrm>
            <a:custGeom>
              <a:avLst/>
              <a:gdLst/>
              <a:ahLst/>
              <a:cxnLst/>
              <a:rect l="l" t="t" r="r" b="b"/>
              <a:pathLst>
                <a:path w="27036" h="41628" extrusionOk="0">
                  <a:moveTo>
                    <a:pt x="4994" y="0"/>
                  </a:moveTo>
                  <a:cubicBezTo>
                    <a:pt x="4279" y="0"/>
                    <a:pt x="3489" y="454"/>
                    <a:pt x="2507" y="1411"/>
                  </a:cubicBezTo>
                  <a:cubicBezTo>
                    <a:pt x="1" y="3833"/>
                    <a:pt x="4145" y="21177"/>
                    <a:pt x="6751" y="25354"/>
                  </a:cubicBezTo>
                  <a:cubicBezTo>
                    <a:pt x="9341" y="29514"/>
                    <a:pt x="21321" y="41628"/>
                    <a:pt x="21321" y="41628"/>
                  </a:cubicBezTo>
                  <a:lnTo>
                    <a:pt x="27035" y="35780"/>
                  </a:lnTo>
                  <a:lnTo>
                    <a:pt x="15523" y="20124"/>
                  </a:lnTo>
                  <a:cubicBezTo>
                    <a:pt x="15523" y="20124"/>
                    <a:pt x="10678" y="7342"/>
                    <a:pt x="8539" y="3633"/>
                  </a:cubicBezTo>
                  <a:cubicBezTo>
                    <a:pt x="7196" y="1293"/>
                    <a:pt x="6202" y="0"/>
                    <a:pt x="4994"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2335726" y="6166387"/>
              <a:ext cx="709587" cy="279540"/>
            </a:xfrm>
            <a:custGeom>
              <a:avLst/>
              <a:gdLst/>
              <a:ahLst/>
              <a:cxnLst/>
              <a:rect l="l" t="t" r="r" b="b"/>
              <a:pathLst>
                <a:path w="22140" h="8722" extrusionOk="0">
                  <a:moveTo>
                    <a:pt x="8338" y="0"/>
                  </a:moveTo>
                  <a:lnTo>
                    <a:pt x="0" y="635"/>
                  </a:lnTo>
                  <a:lnTo>
                    <a:pt x="619" y="4795"/>
                  </a:lnTo>
                  <a:lnTo>
                    <a:pt x="1203" y="8722"/>
                  </a:lnTo>
                  <a:lnTo>
                    <a:pt x="22139" y="8722"/>
                  </a:lnTo>
                  <a:cubicBezTo>
                    <a:pt x="20986" y="7001"/>
                    <a:pt x="19199" y="5798"/>
                    <a:pt x="17160" y="5380"/>
                  </a:cubicBezTo>
                  <a:cubicBezTo>
                    <a:pt x="15656" y="5079"/>
                    <a:pt x="14186" y="4628"/>
                    <a:pt x="12766" y="4027"/>
                  </a:cubicBezTo>
                  <a:cubicBezTo>
                    <a:pt x="8488" y="2189"/>
                    <a:pt x="8338" y="0"/>
                    <a:pt x="8338"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2355532" y="6295420"/>
              <a:ext cx="689780" cy="150507"/>
            </a:xfrm>
            <a:custGeom>
              <a:avLst/>
              <a:gdLst/>
              <a:ahLst/>
              <a:cxnLst/>
              <a:rect l="l" t="t" r="r" b="b"/>
              <a:pathLst>
                <a:path w="21522" h="4696" extrusionOk="0">
                  <a:moveTo>
                    <a:pt x="12148" y="1"/>
                  </a:moveTo>
                  <a:cubicBezTo>
                    <a:pt x="11329" y="903"/>
                    <a:pt x="10494" y="2006"/>
                    <a:pt x="10093" y="3092"/>
                  </a:cubicBezTo>
                  <a:cubicBezTo>
                    <a:pt x="5063" y="2657"/>
                    <a:pt x="1989" y="1337"/>
                    <a:pt x="1" y="769"/>
                  </a:cubicBezTo>
                  <a:lnTo>
                    <a:pt x="1" y="769"/>
                  </a:lnTo>
                  <a:lnTo>
                    <a:pt x="569" y="4696"/>
                  </a:lnTo>
                  <a:lnTo>
                    <a:pt x="21521" y="4696"/>
                  </a:lnTo>
                  <a:cubicBezTo>
                    <a:pt x="20368" y="2975"/>
                    <a:pt x="18581" y="1772"/>
                    <a:pt x="16542" y="1354"/>
                  </a:cubicBezTo>
                  <a:cubicBezTo>
                    <a:pt x="15038" y="1053"/>
                    <a:pt x="13568" y="602"/>
                    <a:pt x="12148"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2056185" y="3844397"/>
              <a:ext cx="641577" cy="2492849"/>
            </a:xfrm>
            <a:custGeom>
              <a:avLst/>
              <a:gdLst/>
              <a:ahLst/>
              <a:cxnLst/>
              <a:rect l="l" t="t" r="r" b="b"/>
              <a:pathLst>
                <a:path w="20018" h="77780" extrusionOk="0">
                  <a:moveTo>
                    <a:pt x="13635" y="1"/>
                  </a:moveTo>
                  <a:lnTo>
                    <a:pt x="1" y="151"/>
                  </a:lnTo>
                  <a:lnTo>
                    <a:pt x="452" y="5214"/>
                  </a:lnTo>
                  <a:lnTo>
                    <a:pt x="6868" y="77779"/>
                  </a:lnTo>
                  <a:lnTo>
                    <a:pt x="20017" y="73201"/>
                  </a:lnTo>
                  <a:lnTo>
                    <a:pt x="14086" y="5214"/>
                  </a:lnTo>
                  <a:lnTo>
                    <a:pt x="13635"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2056185" y="3844397"/>
              <a:ext cx="451456" cy="167109"/>
            </a:xfrm>
            <a:custGeom>
              <a:avLst/>
              <a:gdLst/>
              <a:ahLst/>
              <a:cxnLst/>
              <a:rect l="l" t="t" r="r" b="b"/>
              <a:pathLst>
                <a:path w="14086" h="5214" extrusionOk="0">
                  <a:moveTo>
                    <a:pt x="13635" y="1"/>
                  </a:moveTo>
                  <a:lnTo>
                    <a:pt x="1" y="151"/>
                  </a:lnTo>
                  <a:lnTo>
                    <a:pt x="452" y="5214"/>
                  </a:lnTo>
                  <a:lnTo>
                    <a:pt x="14086" y="5214"/>
                  </a:lnTo>
                  <a:lnTo>
                    <a:pt x="13635"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1324131" y="6166387"/>
              <a:ext cx="680678" cy="279540"/>
            </a:xfrm>
            <a:custGeom>
              <a:avLst/>
              <a:gdLst/>
              <a:ahLst/>
              <a:cxnLst/>
              <a:rect l="l" t="t" r="r" b="b"/>
              <a:pathLst>
                <a:path w="21238" h="8722" extrusionOk="0">
                  <a:moveTo>
                    <a:pt x="12816" y="0"/>
                  </a:moveTo>
                  <a:cubicBezTo>
                    <a:pt x="12816" y="0"/>
                    <a:pt x="12917" y="2189"/>
                    <a:pt x="8857" y="4027"/>
                  </a:cubicBezTo>
                  <a:cubicBezTo>
                    <a:pt x="7486" y="4628"/>
                    <a:pt x="6066" y="5079"/>
                    <a:pt x="4613" y="5380"/>
                  </a:cubicBezTo>
                  <a:cubicBezTo>
                    <a:pt x="1204" y="6132"/>
                    <a:pt x="1" y="8722"/>
                    <a:pt x="1" y="8722"/>
                  </a:cubicBezTo>
                  <a:lnTo>
                    <a:pt x="20937" y="8722"/>
                  </a:lnTo>
                  <a:lnTo>
                    <a:pt x="21087" y="4795"/>
                  </a:lnTo>
                  <a:lnTo>
                    <a:pt x="21238" y="635"/>
                  </a:lnTo>
                  <a:lnTo>
                    <a:pt x="12816" y="0"/>
                  </a:ln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1324131" y="6295420"/>
              <a:ext cx="675870" cy="150507"/>
            </a:xfrm>
            <a:custGeom>
              <a:avLst/>
              <a:gdLst/>
              <a:ahLst/>
              <a:cxnLst/>
              <a:rect l="l" t="t" r="r" b="b"/>
              <a:pathLst>
                <a:path w="21088" h="4696" extrusionOk="0">
                  <a:moveTo>
                    <a:pt x="8857" y="1"/>
                  </a:moveTo>
                  <a:cubicBezTo>
                    <a:pt x="7486" y="602"/>
                    <a:pt x="6066" y="1053"/>
                    <a:pt x="4613" y="1354"/>
                  </a:cubicBezTo>
                  <a:cubicBezTo>
                    <a:pt x="1204" y="2106"/>
                    <a:pt x="1" y="4696"/>
                    <a:pt x="1" y="4696"/>
                  </a:cubicBezTo>
                  <a:lnTo>
                    <a:pt x="20937" y="4696"/>
                  </a:lnTo>
                  <a:lnTo>
                    <a:pt x="21087" y="769"/>
                  </a:lnTo>
                  <a:lnTo>
                    <a:pt x="21087" y="769"/>
                  </a:lnTo>
                  <a:cubicBezTo>
                    <a:pt x="19166" y="1337"/>
                    <a:pt x="16225" y="2657"/>
                    <a:pt x="11246" y="3092"/>
                  </a:cubicBezTo>
                  <a:cubicBezTo>
                    <a:pt x="10728" y="2006"/>
                    <a:pt x="9775" y="903"/>
                    <a:pt x="8857"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1587614" y="3844397"/>
              <a:ext cx="493249" cy="2492849"/>
            </a:xfrm>
            <a:custGeom>
              <a:avLst/>
              <a:gdLst/>
              <a:ahLst/>
              <a:cxnLst/>
              <a:rect l="l" t="t" r="r" b="b"/>
              <a:pathLst>
                <a:path w="15390" h="77780" extrusionOk="0">
                  <a:moveTo>
                    <a:pt x="1" y="1"/>
                  </a:moveTo>
                  <a:lnTo>
                    <a:pt x="118" y="5214"/>
                  </a:lnTo>
                  <a:lnTo>
                    <a:pt x="1738" y="73201"/>
                  </a:lnTo>
                  <a:lnTo>
                    <a:pt x="15389" y="77779"/>
                  </a:lnTo>
                  <a:lnTo>
                    <a:pt x="13768" y="5214"/>
                  </a:lnTo>
                  <a:lnTo>
                    <a:pt x="13651" y="151"/>
                  </a:lnTo>
                  <a:lnTo>
                    <a:pt x="1"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1587614" y="3844397"/>
              <a:ext cx="441296" cy="167109"/>
            </a:xfrm>
            <a:custGeom>
              <a:avLst/>
              <a:gdLst/>
              <a:ahLst/>
              <a:cxnLst/>
              <a:rect l="l" t="t" r="r" b="b"/>
              <a:pathLst>
                <a:path w="13769" h="5214" extrusionOk="0">
                  <a:moveTo>
                    <a:pt x="1" y="1"/>
                  </a:moveTo>
                  <a:lnTo>
                    <a:pt x="118" y="5214"/>
                  </a:lnTo>
                  <a:lnTo>
                    <a:pt x="13768" y="5214"/>
                  </a:lnTo>
                  <a:lnTo>
                    <a:pt x="13651" y="151"/>
                  </a:lnTo>
                  <a:lnTo>
                    <a:pt x="1"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flipH="1">
              <a:off x="1542307" y="2497591"/>
              <a:ext cx="1020184" cy="1385938"/>
            </a:xfrm>
            <a:custGeom>
              <a:avLst/>
              <a:gdLst/>
              <a:ahLst/>
              <a:cxnLst/>
              <a:rect l="l" t="t" r="r" b="b"/>
              <a:pathLst>
                <a:path w="31831" h="43243" extrusionOk="0">
                  <a:moveTo>
                    <a:pt x="9708" y="1"/>
                  </a:moveTo>
                  <a:cubicBezTo>
                    <a:pt x="9708" y="1"/>
                    <a:pt x="9240" y="68"/>
                    <a:pt x="8522" y="201"/>
                  </a:cubicBezTo>
                  <a:cubicBezTo>
                    <a:pt x="6834" y="519"/>
                    <a:pt x="3877" y="1187"/>
                    <a:pt x="3142" y="2206"/>
                  </a:cubicBezTo>
                  <a:cubicBezTo>
                    <a:pt x="2089" y="3643"/>
                    <a:pt x="5381" y="20051"/>
                    <a:pt x="5381" y="20051"/>
                  </a:cubicBezTo>
                  <a:cubicBezTo>
                    <a:pt x="5381" y="20051"/>
                    <a:pt x="0" y="37846"/>
                    <a:pt x="736" y="43243"/>
                  </a:cubicBezTo>
                  <a:lnTo>
                    <a:pt x="31797" y="43243"/>
                  </a:lnTo>
                  <a:cubicBezTo>
                    <a:pt x="31830" y="42207"/>
                    <a:pt x="31763" y="41187"/>
                    <a:pt x="31596" y="40168"/>
                  </a:cubicBezTo>
                  <a:cubicBezTo>
                    <a:pt x="31329" y="38581"/>
                    <a:pt x="26784" y="23894"/>
                    <a:pt x="25865" y="21438"/>
                  </a:cubicBezTo>
                  <a:cubicBezTo>
                    <a:pt x="27169" y="14688"/>
                    <a:pt x="27570" y="4061"/>
                    <a:pt x="27336" y="2825"/>
                  </a:cubicBezTo>
                  <a:cubicBezTo>
                    <a:pt x="27102" y="1588"/>
                    <a:pt x="24696" y="970"/>
                    <a:pt x="23576" y="736"/>
                  </a:cubicBezTo>
                  <a:cubicBezTo>
                    <a:pt x="23025" y="619"/>
                    <a:pt x="22223" y="502"/>
                    <a:pt x="21538" y="402"/>
                  </a:cubicBezTo>
                  <a:cubicBezTo>
                    <a:pt x="20803" y="302"/>
                    <a:pt x="20201" y="235"/>
                    <a:pt x="20201" y="235"/>
                  </a:cubicBezTo>
                  <a:lnTo>
                    <a:pt x="9708"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flipH="1">
              <a:off x="1714223" y="3525243"/>
              <a:ext cx="207267" cy="237875"/>
            </a:xfrm>
            <a:custGeom>
              <a:avLst/>
              <a:gdLst/>
              <a:ahLst/>
              <a:cxnLst/>
              <a:rect l="l" t="t" r="r" b="b"/>
              <a:pathLst>
                <a:path w="6467" h="7422" extrusionOk="0">
                  <a:moveTo>
                    <a:pt x="1" y="1"/>
                  </a:moveTo>
                  <a:lnTo>
                    <a:pt x="1" y="5163"/>
                  </a:lnTo>
                  <a:cubicBezTo>
                    <a:pt x="1" y="5163"/>
                    <a:pt x="134" y="6684"/>
                    <a:pt x="2156" y="7252"/>
                  </a:cubicBezTo>
                  <a:cubicBezTo>
                    <a:pt x="2560" y="7370"/>
                    <a:pt x="2959" y="7422"/>
                    <a:pt x="3340" y="7422"/>
                  </a:cubicBezTo>
                  <a:cubicBezTo>
                    <a:pt x="4853" y="7422"/>
                    <a:pt x="6090" y="6602"/>
                    <a:pt x="6250" y="5815"/>
                  </a:cubicBezTo>
                  <a:cubicBezTo>
                    <a:pt x="6467" y="4746"/>
                    <a:pt x="6333" y="251"/>
                    <a:pt x="6316" y="151"/>
                  </a:cubicBezTo>
                  <a:lnTo>
                    <a:pt x="1"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flipH="1">
              <a:off x="2194043" y="3525243"/>
              <a:ext cx="207267" cy="237875"/>
            </a:xfrm>
            <a:custGeom>
              <a:avLst/>
              <a:gdLst/>
              <a:ahLst/>
              <a:cxnLst/>
              <a:rect l="l" t="t" r="r" b="b"/>
              <a:pathLst>
                <a:path w="6467" h="7422" extrusionOk="0">
                  <a:moveTo>
                    <a:pt x="1" y="1"/>
                  </a:moveTo>
                  <a:lnTo>
                    <a:pt x="1" y="5163"/>
                  </a:lnTo>
                  <a:cubicBezTo>
                    <a:pt x="1" y="5163"/>
                    <a:pt x="151" y="6684"/>
                    <a:pt x="2156" y="7252"/>
                  </a:cubicBezTo>
                  <a:cubicBezTo>
                    <a:pt x="2560" y="7370"/>
                    <a:pt x="2959" y="7422"/>
                    <a:pt x="3340" y="7422"/>
                  </a:cubicBezTo>
                  <a:cubicBezTo>
                    <a:pt x="4853" y="7422"/>
                    <a:pt x="6090" y="6602"/>
                    <a:pt x="6250" y="5815"/>
                  </a:cubicBezTo>
                  <a:cubicBezTo>
                    <a:pt x="6467" y="4746"/>
                    <a:pt x="6333" y="251"/>
                    <a:pt x="6317" y="151"/>
                  </a:cubicBezTo>
                  <a:lnTo>
                    <a:pt x="1"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flipH="1">
              <a:off x="1872197" y="2497591"/>
              <a:ext cx="417195" cy="264060"/>
            </a:xfrm>
            <a:custGeom>
              <a:avLst/>
              <a:gdLst/>
              <a:ahLst/>
              <a:cxnLst/>
              <a:rect l="l" t="t" r="r" b="b"/>
              <a:pathLst>
                <a:path w="13017" h="8239" extrusionOk="0">
                  <a:moveTo>
                    <a:pt x="1187" y="1"/>
                  </a:moveTo>
                  <a:cubicBezTo>
                    <a:pt x="1187" y="1"/>
                    <a:pt x="719" y="68"/>
                    <a:pt x="1" y="201"/>
                  </a:cubicBezTo>
                  <a:cubicBezTo>
                    <a:pt x="268" y="2023"/>
                    <a:pt x="2975" y="7419"/>
                    <a:pt x="6534" y="8238"/>
                  </a:cubicBezTo>
                  <a:cubicBezTo>
                    <a:pt x="10477" y="6668"/>
                    <a:pt x="12716" y="3075"/>
                    <a:pt x="13017" y="402"/>
                  </a:cubicBezTo>
                  <a:cubicBezTo>
                    <a:pt x="12282" y="302"/>
                    <a:pt x="11680" y="235"/>
                    <a:pt x="11680" y="235"/>
                  </a:cubicBezTo>
                  <a:lnTo>
                    <a:pt x="1187"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flipH="1">
              <a:off x="1813289" y="2773927"/>
              <a:ext cx="543568" cy="655487"/>
            </a:xfrm>
            <a:custGeom>
              <a:avLst/>
              <a:gdLst/>
              <a:ahLst/>
              <a:cxnLst/>
              <a:rect l="l" t="t" r="r" b="b"/>
              <a:pathLst>
                <a:path w="16960" h="20452" extrusionOk="0">
                  <a:moveTo>
                    <a:pt x="986" y="0"/>
                  </a:moveTo>
                  <a:cubicBezTo>
                    <a:pt x="435" y="0"/>
                    <a:pt x="1" y="452"/>
                    <a:pt x="17" y="1003"/>
                  </a:cubicBezTo>
                  <a:lnTo>
                    <a:pt x="34" y="1805"/>
                  </a:lnTo>
                  <a:cubicBezTo>
                    <a:pt x="17" y="1889"/>
                    <a:pt x="17" y="1972"/>
                    <a:pt x="17" y="2056"/>
                  </a:cubicBezTo>
                  <a:lnTo>
                    <a:pt x="602" y="19516"/>
                  </a:lnTo>
                  <a:cubicBezTo>
                    <a:pt x="619" y="20051"/>
                    <a:pt x="1053" y="20452"/>
                    <a:pt x="1571" y="20452"/>
                  </a:cubicBezTo>
                  <a:lnTo>
                    <a:pt x="15489" y="20452"/>
                  </a:lnTo>
                  <a:cubicBezTo>
                    <a:pt x="16007" y="20452"/>
                    <a:pt x="16442" y="20034"/>
                    <a:pt x="16459" y="19516"/>
                  </a:cubicBezTo>
                  <a:lnTo>
                    <a:pt x="16943" y="2072"/>
                  </a:lnTo>
                  <a:cubicBezTo>
                    <a:pt x="16943" y="2005"/>
                    <a:pt x="16943" y="1922"/>
                    <a:pt x="16926" y="1855"/>
                  </a:cubicBezTo>
                  <a:lnTo>
                    <a:pt x="16943" y="1020"/>
                  </a:lnTo>
                  <a:cubicBezTo>
                    <a:pt x="16960" y="468"/>
                    <a:pt x="16525" y="17"/>
                    <a:pt x="15974" y="17"/>
                  </a:cubicBezTo>
                  <a:lnTo>
                    <a:pt x="986" y="0"/>
                  </a:lnTo>
                  <a:close/>
                </a:path>
              </a:pathLst>
            </a:custGeom>
            <a:solidFill>
              <a:srgbClr val="D1D1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flipH="1">
              <a:off x="1987866" y="2739665"/>
              <a:ext cx="199223" cy="99099"/>
            </a:xfrm>
            <a:custGeom>
              <a:avLst/>
              <a:gdLst/>
              <a:ahLst/>
              <a:cxnLst/>
              <a:rect l="l" t="t" r="r" b="b"/>
              <a:pathLst>
                <a:path w="6216" h="3092" extrusionOk="0">
                  <a:moveTo>
                    <a:pt x="468" y="0"/>
                  </a:moveTo>
                  <a:cubicBezTo>
                    <a:pt x="217" y="0"/>
                    <a:pt x="0" y="217"/>
                    <a:pt x="0" y="485"/>
                  </a:cubicBezTo>
                  <a:lnTo>
                    <a:pt x="0" y="2607"/>
                  </a:lnTo>
                  <a:cubicBezTo>
                    <a:pt x="0" y="2874"/>
                    <a:pt x="217" y="3091"/>
                    <a:pt x="468" y="3091"/>
                  </a:cubicBezTo>
                  <a:lnTo>
                    <a:pt x="5731" y="3091"/>
                  </a:lnTo>
                  <a:cubicBezTo>
                    <a:pt x="5999" y="3091"/>
                    <a:pt x="6216" y="2874"/>
                    <a:pt x="6216" y="2607"/>
                  </a:cubicBezTo>
                  <a:lnTo>
                    <a:pt x="6216" y="485"/>
                  </a:lnTo>
                  <a:cubicBezTo>
                    <a:pt x="6216" y="217"/>
                    <a:pt x="5999" y="0"/>
                    <a:pt x="57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flipH="1">
              <a:off x="2322019" y="2899178"/>
              <a:ext cx="163904" cy="223100"/>
            </a:xfrm>
            <a:custGeom>
              <a:avLst/>
              <a:gdLst/>
              <a:ahLst/>
              <a:cxnLst/>
              <a:rect l="l" t="t" r="r" b="b"/>
              <a:pathLst>
                <a:path w="5114" h="6961" extrusionOk="0">
                  <a:moveTo>
                    <a:pt x="4226" y="0"/>
                  </a:moveTo>
                  <a:cubicBezTo>
                    <a:pt x="3968" y="0"/>
                    <a:pt x="3709" y="76"/>
                    <a:pt x="3493" y="219"/>
                  </a:cubicBezTo>
                  <a:cubicBezTo>
                    <a:pt x="3042" y="570"/>
                    <a:pt x="953" y="3077"/>
                    <a:pt x="552" y="4129"/>
                  </a:cubicBezTo>
                  <a:cubicBezTo>
                    <a:pt x="151" y="5182"/>
                    <a:pt x="1" y="6418"/>
                    <a:pt x="619" y="6719"/>
                  </a:cubicBezTo>
                  <a:cubicBezTo>
                    <a:pt x="912" y="6870"/>
                    <a:pt x="1251" y="6960"/>
                    <a:pt x="1629" y="6960"/>
                  </a:cubicBezTo>
                  <a:cubicBezTo>
                    <a:pt x="2048" y="6960"/>
                    <a:pt x="2516" y="6849"/>
                    <a:pt x="3025" y="6585"/>
                  </a:cubicBezTo>
                  <a:cubicBezTo>
                    <a:pt x="3994" y="6084"/>
                    <a:pt x="4362" y="4647"/>
                    <a:pt x="4362" y="4597"/>
                  </a:cubicBezTo>
                  <a:cubicBezTo>
                    <a:pt x="4362" y="4547"/>
                    <a:pt x="5114" y="737"/>
                    <a:pt x="5114" y="737"/>
                  </a:cubicBezTo>
                  <a:cubicBezTo>
                    <a:pt x="5114" y="737"/>
                    <a:pt x="4913" y="136"/>
                    <a:pt x="4529" y="36"/>
                  </a:cubicBezTo>
                  <a:cubicBezTo>
                    <a:pt x="4430" y="12"/>
                    <a:pt x="4328" y="0"/>
                    <a:pt x="4226"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flipH="1">
              <a:off x="2241157" y="2899883"/>
              <a:ext cx="137655" cy="182909"/>
            </a:xfrm>
            <a:custGeom>
              <a:avLst/>
              <a:gdLst/>
              <a:ahLst/>
              <a:cxnLst/>
              <a:rect l="l" t="t" r="r" b="b"/>
              <a:pathLst>
                <a:path w="4295" h="5707" extrusionOk="0">
                  <a:moveTo>
                    <a:pt x="1282" y="1"/>
                  </a:moveTo>
                  <a:cubicBezTo>
                    <a:pt x="1246" y="1"/>
                    <a:pt x="1214" y="5"/>
                    <a:pt x="1187" y="14"/>
                  </a:cubicBezTo>
                  <a:cubicBezTo>
                    <a:pt x="752" y="164"/>
                    <a:pt x="585" y="749"/>
                    <a:pt x="853" y="916"/>
                  </a:cubicBezTo>
                  <a:cubicBezTo>
                    <a:pt x="602" y="1016"/>
                    <a:pt x="435" y="1250"/>
                    <a:pt x="385" y="1501"/>
                  </a:cubicBezTo>
                  <a:cubicBezTo>
                    <a:pt x="335" y="1785"/>
                    <a:pt x="719" y="2002"/>
                    <a:pt x="719" y="2002"/>
                  </a:cubicBezTo>
                  <a:cubicBezTo>
                    <a:pt x="535" y="2102"/>
                    <a:pt x="351" y="2219"/>
                    <a:pt x="184" y="2370"/>
                  </a:cubicBezTo>
                  <a:cubicBezTo>
                    <a:pt x="51" y="2520"/>
                    <a:pt x="218" y="3121"/>
                    <a:pt x="351" y="3205"/>
                  </a:cubicBezTo>
                  <a:cubicBezTo>
                    <a:pt x="168" y="3656"/>
                    <a:pt x="1" y="3873"/>
                    <a:pt x="67" y="4091"/>
                  </a:cubicBezTo>
                  <a:cubicBezTo>
                    <a:pt x="117" y="4291"/>
                    <a:pt x="1270" y="5310"/>
                    <a:pt x="1638" y="5477"/>
                  </a:cubicBezTo>
                  <a:cubicBezTo>
                    <a:pt x="1872" y="5579"/>
                    <a:pt x="2417" y="5706"/>
                    <a:pt x="2856" y="5706"/>
                  </a:cubicBezTo>
                  <a:cubicBezTo>
                    <a:pt x="3137" y="5706"/>
                    <a:pt x="3374" y="5654"/>
                    <a:pt x="3459" y="5511"/>
                  </a:cubicBezTo>
                  <a:cubicBezTo>
                    <a:pt x="3493" y="5444"/>
                    <a:pt x="3509" y="5377"/>
                    <a:pt x="3509" y="5310"/>
                  </a:cubicBezTo>
                  <a:cubicBezTo>
                    <a:pt x="3476" y="5076"/>
                    <a:pt x="3142" y="4959"/>
                    <a:pt x="2975" y="4909"/>
                  </a:cubicBezTo>
                  <a:cubicBezTo>
                    <a:pt x="2590" y="4675"/>
                    <a:pt x="2206" y="4425"/>
                    <a:pt x="1838" y="4157"/>
                  </a:cubicBezTo>
                  <a:lnTo>
                    <a:pt x="1855" y="4157"/>
                  </a:lnTo>
                  <a:cubicBezTo>
                    <a:pt x="1954" y="4207"/>
                    <a:pt x="2653" y="4611"/>
                    <a:pt x="3114" y="4611"/>
                  </a:cubicBezTo>
                  <a:cubicBezTo>
                    <a:pt x="3277" y="4611"/>
                    <a:pt x="3410" y="4560"/>
                    <a:pt x="3476" y="4425"/>
                  </a:cubicBezTo>
                  <a:cubicBezTo>
                    <a:pt x="3727" y="3873"/>
                    <a:pt x="2741" y="3322"/>
                    <a:pt x="2457" y="3155"/>
                  </a:cubicBezTo>
                  <a:cubicBezTo>
                    <a:pt x="2106" y="2904"/>
                    <a:pt x="1788" y="2637"/>
                    <a:pt x="1488" y="2370"/>
                  </a:cubicBezTo>
                  <a:cubicBezTo>
                    <a:pt x="1516" y="2370"/>
                    <a:pt x="2627" y="2917"/>
                    <a:pt x="3224" y="2917"/>
                  </a:cubicBezTo>
                  <a:cubicBezTo>
                    <a:pt x="3335" y="2917"/>
                    <a:pt x="3427" y="2898"/>
                    <a:pt x="3493" y="2854"/>
                  </a:cubicBezTo>
                  <a:cubicBezTo>
                    <a:pt x="3526" y="2837"/>
                    <a:pt x="3576" y="2787"/>
                    <a:pt x="3593" y="2737"/>
                  </a:cubicBezTo>
                  <a:cubicBezTo>
                    <a:pt x="3727" y="2453"/>
                    <a:pt x="3275" y="2002"/>
                    <a:pt x="3242" y="1985"/>
                  </a:cubicBezTo>
                  <a:cubicBezTo>
                    <a:pt x="3244" y="1985"/>
                    <a:pt x="3247" y="1984"/>
                    <a:pt x="3249" y="1984"/>
                  </a:cubicBezTo>
                  <a:cubicBezTo>
                    <a:pt x="3307" y="1984"/>
                    <a:pt x="3473" y="2110"/>
                    <a:pt x="3687" y="2110"/>
                  </a:cubicBezTo>
                  <a:cubicBezTo>
                    <a:pt x="3762" y="2110"/>
                    <a:pt x="3843" y="2094"/>
                    <a:pt x="3927" y="2052"/>
                  </a:cubicBezTo>
                  <a:cubicBezTo>
                    <a:pt x="4295" y="1902"/>
                    <a:pt x="4295" y="1400"/>
                    <a:pt x="3927" y="1233"/>
                  </a:cubicBezTo>
                  <a:cubicBezTo>
                    <a:pt x="3597" y="1061"/>
                    <a:pt x="1862" y="1"/>
                    <a:pt x="1282" y="1"/>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flipH="1">
              <a:off x="2259361" y="2931805"/>
              <a:ext cx="79837" cy="55831"/>
            </a:xfrm>
            <a:custGeom>
              <a:avLst/>
              <a:gdLst/>
              <a:ahLst/>
              <a:cxnLst/>
              <a:rect l="l" t="t" r="r" b="b"/>
              <a:pathLst>
                <a:path w="2491" h="1742" extrusionOk="0">
                  <a:moveTo>
                    <a:pt x="77" y="0"/>
                  </a:moveTo>
                  <a:cubicBezTo>
                    <a:pt x="44" y="0"/>
                    <a:pt x="18" y="7"/>
                    <a:pt x="1" y="20"/>
                  </a:cubicBezTo>
                  <a:cubicBezTo>
                    <a:pt x="385" y="271"/>
                    <a:pt x="1739" y="1106"/>
                    <a:pt x="2357" y="1741"/>
                  </a:cubicBezTo>
                  <a:cubicBezTo>
                    <a:pt x="2491" y="1457"/>
                    <a:pt x="2039" y="1006"/>
                    <a:pt x="2006" y="989"/>
                  </a:cubicBezTo>
                  <a:cubicBezTo>
                    <a:pt x="2006" y="989"/>
                    <a:pt x="487" y="0"/>
                    <a:pt x="77"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flipH="1">
              <a:off x="2266316" y="3009013"/>
              <a:ext cx="91599" cy="61087"/>
            </a:xfrm>
            <a:custGeom>
              <a:avLst/>
              <a:gdLst/>
              <a:ahLst/>
              <a:cxnLst/>
              <a:rect l="l" t="t" r="r" b="b"/>
              <a:pathLst>
                <a:path w="2858" h="1906" extrusionOk="0">
                  <a:moveTo>
                    <a:pt x="0" y="1"/>
                  </a:moveTo>
                  <a:cubicBezTo>
                    <a:pt x="234" y="318"/>
                    <a:pt x="485" y="619"/>
                    <a:pt x="769" y="903"/>
                  </a:cubicBezTo>
                  <a:cubicBezTo>
                    <a:pt x="1153" y="1404"/>
                    <a:pt x="2306" y="1571"/>
                    <a:pt x="2857" y="1905"/>
                  </a:cubicBezTo>
                  <a:cubicBezTo>
                    <a:pt x="2824" y="1671"/>
                    <a:pt x="2490" y="1554"/>
                    <a:pt x="2323" y="1504"/>
                  </a:cubicBezTo>
                  <a:cubicBezTo>
                    <a:pt x="1938" y="1270"/>
                    <a:pt x="1554" y="1020"/>
                    <a:pt x="1186" y="752"/>
                  </a:cubicBezTo>
                  <a:lnTo>
                    <a:pt x="0" y="1"/>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flipH="1">
              <a:off x="2403939" y="3005263"/>
              <a:ext cx="591258" cy="335820"/>
            </a:xfrm>
            <a:custGeom>
              <a:avLst/>
              <a:gdLst/>
              <a:ahLst/>
              <a:cxnLst/>
              <a:rect l="l" t="t" r="r" b="b"/>
              <a:pathLst>
                <a:path w="18448" h="10478" extrusionOk="0">
                  <a:moveTo>
                    <a:pt x="16309" y="1"/>
                  </a:moveTo>
                  <a:cubicBezTo>
                    <a:pt x="16309" y="1"/>
                    <a:pt x="1789" y="2891"/>
                    <a:pt x="903" y="5314"/>
                  </a:cubicBezTo>
                  <a:cubicBezTo>
                    <a:pt x="1" y="7720"/>
                    <a:pt x="1237" y="10410"/>
                    <a:pt x="4212" y="10477"/>
                  </a:cubicBezTo>
                  <a:cubicBezTo>
                    <a:pt x="4234" y="10477"/>
                    <a:pt x="4256" y="10478"/>
                    <a:pt x="4279" y="10478"/>
                  </a:cubicBezTo>
                  <a:cubicBezTo>
                    <a:pt x="7296" y="10478"/>
                    <a:pt x="15628" y="6135"/>
                    <a:pt x="18447" y="4211"/>
                  </a:cubicBezTo>
                  <a:cubicBezTo>
                    <a:pt x="18030" y="3175"/>
                    <a:pt x="16309" y="1"/>
                    <a:pt x="16309"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42"/>
            <p:cNvSpPr/>
            <p:nvPr/>
          </p:nvSpPr>
          <p:spPr>
            <a:xfrm flipH="1">
              <a:off x="1719575" y="1877744"/>
              <a:ext cx="731541" cy="597508"/>
            </a:xfrm>
            <a:custGeom>
              <a:avLst/>
              <a:gdLst/>
              <a:ahLst/>
              <a:cxnLst/>
              <a:rect l="l" t="t" r="r" b="b"/>
              <a:pathLst>
                <a:path w="22825" h="18643" extrusionOk="0">
                  <a:moveTo>
                    <a:pt x="11143" y="1"/>
                  </a:moveTo>
                  <a:cubicBezTo>
                    <a:pt x="8329" y="1"/>
                    <a:pt x="5392" y="1109"/>
                    <a:pt x="4278" y="4821"/>
                  </a:cubicBezTo>
                  <a:cubicBezTo>
                    <a:pt x="3326" y="7979"/>
                    <a:pt x="2457" y="11221"/>
                    <a:pt x="1989" y="13209"/>
                  </a:cubicBezTo>
                  <a:cubicBezTo>
                    <a:pt x="1538" y="15214"/>
                    <a:pt x="1" y="17954"/>
                    <a:pt x="1" y="17954"/>
                  </a:cubicBezTo>
                  <a:cubicBezTo>
                    <a:pt x="1" y="17954"/>
                    <a:pt x="1705" y="18121"/>
                    <a:pt x="2390" y="18171"/>
                  </a:cubicBezTo>
                  <a:cubicBezTo>
                    <a:pt x="3159" y="17002"/>
                    <a:pt x="3810" y="15765"/>
                    <a:pt x="4328" y="14462"/>
                  </a:cubicBezTo>
                  <a:lnTo>
                    <a:pt x="4328" y="14462"/>
                  </a:lnTo>
                  <a:lnTo>
                    <a:pt x="3426" y="18238"/>
                  </a:lnTo>
                  <a:cubicBezTo>
                    <a:pt x="3426" y="18238"/>
                    <a:pt x="6290" y="18643"/>
                    <a:pt x="10754" y="18643"/>
                  </a:cubicBezTo>
                  <a:cubicBezTo>
                    <a:pt x="11002" y="18643"/>
                    <a:pt x="11255" y="18642"/>
                    <a:pt x="11513" y="18639"/>
                  </a:cubicBezTo>
                  <a:cubicBezTo>
                    <a:pt x="16425" y="18572"/>
                    <a:pt x="16709" y="18338"/>
                    <a:pt x="16709" y="18338"/>
                  </a:cubicBezTo>
                  <a:lnTo>
                    <a:pt x="16776" y="15431"/>
                  </a:lnTo>
                  <a:lnTo>
                    <a:pt x="17562" y="18338"/>
                  </a:lnTo>
                  <a:lnTo>
                    <a:pt x="19567" y="18288"/>
                  </a:lnTo>
                  <a:lnTo>
                    <a:pt x="19516" y="15832"/>
                  </a:lnTo>
                  <a:lnTo>
                    <a:pt x="20252" y="18004"/>
                  </a:lnTo>
                  <a:lnTo>
                    <a:pt x="22825" y="17954"/>
                  </a:lnTo>
                  <a:cubicBezTo>
                    <a:pt x="22825" y="17954"/>
                    <a:pt x="20937" y="12407"/>
                    <a:pt x="20419" y="10068"/>
                  </a:cubicBezTo>
                  <a:cubicBezTo>
                    <a:pt x="19901" y="7728"/>
                    <a:pt x="18999" y="3050"/>
                    <a:pt x="16993" y="1580"/>
                  </a:cubicBezTo>
                  <a:cubicBezTo>
                    <a:pt x="16057" y="879"/>
                    <a:pt x="13649" y="1"/>
                    <a:pt x="11143"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42"/>
            <p:cNvSpPr/>
            <p:nvPr/>
          </p:nvSpPr>
          <p:spPr>
            <a:xfrm flipH="1">
              <a:off x="2186544" y="2068602"/>
              <a:ext cx="144610" cy="145154"/>
            </a:xfrm>
            <a:custGeom>
              <a:avLst/>
              <a:gdLst/>
              <a:ahLst/>
              <a:cxnLst/>
              <a:rect l="l" t="t" r="r" b="b"/>
              <a:pathLst>
                <a:path w="4512" h="4529" extrusionOk="0">
                  <a:moveTo>
                    <a:pt x="1650" y="1"/>
                  </a:moveTo>
                  <a:cubicBezTo>
                    <a:pt x="1487" y="1"/>
                    <a:pt x="1315" y="50"/>
                    <a:pt x="1137" y="169"/>
                  </a:cubicBezTo>
                  <a:cubicBezTo>
                    <a:pt x="1" y="938"/>
                    <a:pt x="869" y="2342"/>
                    <a:pt x="1504" y="2809"/>
                  </a:cubicBezTo>
                  <a:cubicBezTo>
                    <a:pt x="2271" y="3361"/>
                    <a:pt x="2723" y="4528"/>
                    <a:pt x="3289" y="4528"/>
                  </a:cubicBezTo>
                  <a:cubicBezTo>
                    <a:pt x="3426" y="4528"/>
                    <a:pt x="3570" y="4460"/>
                    <a:pt x="3727" y="4296"/>
                  </a:cubicBezTo>
                  <a:cubicBezTo>
                    <a:pt x="4512" y="3444"/>
                    <a:pt x="3092" y="1339"/>
                    <a:pt x="3092" y="1339"/>
                  </a:cubicBezTo>
                  <a:cubicBezTo>
                    <a:pt x="3092" y="1339"/>
                    <a:pt x="2493" y="1"/>
                    <a:pt x="1650"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42"/>
            <p:cNvSpPr/>
            <p:nvPr/>
          </p:nvSpPr>
          <p:spPr>
            <a:xfrm flipH="1">
              <a:off x="1817039" y="2079307"/>
              <a:ext cx="145154" cy="145154"/>
            </a:xfrm>
            <a:custGeom>
              <a:avLst/>
              <a:gdLst/>
              <a:ahLst/>
              <a:cxnLst/>
              <a:rect l="l" t="t" r="r" b="b"/>
              <a:pathLst>
                <a:path w="4529" h="4529" extrusionOk="0">
                  <a:moveTo>
                    <a:pt x="2863" y="1"/>
                  </a:moveTo>
                  <a:cubicBezTo>
                    <a:pt x="2020" y="1"/>
                    <a:pt x="1421" y="1339"/>
                    <a:pt x="1421" y="1339"/>
                  </a:cubicBezTo>
                  <a:cubicBezTo>
                    <a:pt x="1421" y="1339"/>
                    <a:pt x="1" y="3444"/>
                    <a:pt x="786" y="4297"/>
                  </a:cubicBezTo>
                  <a:cubicBezTo>
                    <a:pt x="943" y="4460"/>
                    <a:pt x="1087" y="4529"/>
                    <a:pt x="1224" y="4529"/>
                  </a:cubicBezTo>
                  <a:cubicBezTo>
                    <a:pt x="1789" y="4529"/>
                    <a:pt x="2242" y="3361"/>
                    <a:pt x="3008" y="2810"/>
                  </a:cubicBezTo>
                  <a:cubicBezTo>
                    <a:pt x="3660" y="2342"/>
                    <a:pt x="4529" y="938"/>
                    <a:pt x="3376" y="170"/>
                  </a:cubicBezTo>
                  <a:cubicBezTo>
                    <a:pt x="3198" y="51"/>
                    <a:pt x="3026" y="1"/>
                    <a:pt x="2863" y="1"/>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42"/>
            <p:cNvSpPr/>
            <p:nvPr/>
          </p:nvSpPr>
          <p:spPr>
            <a:xfrm flipH="1">
              <a:off x="1906459" y="2296253"/>
              <a:ext cx="344890" cy="417740"/>
            </a:xfrm>
            <a:custGeom>
              <a:avLst/>
              <a:gdLst/>
              <a:ahLst/>
              <a:cxnLst/>
              <a:rect l="l" t="t" r="r" b="b"/>
              <a:pathLst>
                <a:path w="10761" h="13034" extrusionOk="0">
                  <a:moveTo>
                    <a:pt x="3258" y="0"/>
                  </a:moveTo>
                  <a:lnTo>
                    <a:pt x="3258" y="0"/>
                  </a:lnTo>
                  <a:cubicBezTo>
                    <a:pt x="3292" y="67"/>
                    <a:pt x="3208" y="3643"/>
                    <a:pt x="2774" y="4629"/>
                  </a:cubicBezTo>
                  <a:cubicBezTo>
                    <a:pt x="2172" y="5965"/>
                    <a:pt x="0" y="6283"/>
                    <a:pt x="0" y="6283"/>
                  </a:cubicBezTo>
                  <a:cubicBezTo>
                    <a:pt x="0" y="6283"/>
                    <a:pt x="2256" y="12415"/>
                    <a:pt x="5531" y="13033"/>
                  </a:cubicBezTo>
                  <a:cubicBezTo>
                    <a:pt x="8221" y="11947"/>
                    <a:pt x="9992" y="8739"/>
                    <a:pt x="10760" y="6533"/>
                  </a:cubicBezTo>
                  <a:cubicBezTo>
                    <a:pt x="8722" y="6249"/>
                    <a:pt x="8171" y="5264"/>
                    <a:pt x="8070" y="4345"/>
                  </a:cubicBezTo>
                  <a:cubicBezTo>
                    <a:pt x="7987" y="3559"/>
                    <a:pt x="7753" y="101"/>
                    <a:pt x="7753" y="101"/>
                  </a:cubicBezTo>
                  <a:lnTo>
                    <a:pt x="3258" y="0"/>
                  </a:ln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42"/>
            <p:cNvSpPr/>
            <p:nvPr/>
          </p:nvSpPr>
          <p:spPr>
            <a:xfrm flipH="1">
              <a:off x="1897357" y="1986939"/>
              <a:ext cx="344890" cy="373607"/>
            </a:xfrm>
            <a:custGeom>
              <a:avLst/>
              <a:gdLst/>
              <a:ahLst/>
              <a:cxnLst/>
              <a:rect l="l" t="t" r="r" b="b"/>
              <a:pathLst>
                <a:path w="10761" h="11657" extrusionOk="0">
                  <a:moveTo>
                    <a:pt x="7887" y="0"/>
                  </a:moveTo>
                  <a:cubicBezTo>
                    <a:pt x="7439" y="0"/>
                    <a:pt x="6989" y="131"/>
                    <a:pt x="6600" y="362"/>
                  </a:cubicBezTo>
                  <a:cubicBezTo>
                    <a:pt x="6132" y="629"/>
                    <a:pt x="5731" y="963"/>
                    <a:pt x="5280" y="1247"/>
                  </a:cubicBezTo>
                  <a:cubicBezTo>
                    <a:pt x="4171" y="1943"/>
                    <a:pt x="2895" y="2306"/>
                    <a:pt x="1605" y="2306"/>
                  </a:cubicBezTo>
                  <a:cubicBezTo>
                    <a:pt x="1069" y="2306"/>
                    <a:pt x="530" y="2243"/>
                    <a:pt x="0" y="2116"/>
                  </a:cubicBezTo>
                  <a:lnTo>
                    <a:pt x="0" y="2116"/>
                  </a:lnTo>
                  <a:cubicBezTo>
                    <a:pt x="17" y="2550"/>
                    <a:pt x="17" y="2985"/>
                    <a:pt x="34" y="3419"/>
                  </a:cubicBezTo>
                  <a:cubicBezTo>
                    <a:pt x="67" y="5374"/>
                    <a:pt x="368" y="7413"/>
                    <a:pt x="1437" y="9100"/>
                  </a:cubicBezTo>
                  <a:cubicBezTo>
                    <a:pt x="2740" y="11155"/>
                    <a:pt x="4528" y="11656"/>
                    <a:pt x="5547" y="11656"/>
                  </a:cubicBezTo>
                  <a:cubicBezTo>
                    <a:pt x="6750" y="11656"/>
                    <a:pt x="9441" y="10320"/>
                    <a:pt x="10142" y="7362"/>
                  </a:cubicBezTo>
                  <a:cubicBezTo>
                    <a:pt x="10476" y="5942"/>
                    <a:pt x="10543" y="4489"/>
                    <a:pt x="10761" y="3052"/>
                  </a:cubicBezTo>
                  <a:lnTo>
                    <a:pt x="10761" y="3052"/>
                  </a:lnTo>
                  <a:cubicBezTo>
                    <a:pt x="10682" y="3063"/>
                    <a:pt x="10606" y="3068"/>
                    <a:pt x="10532" y="3068"/>
                  </a:cubicBezTo>
                  <a:cubicBezTo>
                    <a:pt x="9819" y="3068"/>
                    <a:pt x="9307" y="2581"/>
                    <a:pt x="8822" y="2066"/>
                  </a:cubicBezTo>
                  <a:cubicBezTo>
                    <a:pt x="8555" y="1782"/>
                    <a:pt x="8354" y="1448"/>
                    <a:pt x="8238" y="1097"/>
                  </a:cubicBezTo>
                  <a:cubicBezTo>
                    <a:pt x="8221" y="1063"/>
                    <a:pt x="8187" y="896"/>
                    <a:pt x="8154" y="696"/>
                  </a:cubicBezTo>
                  <a:cubicBezTo>
                    <a:pt x="8105" y="388"/>
                    <a:pt x="8057" y="18"/>
                    <a:pt x="8100" y="10"/>
                  </a:cubicBezTo>
                  <a:lnTo>
                    <a:pt x="8100" y="10"/>
                  </a:lnTo>
                  <a:cubicBezTo>
                    <a:pt x="8101" y="10"/>
                    <a:pt x="8102" y="10"/>
                    <a:pt x="8104" y="11"/>
                  </a:cubicBezTo>
                  <a:cubicBezTo>
                    <a:pt x="8103" y="10"/>
                    <a:pt x="8102" y="10"/>
                    <a:pt x="8101" y="10"/>
                  </a:cubicBezTo>
                  <a:cubicBezTo>
                    <a:pt x="8100" y="10"/>
                    <a:pt x="8100" y="10"/>
                    <a:pt x="8100" y="10"/>
                  </a:cubicBezTo>
                  <a:lnTo>
                    <a:pt x="8100" y="10"/>
                  </a:lnTo>
                  <a:cubicBezTo>
                    <a:pt x="8029" y="4"/>
                    <a:pt x="7958" y="0"/>
                    <a:pt x="7887" y="0"/>
                  </a:cubicBezTo>
                  <a:close/>
                </a:path>
              </a:pathLst>
            </a:custGeom>
            <a:solidFill>
              <a:srgbClr val="F7A6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42"/>
            <p:cNvSpPr/>
            <p:nvPr/>
          </p:nvSpPr>
          <p:spPr>
            <a:xfrm flipH="1">
              <a:off x="2114239" y="2108825"/>
              <a:ext cx="34294" cy="34294"/>
            </a:xfrm>
            <a:custGeom>
              <a:avLst/>
              <a:gdLst/>
              <a:ahLst/>
              <a:cxnLst/>
              <a:rect l="l" t="t" r="r" b="b"/>
              <a:pathLst>
                <a:path w="1070" h="1070" extrusionOk="0">
                  <a:moveTo>
                    <a:pt x="535" y="0"/>
                  </a:moveTo>
                  <a:cubicBezTo>
                    <a:pt x="468" y="0"/>
                    <a:pt x="401" y="17"/>
                    <a:pt x="334" y="51"/>
                  </a:cubicBezTo>
                  <a:cubicBezTo>
                    <a:pt x="201" y="101"/>
                    <a:pt x="100" y="218"/>
                    <a:pt x="50" y="351"/>
                  </a:cubicBezTo>
                  <a:cubicBezTo>
                    <a:pt x="17" y="418"/>
                    <a:pt x="0" y="485"/>
                    <a:pt x="17" y="552"/>
                  </a:cubicBezTo>
                  <a:cubicBezTo>
                    <a:pt x="17" y="602"/>
                    <a:pt x="17" y="635"/>
                    <a:pt x="34" y="686"/>
                  </a:cubicBezTo>
                  <a:cubicBezTo>
                    <a:pt x="50" y="786"/>
                    <a:pt x="100" y="853"/>
                    <a:pt x="167" y="919"/>
                  </a:cubicBezTo>
                  <a:cubicBezTo>
                    <a:pt x="217" y="953"/>
                    <a:pt x="251" y="986"/>
                    <a:pt x="284" y="1003"/>
                  </a:cubicBezTo>
                  <a:cubicBezTo>
                    <a:pt x="368" y="1053"/>
                    <a:pt x="468" y="1070"/>
                    <a:pt x="552" y="1070"/>
                  </a:cubicBezTo>
                  <a:cubicBezTo>
                    <a:pt x="702" y="1070"/>
                    <a:pt x="836" y="1003"/>
                    <a:pt x="936" y="903"/>
                  </a:cubicBezTo>
                  <a:cubicBezTo>
                    <a:pt x="1019" y="802"/>
                    <a:pt x="1070" y="669"/>
                    <a:pt x="1070" y="535"/>
                  </a:cubicBezTo>
                  <a:cubicBezTo>
                    <a:pt x="1070" y="485"/>
                    <a:pt x="1070" y="435"/>
                    <a:pt x="1053" y="385"/>
                  </a:cubicBezTo>
                  <a:cubicBezTo>
                    <a:pt x="1036" y="301"/>
                    <a:pt x="986" y="218"/>
                    <a:pt x="919" y="151"/>
                  </a:cubicBezTo>
                  <a:cubicBezTo>
                    <a:pt x="869" y="117"/>
                    <a:pt x="836" y="101"/>
                    <a:pt x="802" y="67"/>
                  </a:cubicBezTo>
                  <a:cubicBezTo>
                    <a:pt x="719" y="34"/>
                    <a:pt x="618" y="0"/>
                    <a:pt x="535" y="0"/>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42"/>
            <p:cNvSpPr/>
            <p:nvPr/>
          </p:nvSpPr>
          <p:spPr>
            <a:xfrm flipH="1">
              <a:off x="1995366" y="2110427"/>
              <a:ext cx="34294" cy="33909"/>
            </a:xfrm>
            <a:custGeom>
              <a:avLst/>
              <a:gdLst/>
              <a:ahLst/>
              <a:cxnLst/>
              <a:rect l="l" t="t" r="r" b="b"/>
              <a:pathLst>
                <a:path w="1070" h="1058" extrusionOk="0">
                  <a:moveTo>
                    <a:pt x="518" y="1"/>
                  </a:moveTo>
                  <a:cubicBezTo>
                    <a:pt x="452" y="1"/>
                    <a:pt x="385" y="17"/>
                    <a:pt x="335" y="34"/>
                  </a:cubicBezTo>
                  <a:cubicBezTo>
                    <a:pt x="251" y="67"/>
                    <a:pt x="201" y="101"/>
                    <a:pt x="151" y="151"/>
                  </a:cubicBezTo>
                  <a:cubicBezTo>
                    <a:pt x="101" y="201"/>
                    <a:pt x="67" y="268"/>
                    <a:pt x="34" y="335"/>
                  </a:cubicBezTo>
                  <a:cubicBezTo>
                    <a:pt x="17" y="402"/>
                    <a:pt x="1" y="468"/>
                    <a:pt x="1" y="535"/>
                  </a:cubicBezTo>
                  <a:cubicBezTo>
                    <a:pt x="17" y="585"/>
                    <a:pt x="17" y="636"/>
                    <a:pt x="17" y="669"/>
                  </a:cubicBezTo>
                  <a:cubicBezTo>
                    <a:pt x="51" y="769"/>
                    <a:pt x="101" y="853"/>
                    <a:pt x="168" y="920"/>
                  </a:cubicBezTo>
                  <a:cubicBezTo>
                    <a:pt x="201" y="936"/>
                    <a:pt x="251" y="970"/>
                    <a:pt x="285" y="1003"/>
                  </a:cubicBezTo>
                  <a:cubicBezTo>
                    <a:pt x="353" y="1030"/>
                    <a:pt x="421" y="1058"/>
                    <a:pt x="498" y="1058"/>
                  </a:cubicBezTo>
                  <a:cubicBezTo>
                    <a:pt x="516" y="1058"/>
                    <a:pt x="534" y="1056"/>
                    <a:pt x="552" y="1053"/>
                  </a:cubicBezTo>
                  <a:cubicBezTo>
                    <a:pt x="836" y="1053"/>
                    <a:pt x="1070" y="803"/>
                    <a:pt x="1070" y="519"/>
                  </a:cubicBezTo>
                  <a:cubicBezTo>
                    <a:pt x="1070" y="468"/>
                    <a:pt x="1053" y="418"/>
                    <a:pt x="1053" y="385"/>
                  </a:cubicBezTo>
                  <a:cubicBezTo>
                    <a:pt x="1020" y="285"/>
                    <a:pt x="970" y="201"/>
                    <a:pt x="903" y="134"/>
                  </a:cubicBezTo>
                  <a:lnTo>
                    <a:pt x="786" y="51"/>
                  </a:lnTo>
                  <a:cubicBezTo>
                    <a:pt x="702" y="17"/>
                    <a:pt x="619" y="1"/>
                    <a:pt x="518"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42"/>
            <p:cNvSpPr/>
            <p:nvPr/>
          </p:nvSpPr>
          <p:spPr>
            <a:xfrm flipH="1">
              <a:off x="2009820" y="2218596"/>
              <a:ext cx="99643" cy="48812"/>
            </a:xfrm>
            <a:custGeom>
              <a:avLst/>
              <a:gdLst/>
              <a:ahLst/>
              <a:cxnLst/>
              <a:rect l="l" t="t" r="r" b="b"/>
              <a:pathLst>
                <a:path w="3109" h="1523" extrusionOk="0">
                  <a:moveTo>
                    <a:pt x="3109" y="1"/>
                  </a:moveTo>
                  <a:cubicBezTo>
                    <a:pt x="3109" y="1"/>
                    <a:pt x="2223" y="552"/>
                    <a:pt x="1321" y="552"/>
                  </a:cubicBezTo>
                  <a:cubicBezTo>
                    <a:pt x="1289" y="553"/>
                    <a:pt x="1257" y="554"/>
                    <a:pt x="1225" y="554"/>
                  </a:cubicBezTo>
                  <a:cubicBezTo>
                    <a:pt x="804" y="554"/>
                    <a:pt x="373" y="452"/>
                    <a:pt x="1" y="235"/>
                  </a:cubicBezTo>
                  <a:lnTo>
                    <a:pt x="1" y="235"/>
                  </a:lnTo>
                  <a:cubicBezTo>
                    <a:pt x="82" y="981"/>
                    <a:pt x="715" y="1523"/>
                    <a:pt x="1455" y="1523"/>
                  </a:cubicBezTo>
                  <a:cubicBezTo>
                    <a:pt x="1477" y="1523"/>
                    <a:pt x="1499" y="1522"/>
                    <a:pt x="1521" y="1521"/>
                  </a:cubicBezTo>
                  <a:cubicBezTo>
                    <a:pt x="2908" y="1521"/>
                    <a:pt x="3109" y="1"/>
                    <a:pt x="31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42"/>
            <p:cNvSpPr/>
            <p:nvPr/>
          </p:nvSpPr>
          <p:spPr>
            <a:xfrm flipH="1">
              <a:off x="2061773" y="2073153"/>
              <a:ext cx="38043" cy="127847"/>
            </a:xfrm>
            <a:custGeom>
              <a:avLst/>
              <a:gdLst/>
              <a:ahLst/>
              <a:cxnLst/>
              <a:rect l="l" t="t" r="r" b="b"/>
              <a:pathLst>
                <a:path w="1187" h="3989" extrusionOk="0">
                  <a:moveTo>
                    <a:pt x="675" y="0"/>
                  </a:moveTo>
                  <a:cubicBezTo>
                    <a:pt x="642" y="0"/>
                    <a:pt x="602" y="36"/>
                    <a:pt x="602" y="78"/>
                  </a:cubicBezTo>
                  <a:cubicBezTo>
                    <a:pt x="602" y="562"/>
                    <a:pt x="719" y="1047"/>
                    <a:pt x="702" y="1548"/>
                  </a:cubicBezTo>
                  <a:cubicBezTo>
                    <a:pt x="702" y="1966"/>
                    <a:pt x="619" y="2383"/>
                    <a:pt x="435" y="2751"/>
                  </a:cubicBezTo>
                  <a:cubicBezTo>
                    <a:pt x="301" y="3035"/>
                    <a:pt x="1" y="3302"/>
                    <a:pt x="134" y="3620"/>
                  </a:cubicBezTo>
                  <a:cubicBezTo>
                    <a:pt x="264" y="3905"/>
                    <a:pt x="564" y="3989"/>
                    <a:pt x="849" y="3989"/>
                  </a:cubicBezTo>
                  <a:cubicBezTo>
                    <a:pt x="931" y="3989"/>
                    <a:pt x="1012" y="3982"/>
                    <a:pt x="1087" y="3971"/>
                  </a:cubicBezTo>
                  <a:cubicBezTo>
                    <a:pt x="1187" y="3937"/>
                    <a:pt x="1170" y="3804"/>
                    <a:pt x="1070" y="3787"/>
                  </a:cubicBezTo>
                  <a:cubicBezTo>
                    <a:pt x="1034" y="3787"/>
                    <a:pt x="996" y="3787"/>
                    <a:pt x="958" y="3787"/>
                  </a:cubicBezTo>
                  <a:cubicBezTo>
                    <a:pt x="767" y="3787"/>
                    <a:pt x="558" y="3776"/>
                    <a:pt x="418" y="3636"/>
                  </a:cubicBezTo>
                  <a:cubicBezTo>
                    <a:pt x="268" y="3469"/>
                    <a:pt x="352" y="3319"/>
                    <a:pt x="452" y="3152"/>
                  </a:cubicBezTo>
                  <a:cubicBezTo>
                    <a:pt x="636" y="2868"/>
                    <a:pt x="769" y="2567"/>
                    <a:pt x="836" y="2250"/>
                  </a:cubicBezTo>
                  <a:cubicBezTo>
                    <a:pt x="903" y="1915"/>
                    <a:pt x="936" y="1565"/>
                    <a:pt x="903" y="1230"/>
                  </a:cubicBezTo>
                  <a:cubicBezTo>
                    <a:pt x="903" y="829"/>
                    <a:pt x="836" y="428"/>
                    <a:pt x="719" y="44"/>
                  </a:cubicBezTo>
                  <a:cubicBezTo>
                    <a:pt x="713" y="13"/>
                    <a:pt x="695" y="0"/>
                    <a:pt x="675" y="0"/>
                  </a:cubicBezTo>
                  <a:close/>
                </a:path>
              </a:pathLst>
            </a:custGeom>
            <a:solidFill>
              <a:srgbClr val="F37B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42"/>
            <p:cNvSpPr/>
            <p:nvPr/>
          </p:nvSpPr>
          <p:spPr>
            <a:xfrm flipH="1">
              <a:off x="1886940" y="2059532"/>
              <a:ext cx="364729" cy="131277"/>
            </a:xfrm>
            <a:custGeom>
              <a:avLst/>
              <a:gdLst/>
              <a:ahLst/>
              <a:cxnLst/>
              <a:rect l="l" t="t" r="r" b="b"/>
              <a:pathLst>
                <a:path w="11380" h="4096" extrusionOk="0">
                  <a:moveTo>
                    <a:pt x="3506" y="552"/>
                  </a:moveTo>
                  <a:cubicBezTo>
                    <a:pt x="3516" y="552"/>
                    <a:pt x="3526" y="552"/>
                    <a:pt x="3536" y="553"/>
                  </a:cubicBezTo>
                  <a:cubicBezTo>
                    <a:pt x="4288" y="569"/>
                    <a:pt x="5023" y="1254"/>
                    <a:pt x="5006" y="2040"/>
                  </a:cubicBezTo>
                  <a:cubicBezTo>
                    <a:pt x="4956" y="2842"/>
                    <a:pt x="4288" y="3460"/>
                    <a:pt x="3486" y="3477"/>
                  </a:cubicBezTo>
                  <a:cubicBezTo>
                    <a:pt x="2684" y="3460"/>
                    <a:pt x="2032" y="2792"/>
                    <a:pt x="2049" y="1990"/>
                  </a:cubicBezTo>
                  <a:cubicBezTo>
                    <a:pt x="2065" y="1198"/>
                    <a:pt x="2717" y="552"/>
                    <a:pt x="3506" y="552"/>
                  </a:cubicBezTo>
                  <a:close/>
                  <a:moveTo>
                    <a:pt x="7782" y="619"/>
                  </a:moveTo>
                  <a:cubicBezTo>
                    <a:pt x="7793" y="619"/>
                    <a:pt x="7803" y="619"/>
                    <a:pt x="7813" y="619"/>
                  </a:cubicBezTo>
                  <a:cubicBezTo>
                    <a:pt x="8615" y="636"/>
                    <a:pt x="9250" y="1305"/>
                    <a:pt x="9250" y="2107"/>
                  </a:cubicBezTo>
                  <a:cubicBezTo>
                    <a:pt x="9234" y="2898"/>
                    <a:pt x="8582" y="3544"/>
                    <a:pt x="7793" y="3544"/>
                  </a:cubicBezTo>
                  <a:cubicBezTo>
                    <a:pt x="7783" y="3544"/>
                    <a:pt x="7773" y="3544"/>
                    <a:pt x="7763" y="3543"/>
                  </a:cubicBezTo>
                  <a:cubicBezTo>
                    <a:pt x="6961" y="3527"/>
                    <a:pt x="6309" y="2875"/>
                    <a:pt x="6326" y="2056"/>
                  </a:cubicBezTo>
                  <a:cubicBezTo>
                    <a:pt x="6343" y="1264"/>
                    <a:pt x="6978" y="619"/>
                    <a:pt x="7782" y="619"/>
                  </a:cubicBezTo>
                  <a:close/>
                  <a:moveTo>
                    <a:pt x="3497" y="1"/>
                  </a:moveTo>
                  <a:cubicBezTo>
                    <a:pt x="2693" y="1"/>
                    <a:pt x="1960" y="515"/>
                    <a:pt x="1664" y="1288"/>
                  </a:cubicBezTo>
                  <a:cubicBezTo>
                    <a:pt x="1247" y="1104"/>
                    <a:pt x="829" y="920"/>
                    <a:pt x="394" y="736"/>
                  </a:cubicBezTo>
                  <a:cubicBezTo>
                    <a:pt x="369" y="728"/>
                    <a:pt x="344" y="725"/>
                    <a:pt x="321" y="725"/>
                  </a:cubicBezTo>
                  <a:cubicBezTo>
                    <a:pt x="102" y="725"/>
                    <a:pt x="1" y="1049"/>
                    <a:pt x="227" y="1154"/>
                  </a:cubicBezTo>
                  <a:cubicBezTo>
                    <a:pt x="662" y="1338"/>
                    <a:pt x="1096" y="1522"/>
                    <a:pt x="1547" y="1706"/>
                  </a:cubicBezTo>
                  <a:cubicBezTo>
                    <a:pt x="1430" y="2290"/>
                    <a:pt x="1597" y="2892"/>
                    <a:pt x="1998" y="3343"/>
                  </a:cubicBezTo>
                  <a:cubicBezTo>
                    <a:pt x="2409" y="3810"/>
                    <a:pt x="2955" y="4024"/>
                    <a:pt x="3494" y="4024"/>
                  </a:cubicBezTo>
                  <a:cubicBezTo>
                    <a:pt x="4402" y="4024"/>
                    <a:pt x="5291" y="3418"/>
                    <a:pt x="5491" y="2391"/>
                  </a:cubicBezTo>
                  <a:cubicBezTo>
                    <a:pt x="5491" y="2290"/>
                    <a:pt x="5570" y="2240"/>
                    <a:pt x="5647" y="2240"/>
                  </a:cubicBezTo>
                  <a:cubicBezTo>
                    <a:pt x="5724" y="2240"/>
                    <a:pt x="5800" y="2290"/>
                    <a:pt x="5791" y="2391"/>
                  </a:cubicBezTo>
                  <a:cubicBezTo>
                    <a:pt x="5963" y="3453"/>
                    <a:pt x="6866" y="4095"/>
                    <a:pt x="7795" y="4095"/>
                  </a:cubicBezTo>
                  <a:cubicBezTo>
                    <a:pt x="8312" y="4095"/>
                    <a:pt x="8838" y="3896"/>
                    <a:pt x="9250" y="3460"/>
                  </a:cubicBezTo>
                  <a:cubicBezTo>
                    <a:pt x="9684" y="3009"/>
                    <a:pt x="9868" y="2357"/>
                    <a:pt x="9735" y="1739"/>
                  </a:cubicBezTo>
                  <a:cubicBezTo>
                    <a:pt x="10202" y="1555"/>
                    <a:pt x="10670" y="1355"/>
                    <a:pt x="11138" y="1154"/>
                  </a:cubicBezTo>
                  <a:cubicBezTo>
                    <a:pt x="11380" y="1049"/>
                    <a:pt x="11267" y="725"/>
                    <a:pt x="11045" y="725"/>
                  </a:cubicBezTo>
                  <a:cubicBezTo>
                    <a:pt x="11022" y="725"/>
                    <a:pt x="10997" y="728"/>
                    <a:pt x="10971" y="736"/>
                  </a:cubicBezTo>
                  <a:cubicBezTo>
                    <a:pt x="10520" y="937"/>
                    <a:pt x="10052" y="1121"/>
                    <a:pt x="9601" y="1321"/>
                  </a:cubicBezTo>
                  <a:cubicBezTo>
                    <a:pt x="9317" y="586"/>
                    <a:pt x="8615" y="102"/>
                    <a:pt x="7813" y="68"/>
                  </a:cubicBezTo>
                  <a:cubicBezTo>
                    <a:pt x="7801" y="68"/>
                    <a:pt x="7790" y="68"/>
                    <a:pt x="7778" y="68"/>
                  </a:cubicBezTo>
                  <a:cubicBezTo>
                    <a:pt x="6840" y="68"/>
                    <a:pt x="6023" y="731"/>
                    <a:pt x="5825" y="1655"/>
                  </a:cubicBezTo>
                  <a:cubicBezTo>
                    <a:pt x="5825" y="1762"/>
                    <a:pt x="5744" y="1816"/>
                    <a:pt x="5662" y="1816"/>
                  </a:cubicBezTo>
                  <a:cubicBezTo>
                    <a:pt x="5577" y="1816"/>
                    <a:pt x="5491" y="1758"/>
                    <a:pt x="5491" y="1639"/>
                  </a:cubicBezTo>
                  <a:cubicBezTo>
                    <a:pt x="5307" y="703"/>
                    <a:pt x="4505" y="18"/>
                    <a:pt x="3536" y="1"/>
                  </a:cubicBezTo>
                  <a:cubicBezTo>
                    <a:pt x="3523" y="1"/>
                    <a:pt x="3510" y="1"/>
                    <a:pt x="3497" y="1"/>
                  </a:cubicBezTo>
                  <a:close/>
                </a:path>
              </a:pathLst>
            </a:custGeom>
            <a:solidFill>
              <a:srgbClr val="0A2E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26" name="Google Shape;661;p42">
            <a:extLst>
              <a:ext uri="{FF2B5EF4-FFF2-40B4-BE49-F238E27FC236}">
                <a16:creationId xmlns:a16="http://schemas.microsoft.com/office/drawing/2014/main" id="{3F8CDB1C-68F3-34E9-1AC1-6FD92774F203}"/>
              </a:ext>
            </a:extLst>
          </p:cNvPr>
          <p:cNvCxnSpPr>
            <a:cxnSpLocks/>
          </p:cNvCxnSpPr>
          <p:nvPr/>
        </p:nvCxnSpPr>
        <p:spPr>
          <a:xfrm>
            <a:off x="7348650" y="1952860"/>
            <a:ext cx="0" cy="1332000"/>
          </a:xfrm>
          <a:prstGeom prst="straightConnector1">
            <a:avLst/>
          </a:prstGeom>
          <a:noFill/>
          <a:ln w="19050" cap="flat" cmpd="sng">
            <a:solidFill>
              <a:schemeClr val="dk1"/>
            </a:solidFill>
            <a:prstDash val="solid"/>
            <a:round/>
            <a:headEnd type="none" w="med" len="med"/>
            <a:tailEnd type="none" w="med" len="med"/>
          </a:ln>
        </p:spPr>
      </p:cxnSp>
      <p:sp>
        <p:nvSpPr>
          <p:cNvPr id="657" name="Google Shape;657;p42"/>
          <p:cNvSpPr/>
          <p:nvPr/>
        </p:nvSpPr>
        <p:spPr>
          <a:xfrm>
            <a:off x="7272633" y="3145129"/>
            <a:ext cx="157200" cy="157200"/>
          </a:xfrm>
          <a:prstGeom prst="ellipse">
            <a:avLst/>
          </a:prstGeom>
          <a:solidFill>
            <a:schemeClr val="bg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4"/>
          <p:cNvSpPr/>
          <p:nvPr/>
        </p:nvSpPr>
        <p:spPr>
          <a:xfrm>
            <a:off x="5959508" y="2553649"/>
            <a:ext cx="2682635" cy="2710377"/>
          </a:xfrm>
          <a:custGeom>
            <a:avLst/>
            <a:gdLst/>
            <a:ahLst/>
            <a:cxnLst/>
            <a:rect l="l" t="t" r="r" b="b"/>
            <a:pathLst>
              <a:path w="32199" h="32532" extrusionOk="0">
                <a:moveTo>
                  <a:pt x="13251" y="31296"/>
                </a:moveTo>
                <a:cubicBezTo>
                  <a:pt x="10828" y="30895"/>
                  <a:pt x="8957" y="28973"/>
                  <a:pt x="8589" y="26550"/>
                </a:cubicBezTo>
                <a:cubicBezTo>
                  <a:pt x="8305" y="24646"/>
                  <a:pt x="8756" y="22691"/>
                  <a:pt x="9825" y="21087"/>
                </a:cubicBezTo>
                <a:cubicBezTo>
                  <a:pt x="13017" y="16241"/>
                  <a:pt x="1939" y="20669"/>
                  <a:pt x="970" y="11947"/>
                </a:cubicBezTo>
                <a:cubicBezTo>
                  <a:pt x="1" y="3208"/>
                  <a:pt x="11212" y="0"/>
                  <a:pt x="15256" y="1922"/>
                </a:cubicBezTo>
                <a:cubicBezTo>
                  <a:pt x="19232" y="3810"/>
                  <a:pt x="23410" y="10560"/>
                  <a:pt x="25615" y="11245"/>
                </a:cubicBezTo>
                <a:lnTo>
                  <a:pt x="25682" y="11262"/>
                </a:lnTo>
                <a:cubicBezTo>
                  <a:pt x="29959" y="12565"/>
                  <a:pt x="32198" y="17244"/>
                  <a:pt x="30561" y="21387"/>
                </a:cubicBezTo>
                <a:lnTo>
                  <a:pt x="30461" y="21621"/>
                </a:lnTo>
                <a:cubicBezTo>
                  <a:pt x="27720" y="28488"/>
                  <a:pt x="20552" y="32532"/>
                  <a:pt x="13251" y="31296"/>
                </a:cubicBezTo>
                <a:close/>
              </a:path>
            </a:pathLst>
          </a:custGeom>
          <a:gradFill>
            <a:gsLst>
              <a:gs pos="0">
                <a:srgbClr val="E3FFD5"/>
              </a:gs>
              <a:gs pos="100000">
                <a:srgbClr val="90EBBA"/>
              </a:gs>
            </a:gsLst>
            <a:lin ang="2700006" scaled="0"/>
          </a:gra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35" name="Google Shape;735;p44"/>
          <p:cNvSpPr/>
          <p:nvPr/>
        </p:nvSpPr>
        <p:spPr>
          <a:xfrm>
            <a:off x="2923636" y="2797422"/>
            <a:ext cx="2388868" cy="2450104"/>
          </a:xfrm>
          <a:custGeom>
            <a:avLst/>
            <a:gdLst/>
            <a:ahLst/>
            <a:cxnLst/>
            <a:rect l="l" t="t" r="r" b="b"/>
            <a:pathLst>
              <a:path w="28673" h="29408" extrusionOk="0">
                <a:moveTo>
                  <a:pt x="151" y="11095"/>
                </a:moveTo>
                <a:cubicBezTo>
                  <a:pt x="518" y="13083"/>
                  <a:pt x="2039" y="14721"/>
                  <a:pt x="4077" y="15356"/>
                </a:cubicBezTo>
                <a:cubicBezTo>
                  <a:pt x="6216" y="16024"/>
                  <a:pt x="9591" y="17628"/>
                  <a:pt x="10026" y="21120"/>
                </a:cubicBezTo>
                <a:cubicBezTo>
                  <a:pt x="10226" y="22691"/>
                  <a:pt x="10694" y="23727"/>
                  <a:pt x="11262" y="24395"/>
                </a:cubicBezTo>
                <a:cubicBezTo>
                  <a:pt x="12248" y="25548"/>
                  <a:pt x="14854" y="25364"/>
                  <a:pt x="15523" y="23994"/>
                </a:cubicBezTo>
                <a:cubicBezTo>
                  <a:pt x="16074" y="22808"/>
                  <a:pt x="17812" y="22958"/>
                  <a:pt x="18647" y="24829"/>
                </a:cubicBezTo>
                <a:cubicBezTo>
                  <a:pt x="19048" y="25715"/>
                  <a:pt x="19650" y="29240"/>
                  <a:pt x="21354" y="29307"/>
                </a:cubicBezTo>
                <a:cubicBezTo>
                  <a:pt x="23543" y="29407"/>
                  <a:pt x="28672" y="27302"/>
                  <a:pt x="27169" y="20652"/>
                </a:cubicBezTo>
                <a:cubicBezTo>
                  <a:pt x="26901" y="19466"/>
                  <a:pt x="26400" y="18346"/>
                  <a:pt x="25665" y="17394"/>
                </a:cubicBezTo>
                <a:cubicBezTo>
                  <a:pt x="24161" y="15389"/>
                  <a:pt x="21103" y="10577"/>
                  <a:pt x="21371" y="4963"/>
                </a:cubicBezTo>
                <a:cubicBezTo>
                  <a:pt x="21371" y="4696"/>
                  <a:pt x="21404" y="4411"/>
                  <a:pt x="21454" y="4127"/>
                </a:cubicBezTo>
                <a:cubicBezTo>
                  <a:pt x="21555" y="3409"/>
                  <a:pt x="21605" y="1304"/>
                  <a:pt x="18731" y="669"/>
                </a:cubicBezTo>
                <a:cubicBezTo>
                  <a:pt x="15740" y="0"/>
                  <a:pt x="14470" y="2991"/>
                  <a:pt x="14253" y="3944"/>
                </a:cubicBezTo>
                <a:cubicBezTo>
                  <a:pt x="14220" y="4295"/>
                  <a:pt x="14153" y="4645"/>
                  <a:pt x="14052" y="4980"/>
                </a:cubicBezTo>
                <a:cubicBezTo>
                  <a:pt x="13501" y="6433"/>
                  <a:pt x="12081" y="9742"/>
                  <a:pt x="8873" y="5163"/>
                </a:cubicBezTo>
                <a:cubicBezTo>
                  <a:pt x="6584" y="1922"/>
                  <a:pt x="4245" y="2741"/>
                  <a:pt x="2640" y="4027"/>
                </a:cubicBezTo>
                <a:cubicBezTo>
                  <a:pt x="1153" y="5247"/>
                  <a:pt x="234" y="7001"/>
                  <a:pt x="67" y="8906"/>
                </a:cubicBezTo>
                <a:cubicBezTo>
                  <a:pt x="1" y="9641"/>
                  <a:pt x="34" y="10376"/>
                  <a:pt x="151" y="11095"/>
                </a:cubicBezTo>
                <a:close/>
              </a:path>
            </a:pathLst>
          </a:custGeom>
          <a:gradFill>
            <a:gsLst>
              <a:gs pos="0">
                <a:srgbClr val="E3FFD5"/>
              </a:gs>
              <a:gs pos="100000">
                <a:srgbClr val="90EBBA"/>
              </a:gs>
            </a:gsLst>
            <a:lin ang="2700006" scaled="0"/>
          </a:gra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36" name="Google Shape;736;p44"/>
          <p:cNvSpPr/>
          <p:nvPr/>
        </p:nvSpPr>
        <p:spPr>
          <a:xfrm>
            <a:off x="8867486" y="2691967"/>
            <a:ext cx="2585155" cy="2657555"/>
          </a:xfrm>
          <a:custGeom>
            <a:avLst/>
            <a:gdLst/>
            <a:ahLst/>
            <a:cxnLst/>
            <a:rect l="l" t="t" r="r" b="b"/>
            <a:pathLst>
              <a:path w="31029" h="31898" extrusionOk="0">
                <a:moveTo>
                  <a:pt x="24646" y="13902"/>
                </a:moveTo>
                <a:cubicBezTo>
                  <a:pt x="28740" y="15022"/>
                  <a:pt x="31029" y="19383"/>
                  <a:pt x="29625" y="23393"/>
                </a:cubicBezTo>
                <a:cubicBezTo>
                  <a:pt x="28171" y="27486"/>
                  <a:pt x="25247" y="31897"/>
                  <a:pt x="19483" y="30477"/>
                </a:cubicBezTo>
                <a:cubicBezTo>
                  <a:pt x="16308" y="29709"/>
                  <a:pt x="19283" y="25381"/>
                  <a:pt x="8472" y="28723"/>
                </a:cubicBezTo>
                <a:cubicBezTo>
                  <a:pt x="3109" y="30377"/>
                  <a:pt x="1404" y="24980"/>
                  <a:pt x="1404" y="24980"/>
                </a:cubicBezTo>
                <a:cubicBezTo>
                  <a:pt x="1404" y="24980"/>
                  <a:pt x="1" y="20034"/>
                  <a:pt x="5431" y="14303"/>
                </a:cubicBezTo>
                <a:cubicBezTo>
                  <a:pt x="6116" y="13518"/>
                  <a:pt x="6417" y="12465"/>
                  <a:pt x="6250" y="11429"/>
                </a:cubicBezTo>
                <a:cubicBezTo>
                  <a:pt x="6049" y="10360"/>
                  <a:pt x="5682" y="9324"/>
                  <a:pt x="5197" y="8338"/>
                </a:cubicBezTo>
                <a:cubicBezTo>
                  <a:pt x="3693" y="5264"/>
                  <a:pt x="6668" y="1"/>
                  <a:pt x="11463" y="1204"/>
                </a:cubicBezTo>
                <a:cubicBezTo>
                  <a:pt x="13451" y="1705"/>
                  <a:pt x="15139" y="3276"/>
                  <a:pt x="16258" y="5481"/>
                </a:cubicBezTo>
                <a:cubicBezTo>
                  <a:pt x="17628" y="8188"/>
                  <a:pt x="15841" y="13618"/>
                  <a:pt x="20285" y="13418"/>
                </a:cubicBezTo>
                <a:cubicBezTo>
                  <a:pt x="21755" y="13351"/>
                  <a:pt x="23226" y="13518"/>
                  <a:pt x="24646" y="13902"/>
                </a:cubicBezTo>
                <a:close/>
              </a:path>
            </a:pathLst>
          </a:custGeom>
          <a:gradFill>
            <a:gsLst>
              <a:gs pos="0">
                <a:srgbClr val="E3FFD5"/>
              </a:gs>
              <a:gs pos="100000">
                <a:srgbClr val="90EBBA"/>
              </a:gs>
            </a:gsLst>
            <a:lin ang="2700006" scaled="0"/>
          </a:gra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39" name="Google Shape;739;p44"/>
          <p:cNvSpPr/>
          <p:nvPr/>
        </p:nvSpPr>
        <p:spPr>
          <a:xfrm>
            <a:off x="6106234" y="3008638"/>
            <a:ext cx="2236348" cy="2235569"/>
          </a:xfrm>
          <a:prstGeom prst="arc">
            <a:avLst>
              <a:gd name="adj1" fmla="val 16200000"/>
              <a:gd name="adj2" fmla="val 11080039"/>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grpSp>
        <p:nvGrpSpPr>
          <p:cNvPr id="755" name="Google Shape;755;p44"/>
          <p:cNvGrpSpPr/>
          <p:nvPr/>
        </p:nvGrpSpPr>
        <p:grpSpPr>
          <a:xfrm>
            <a:off x="3422820" y="3333268"/>
            <a:ext cx="1454333" cy="1399096"/>
            <a:chOff x="2397228" y="2263131"/>
            <a:chExt cx="559727" cy="538468"/>
          </a:xfrm>
        </p:grpSpPr>
        <p:sp>
          <p:nvSpPr>
            <p:cNvPr id="756" name="Google Shape;756;p44"/>
            <p:cNvSpPr/>
            <p:nvPr/>
          </p:nvSpPr>
          <p:spPr>
            <a:xfrm>
              <a:off x="2581346" y="2557776"/>
              <a:ext cx="182193" cy="234716"/>
            </a:xfrm>
            <a:custGeom>
              <a:avLst/>
              <a:gdLst/>
              <a:ahLst/>
              <a:cxnLst/>
              <a:rect l="l" t="t" r="r" b="b"/>
              <a:pathLst>
                <a:path w="5682" h="7320" extrusionOk="0">
                  <a:moveTo>
                    <a:pt x="4863" y="1"/>
                  </a:moveTo>
                  <a:cubicBezTo>
                    <a:pt x="3626" y="1939"/>
                    <a:pt x="2975" y="4211"/>
                    <a:pt x="2975" y="6517"/>
                  </a:cubicBezTo>
                  <a:lnTo>
                    <a:pt x="2975" y="5665"/>
                  </a:lnTo>
                  <a:cubicBezTo>
                    <a:pt x="2975" y="3944"/>
                    <a:pt x="2290" y="2307"/>
                    <a:pt x="1070" y="1087"/>
                  </a:cubicBezTo>
                  <a:lnTo>
                    <a:pt x="1" y="1621"/>
                  </a:lnTo>
                  <a:cubicBezTo>
                    <a:pt x="1204" y="2841"/>
                    <a:pt x="1889" y="4479"/>
                    <a:pt x="1889" y="6200"/>
                  </a:cubicBezTo>
                  <a:lnTo>
                    <a:pt x="1889" y="7319"/>
                  </a:lnTo>
                  <a:lnTo>
                    <a:pt x="4061" y="7319"/>
                  </a:lnTo>
                  <a:lnTo>
                    <a:pt x="4061" y="6400"/>
                  </a:lnTo>
                  <a:cubicBezTo>
                    <a:pt x="4061" y="4345"/>
                    <a:pt x="4612" y="2307"/>
                    <a:pt x="5681" y="552"/>
                  </a:cubicBezTo>
                  <a:lnTo>
                    <a:pt x="4863"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57" name="Google Shape;757;p44"/>
            <p:cNvSpPr/>
            <p:nvPr/>
          </p:nvSpPr>
          <p:spPr>
            <a:xfrm>
              <a:off x="2397228" y="2263131"/>
              <a:ext cx="559727" cy="538468"/>
            </a:xfrm>
            <a:custGeom>
              <a:avLst/>
              <a:gdLst/>
              <a:ahLst/>
              <a:cxnLst/>
              <a:rect l="l" t="t" r="r" b="b"/>
              <a:pathLst>
                <a:path w="17456" h="16793" extrusionOk="0">
                  <a:moveTo>
                    <a:pt x="11591" y="9992"/>
                  </a:moveTo>
                  <a:cubicBezTo>
                    <a:pt x="11707" y="10059"/>
                    <a:pt x="11841" y="10125"/>
                    <a:pt x="11958" y="10209"/>
                  </a:cubicBezTo>
                  <a:cubicBezTo>
                    <a:pt x="11758" y="10326"/>
                    <a:pt x="11540" y="10426"/>
                    <a:pt x="11306" y="10476"/>
                  </a:cubicBezTo>
                  <a:cubicBezTo>
                    <a:pt x="11407" y="10309"/>
                    <a:pt x="11490" y="10159"/>
                    <a:pt x="11591" y="9992"/>
                  </a:cubicBezTo>
                  <a:close/>
                  <a:moveTo>
                    <a:pt x="8115" y="10543"/>
                  </a:moveTo>
                  <a:cubicBezTo>
                    <a:pt x="8017" y="10690"/>
                    <a:pt x="7887" y="10821"/>
                    <a:pt x="7741" y="10936"/>
                  </a:cubicBezTo>
                  <a:lnTo>
                    <a:pt x="7741" y="10936"/>
                  </a:lnTo>
                  <a:cubicBezTo>
                    <a:pt x="7643" y="10805"/>
                    <a:pt x="7545" y="10674"/>
                    <a:pt x="7430" y="10543"/>
                  </a:cubicBezTo>
                  <a:close/>
                  <a:moveTo>
                    <a:pt x="8382" y="11078"/>
                  </a:moveTo>
                  <a:lnTo>
                    <a:pt x="9335" y="11094"/>
                  </a:lnTo>
                  <a:cubicBezTo>
                    <a:pt x="9068" y="11713"/>
                    <a:pt x="8867" y="12364"/>
                    <a:pt x="8717" y="13033"/>
                  </a:cubicBezTo>
                  <a:cubicBezTo>
                    <a:pt x="8566" y="12465"/>
                    <a:pt x="8332" y="11913"/>
                    <a:pt x="8032" y="11412"/>
                  </a:cubicBezTo>
                  <a:cubicBezTo>
                    <a:pt x="8165" y="11312"/>
                    <a:pt x="8266" y="11195"/>
                    <a:pt x="8382" y="11078"/>
                  </a:cubicBezTo>
                  <a:close/>
                  <a:moveTo>
                    <a:pt x="5979" y="5129"/>
                  </a:moveTo>
                  <a:cubicBezTo>
                    <a:pt x="5989" y="5129"/>
                    <a:pt x="6000" y="5129"/>
                    <a:pt x="6010" y="5130"/>
                  </a:cubicBezTo>
                  <a:lnTo>
                    <a:pt x="7464" y="5130"/>
                  </a:lnTo>
                  <a:cubicBezTo>
                    <a:pt x="8149" y="5130"/>
                    <a:pt x="8767" y="5497"/>
                    <a:pt x="9118" y="6082"/>
                  </a:cubicBezTo>
                  <a:lnTo>
                    <a:pt x="9184" y="6199"/>
                  </a:lnTo>
                  <a:cubicBezTo>
                    <a:pt x="9418" y="6617"/>
                    <a:pt x="9535" y="7084"/>
                    <a:pt x="9535" y="7569"/>
                  </a:cubicBezTo>
                  <a:lnTo>
                    <a:pt x="10070" y="7552"/>
                  </a:lnTo>
                  <a:cubicBezTo>
                    <a:pt x="10070" y="6984"/>
                    <a:pt x="9920" y="6433"/>
                    <a:pt x="9652" y="5932"/>
                  </a:cubicBezTo>
                  <a:lnTo>
                    <a:pt x="9586" y="5815"/>
                  </a:lnTo>
                  <a:cubicBezTo>
                    <a:pt x="9502" y="5698"/>
                    <a:pt x="9418" y="5581"/>
                    <a:pt x="9335" y="5464"/>
                  </a:cubicBezTo>
                  <a:cubicBezTo>
                    <a:pt x="9569" y="5247"/>
                    <a:pt x="9886" y="5130"/>
                    <a:pt x="10204" y="5130"/>
                  </a:cubicBezTo>
                  <a:lnTo>
                    <a:pt x="16085" y="5146"/>
                  </a:lnTo>
                  <a:cubicBezTo>
                    <a:pt x="16520" y="5146"/>
                    <a:pt x="16737" y="5681"/>
                    <a:pt x="16419" y="5998"/>
                  </a:cubicBezTo>
                  <a:cubicBezTo>
                    <a:pt x="15918" y="6500"/>
                    <a:pt x="15250" y="6767"/>
                    <a:pt x="14548" y="6767"/>
                  </a:cubicBezTo>
                  <a:cubicBezTo>
                    <a:pt x="13713" y="6767"/>
                    <a:pt x="13044" y="7435"/>
                    <a:pt x="13044" y="8254"/>
                  </a:cubicBezTo>
                  <a:cubicBezTo>
                    <a:pt x="13044" y="8856"/>
                    <a:pt x="12810" y="9440"/>
                    <a:pt x="12393" y="9858"/>
                  </a:cubicBezTo>
                  <a:cubicBezTo>
                    <a:pt x="11557" y="9257"/>
                    <a:pt x="10555" y="8922"/>
                    <a:pt x="9519" y="8922"/>
                  </a:cubicBezTo>
                  <a:lnTo>
                    <a:pt x="9535" y="9457"/>
                  </a:lnTo>
                  <a:cubicBezTo>
                    <a:pt x="9719" y="9457"/>
                    <a:pt x="9920" y="9474"/>
                    <a:pt x="10103" y="9507"/>
                  </a:cubicBezTo>
                  <a:cubicBezTo>
                    <a:pt x="9903" y="9841"/>
                    <a:pt x="9719" y="10192"/>
                    <a:pt x="9552" y="10543"/>
                  </a:cubicBezTo>
                  <a:lnTo>
                    <a:pt x="8733" y="10543"/>
                  </a:lnTo>
                  <a:cubicBezTo>
                    <a:pt x="8900" y="10226"/>
                    <a:pt x="8984" y="9858"/>
                    <a:pt x="8984" y="9507"/>
                  </a:cubicBezTo>
                  <a:lnTo>
                    <a:pt x="8984" y="9140"/>
                  </a:lnTo>
                  <a:cubicBezTo>
                    <a:pt x="8984" y="8054"/>
                    <a:pt x="8700" y="7001"/>
                    <a:pt x="8149" y="6082"/>
                  </a:cubicBezTo>
                  <a:lnTo>
                    <a:pt x="8149" y="6065"/>
                  </a:lnTo>
                  <a:lnTo>
                    <a:pt x="7681" y="6349"/>
                  </a:lnTo>
                  <a:cubicBezTo>
                    <a:pt x="8182" y="7201"/>
                    <a:pt x="8449" y="8154"/>
                    <a:pt x="8433" y="9140"/>
                  </a:cubicBezTo>
                  <a:lnTo>
                    <a:pt x="8433" y="9507"/>
                  </a:lnTo>
                  <a:cubicBezTo>
                    <a:pt x="8433" y="9674"/>
                    <a:pt x="8416" y="9841"/>
                    <a:pt x="8366" y="10008"/>
                  </a:cubicBezTo>
                  <a:lnTo>
                    <a:pt x="7631" y="9992"/>
                  </a:lnTo>
                  <a:cubicBezTo>
                    <a:pt x="6695" y="9992"/>
                    <a:pt x="5776" y="10292"/>
                    <a:pt x="5024" y="10861"/>
                  </a:cubicBezTo>
                  <a:lnTo>
                    <a:pt x="5358" y="11295"/>
                  </a:lnTo>
                  <a:cubicBezTo>
                    <a:pt x="5442" y="11228"/>
                    <a:pt x="5542" y="11161"/>
                    <a:pt x="5626" y="11094"/>
                  </a:cubicBezTo>
                  <a:cubicBezTo>
                    <a:pt x="5726" y="11211"/>
                    <a:pt x="5826" y="11312"/>
                    <a:pt x="5910" y="11412"/>
                  </a:cubicBezTo>
                  <a:cubicBezTo>
                    <a:pt x="5208" y="11562"/>
                    <a:pt x="4556" y="11930"/>
                    <a:pt x="4055" y="12465"/>
                  </a:cubicBezTo>
                  <a:lnTo>
                    <a:pt x="4022" y="12498"/>
                  </a:lnTo>
                  <a:cubicBezTo>
                    <a:pt x="3303" y="13317"/>
                    <a:pt x="2267" y="13768"/>
                    <a:pt x="1198" y="13768"/>
                  </a:cubicBezTo>
                  <a:lnTo>
                    <a:pt x="1098" y="13768"/>
                  </a:lnTo>
                  <a:cubicBezTo>
                    <a:pt x="1089" y="13769"/>
                    <a:pt x="1080" y="13769"/>
                    <a:pt x="1072" y="13769"/>
                  </a:cubicBezTo>
                  <a:cubicBezTo>
                    <a:pt x="949" y="13769"/>
                    <a:pt x="847" y="13659"/>
                    <a:pt x="847" y="13534"/>
                  </a:cubicBezTo>
                  <a:cubicBezTo>
                    <a:pt x="847" y="13450"/>
                    <a:pt x="897" y="13367"/>
                    <a:pt x="981" y="13333"/>
                  </a:cubicBezTo>
                  <a:cubicBezTo>
                    <a:pt x="1900" y="12882"/>
                    <a:pt x="2484" y="11947"/>
                    <a:pt x="2484" y="10911"/>
                  </a:cubicBezTo>
                  <a:lnTo>
                    <a:pt x="2484" y="8638"/>
                  </a:lnTo>
                  <a:cubicBezTo>
                    <a:pt x="2501" y="6694"/>
                    <a:pt x="4055" y="5129"/>
                    <a:pt x="5979" y="5129"/>
                  </a:cubicBezTo>
                  <a:close/>
                  <a:moveTo>
                    <a:pt x="7664" y="0"/>
                  </a:moveTo>
                  <a:lnTo>
                    <a:pt x="7647" y="2323"/>
                  </a:lnTo>
                  <a:cubicBezTo>
                    <a:pt x="7647" y="3175"/>
                    <a:pt x="7313" y="3977"/>
                    <a:pt x="6712" y="4578"/>
                  </a:cubicBezTo>
                  <a:lnTo>
                    <a:pt x="6027" y="4578"/>
                  </a:lnTo>
                  <a:cubicBezTo>
                    <a:pt x="3771" y="4578"/>
                    <a:pt x="1950" y="6383"/>
                    <a:pt x="1950" y="8638"/>
                  </a:cubicBezTo>
                  <a:lnTo>
                    <a:pt x="1950" y="10911"/>
                  </a:lnTo>
                  <a:cubicBezTo>
                    <a:pt x="1950" y="11729"/>
                    <a:pt x="1482" y="12481"/>
                    <a:pt x="747" y="12849"/>
                  </a:cubicBezTo>
                  <a:cubicBezTo>
                    <a:pt x="0" y="13214"/>
                    <a:pt x="275" y="14319"/>
                    <a:pt x="1079" y="14319"/>
                  </a:cubicBezTo>
                  <a:cubicBezTo>
                    <a:pt x="1085" y="14319"/>
                    <a:pt x="1091" y="14319"/>
                    <a:pt x="1098" y="14319"/>
                  </a:cubicBezTo>
                  <a:lnTo>
                    <a:pt x="1198" y="14319"/>
                  </a:lnTo>
                  <a:cubicBezTo>
                    <a:pt x="2434" y="14319"/>
                    <a:pt x="3604" y="13785"/>
                    <a:pt x="4439" y="12866"/>
                  </a:cubicBezTo>
                  <a:lnTo>
                    <a:pt x="4473" y="12832"/>
                  </a:lnTo>
                  <a:cubicBezTo>
                    <a:pt x="4941" y="12314"/>
                    <a:pt x="5592" y="11980"/>
                    <a:pt x="6294" y="11913"/>
                  </a:cubicBezTo>
                  <a:cubicBezTo>
                    <a:pt x="6979" y="12932"/>
                    <a:pt x="7347" y="14152"/>
                    <a:pt x="7347" y="15389"/>
                  </a:cubicBezTo>
                  <a:lnTo>
                    <a:pt x="7347" y="16775"/>
                  </a:lnTo>
                  <a:lnTo>
                    <a:pt x="7881" y="16775"/>
                  </a:lnTo>
                  <a:lnTo>
                    <a:pt x="7881" y="15389"/>
                  </a:lnTo>
                  <a:cubicBezTo>
                    <a:pt x="7898" y="13701"/>
                    <a:pt x="7263" y="12080"/>
                    <a:pt x="6144" y="10844"/>
                  </a:cubicBezTo>
                  <a:cubicBezTo>
                    <a:pt x="6344" y="10760"/>
                    <a:pt x="6561" y="10693"/>
                    <a:pt x="6778" y="10643"/>
                  </a:cubicBezTo>
                  <a:cubicBezTo>
                    <a:pt x="7848" y="11780"/>
                    <a:pt x="8433" y="13283"/>
                    <a:pt x="8433" y="14854"/>
                  </a:cubicBezTo>
                  <a:lnTo>
                    <a:pt x="8416" y="16775"/>
                  </a:lnTo>
                  <a:lnTo>
                    <a:pt x="8967" y="16775"/>
                  </a:lnTo>
                  <a:lnTo>
                    <a:pt x="8967" y="15706"/>
                  </a:lnTo>
                  <a:cubicBezTo>
                    <a:pt x="8967" y="13551"/>
                    <a:pt x="9569" y="11462"/>
                    <a:pt x="10672" y="9624"/>
                  </a:cubicBezTo>
                  <a:cubicBezTo>
                    <a:pt x="10822" y="9658"/>
                    <a:pt x="10956" y="9708"/>
                    <a:pt x="11089" y="9758"/>
                  </a:cubicBezTo>
                  <a:cubicBezTo>
                    <a:pt x="10070" y="11529"/>
                    <a:pt x="9519" y="13551"/>
                    <a:pt x="9502" y="15606"/>
                  </a:cubicBezTo>
                  <a:lnTo>
                    <a:pt x="9502" y="16775"/>
                  </a:lnTo>
                  <a:lnTo>
                    <a:pt x="10053" y="16792"/>
                  </a:lnTo>
                  <a:lnTo>
                    <a:pt x="10053" y="15606"/>
                  </a:lnTo>
                  <a:cubicBezTo>
                    <a:pt x="10053" y="14035"/>
                    <a:pt x="10388" y="12498"/>
                    <a:pt x="11022" y="11078"/>
                  </a:cubicBezTo>
                  <a:cubicBezTo>
                    <a:pt x="12476" y="10927"/>
                    <a:pt x="13579" y="9724"/>
                    <a:pt x="13596" y="8254"/>
                  </a:cubicBezTo>
                  <a:cubicBezTo>
                    <a:pt x="13596" y="7736"/>
                    <a:pt x="14013" y="7318"/>
                    <a:pt x="14548" y="7318"/>
                  </a:cubicBezTo>
                  <a:cubicBezTo>
                    <a:pt x="15383" y="7318"/>
                    <a:pt x="16202" y="6984"/>
                    <a:pt x="16804" y="6383"/>
                  </a:cubicBezTo>
                  <a:cubicBezTo>
                    <a:pt x="17455" y="5731"/>
                    <a:pt x="17004" y="4612"/>
                    <a:pt x="16085" y="4612"/>
                  </a:cubicBezTo>
                  <a:lnTo>
                    <a:pt x="10738" y="4595"/>
                  </a:lnTo>
                  <a:cubicBezTo>
                    <a:pt x="10137" y="3993"/>
                    <a:pt x="9803" y="3175"/>
                    <a:pt x="9819" y="2323"/>
                  </a:cubicBezTo>
                  <a:lnTo>
                    <a:pt x="9819" y="0"/>
                  </a:lnTo>
                  <a:lnTo>
                    <a:pt x="9285" y="0"/>
                  </a:lnTo>
                  <a:lnTo>
                    <a:pt x="9268" y="2323"/>
                  </a:lnTo>
                  <a:cubicBezTo>
                    <a:pt x="9268" y="3141"/>
                    <a:pt x="9535" y="3943"/>
                    <a:pt x="10037" y="4595"/>
                  </a:cubicBezTo>
                  <a:cubicBezTo>
                    <a:pt x="9619" y="4645"/>
                    <a:pt x="9235" y="4812"/>
                    <a:pt x="8934" y="5079"/>
                  </a:cubicBezTo>
                  <a:cubicBezTo>
                    <a:pt x="8516" y="4762"/>
                    <a:pt x="7998" y="4595"/>
                    <a:pt x="7464" y="4595"/>
                  </a:cubicBezTo>
                  <a:lnTo>
                    <a:pt x="7430" y="4595"/>
                  </a:lnTo>
                  <a:cubicBezTo>
                    <a:pt x="7915" y="3927"/>
                    <a:pt x="8182" y="3141"/>
                    <a:pt x="8199" y="2323"/>
                  </a:cubicBezTo>
                  <a:lnTo>
                    <a:pt x="8199"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grpSp>
      <p:grpSp>
        <p:nvGrpSpPr>
          <p:cNvPr id="764" name="Google Shape;764;p44"/>
          <p:cNvGrpSpPr/>
          <p:nvPr/>
        </p:nvGrpSpPr>
        <p:grpSpPr>
          <a:xfrm>
            <a:off x="9466723" y="3533815"/>
            <a:ext cx="1402873" cy="1147638"/>
            <a:chOff x="604425" y="237200"/>
            <a:chExt cx="6337100" cy="5184150"/>
          </a:xfrm>
        </p:grpSpPr>
        <p:sp>
          <p:nvSpPr>
            <p:cNvPr id="765" name="Google Shape;765;p44"/>
            <p:cNvSpPr/>
            <p:nvPr/>
          </p:nvSpPr>
          <p:spPr>
            <a:xfrm>
              <a:off x="1758300" y="3070375"/>
              <a:ext cx="1147725" cy="982900"/>
            </a:xfrm>
            <a:custGeom>
              <a:avLst/>
              <a:gdLst/>
              <a:ahLst/>
              <a:cxnLst/>
              <a:rect l="l" t="t" r="r" b="b"/>
              <a:pathLst>
                <a:path w="45909" h="39316" extrusionOk="0">
                  <a:moveTo>
                    <a:pt x="26163" y="0"/>
                  </a:moveTo>
                  <a:cubicBezTo>
                    <a:pt x="8886" y="0"/>
                    <a:pt x="1" y="21227"/>
                    <a:pt x="12342" y="33568"/>
                  </a:cubicBezTo>
                  <a:cubicBezTo>
                    <a:pt x="16316" y="37542"/>
                    <a:pt x="21212" y="39315"/>
                    <a:pt x="26024" y="39315"/>
                  </a:cubicBezTo>
                  <a:cubicBezTo>
                    <a:pt x="36153" y="39315"/>
                    <a:pt x="45909" y="31459"/>
                    <a:pt x="45909" y="19746"/>
                  </a:cubicBezTo>
                  <a:cubicBezTo>
                    <a:pt x="45909" y="8886"/>
                    <a:pt x="37023" y="0"/>
                    <a:pt x="26163" y="0"/>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66" name="Google Shape;766;p44"/>
            <p:cNvSpPr/>
            <p:nvPr/>
          </p:nvSpPr>
          <p:spPr>
            <a:xfrm>
              <a:off x="2153225" y="2292875"/>
              <a:ext cx="1141550" cy="976750"/>
            </a:xfrm>
            <a:custGeom>
              <a:avLst/>
              <a:gdLst/>
              <a:ahLst/>
              <a:cxnLst/>
              <a:rect l="l" t="t" r="r" b="b"/>
              <a:pathLst>
                <a:path w="45662" h="39070" extrusionOk="0">
                  <a:moveTo>
                    <a:pt x="26163" y="1"/>
                  </a:moveTo>
                  <a:cubicBezTo>
                    <a:pt x="8639" y="1"/>
                    <a:pt x="0" y="20981"/>
                    <a:pt x="12341" y="33322"/>
                  </a:cubicBezTo>
                  <a:cubicBezTo>
                    <a:pt x="16315" y="37296"/>
                    <a:pt x="21186" y="39069"/>
                    <a:pt x="25963" y="39069"/>
                  </a:cubicBezTo>
                  <a:cubicBezTo>
                    <a:pt x="36019" y="39069"/>
                    <a:pt x="45662" y="31213"/>
                    <a:pt x="45662" y="19500"/>
                  </a:cubicBezTo>
                  <a:cubicBezTo>
                    <a:pt x="45662" y="8640"/>
                    <a:pt x="36776" y="1"/>
                    <a:pt x="26163" y="1"/>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67" name="Google Shape;767;p44"/>
            <p:cNvSpPr/>
            <p:nvPr/>
          </p:nvSpPr>
          <p:spPr>
            <a:xfrm>
              <a:off x="604425" y="237200"/>
              <a:ext cx="6337100" cy="5184150"/>
            </a:xfrm>
            <a:custGeom>
              <a:avLst/>
              <a:gdLst/>
              <a:ahLst/>
              <a:cxnLst/>
              <a:rect l="l" t="t" r="r" b="b"/>
              <a:pathLst>
                <a:path w="253484" h="207366" extrusionOk="0">
                  <a:moveTo>
                    <a:pt x="162329" y="1"/>
                  </a:moveTo>
                  <a:cubicBezTo>
                    <a:pt x="157412" y="1"/>
                    <a:pt x="152441" y="1858"/>
                    <a:pt x="148586" y="5714"/>
                  </a:cubicBezTo>
                  <a:cubicBezTo>
                    <a:pt x="144763" y="1891"/>
                    <a:pt x="139813" y="14"/>
                    <a:pt x="134879" y="14"/>
                  </a:cubicBezTo>
                  <a:cubicBezTo>
                    <a:pt x="128983" y="14"/>
                    <a:pt x="123111" y="2694"/>
                    <a:pt x="119214" y="7935"/>
                  </a:cubicBezTo>
                  <a:cubicBezTo>
                    <a:pt x="115681" y="5197"/>
                    <a:pt x="111580" y="3913"/>
                    <a:pt x="107531" y="3913"/>
                  </a:cubicBezTo>
                  <a:cubicBezTo>
                    <a:pt x="100266" y="3913"/>
                    <a:pt x="93171" y="8049"/>
                    <a:pt x="89843" y="15340"/>
                  </a:cubicBezTo>
                  <a:cubicBezTo>
                    <a:pt x="85647" y="13118"/>
                    <a:pt x="80957" y="11884"/>
                    <a:pt x="76268" y="11884"/>
                  </a:cubicBezTo>
                  <a:cubicBezTo>
                    <a:pt x="64173" y="11884"/>
                    <a:pt x="53560" y="19783"/>
                    <a:pt x="50105" y="31383"/>
                  </a:cubicBezTo>
                  <a:lnTo>
                    <a:pt x="48871" y="31383"/>
                  </a:lnTo>
                  <a:cubicBezTo>
                    <a:pt x="38011" y="31383"/>
                    <a:pt x="29372" y="40022"/>
                    <a:pt x="29372" y="50882"/>
                  </a:cubicBezTo>
                  <a:lnTo>
                    <a:pt x="29372" y="51376"/>
                  </a:lnTo>
                  <a:cubicBezTo>
                    <a:pt x="20240" y="53103"/>
                    <a:pt x="13822" y="61248"/>
                    <a:pt x="13822" y="70381"/>
                  </a:cubicBezTo>
                  <a:cubicBezTo>
                    <a:pt x="13822" y="74083"/>
                    <a:pt x="14809" y="77538"/>
                    <a:pt x="16537" y="80500"/>
                  </a:cubicBezTo>
                  <a:cubicBezTo>
                    <a:pt x="0" y="88892"/>
                    <a:pt x="3456" y="113327"/>
                    <a:pt x="21474" y="117030"/>
                  </a:cubicBezTo>
                  <a:lnTo>
                    <a:pt x="21474" y="117276"/>
                  </a:lnTo>
                  <a:cubicBezTo>
                    <a:pt x="21474" y="125175"/>
                    <a:pt x="26163" y="132086"/>
                    <a:pt x="33321" y="135294"/>
                  </a:cubicBezTo>
                  <a:cubicBezTo>
                    <a:pt x="34555" y="156027"/>
                    <a:pt x="51586" y="172070"/>
                    <a:pt x="72318" y="172070"/>
                  </a:cubicBezTo>
                  <a:lnTo>
                    <a:pt x="73553" y="172070"/>
                  </a:lnTo>
                  <a:cubicBezTo>
                    <a:pt x="67629" y="182930"/>
                    <a:pt x="64667" y="195025"/>
                    <a:pt x="64667" y="207366"/>
                  </a:cubicBezTo>
                  <a:lnTo>
                    <a:pt x="72318" y="207366"/>
                  </a:lnTo>
                  <a:cubicBezTo>
                    <a:pt x="72318" y="195271"/>
                    <a:pt x="75774" y="183424"/>
                    <a:pt x="81944" y="173058"/>
                  </a:cubicBezTo>
                  <a:lnTo>
                    <a:pt x="83425" y="170589"/>
                  </a:lnTo>
                  <a:cubicBezTo>
                    <a:pt x="99962" y="165653"/>
                    <a:pt x="111563" y="150350"/>
                    <a:pt x="111563" y="133073"/>
                  </a:cubicBezTo>
                  <a:lnTo>
                    <a:pt x="103664" y="133073"/>
                  </a:lnTo>
                  <a:cubicBezTo>
                    <a:pt x="103911" y="150350"/>
                    <a:pt x="89843" y="164666"/>
                    <a:pt x="72318" y="164666"/>
                  </a:cubicBezTo>
                  <a:cubicBezTo>
                    <a:pt x="55041" y="164666"/>
                    <a:pt x="40972" y="150350"/>
                    <a:pt x="41219" y="133073"/>
                  </a:cubicBezTo>
                  <a:cubicBezTo>
                    <a:pt x="41219" y="132826"/>
                    <a:pt x="41219" y="132579"/>
                    <a:pt x="41219" y="132579"/>
                  </a:cubicBezTo>
                  <a:cubicBezTo>
                    <a:pt x="41219" y="130605"/>
                    <a:pt x="39985" y="129124"/>
                    <a:pt x="38257" y="128630"/>
                  </a:cubicBezTo>
                  <a:cubicBezTo>
                    <a:pt x="33074" y="127396"/>
                    <a:pt x="29372" y="122706"/>
                    <a:pt x="29372" y="117276"/>
                  </a:cubicBezTo>
                  <a:cubicBezTo>
                    <a:pt x="29372" y="116289"/>
                    <a:pt x="29619" y="115302"/>
                    <a:pt x="29865" y="114315"/>
                  </a:cubicBezTo>
                  <a:cubicBezTo>
                    <a:pt x="30112" y="113080"/>
                    <a:pt x="29865" y="111846"/>
                    <a:pt x="29125" y="110859"/>
                  </a:cubicBezTo>
                  <a:cubicBezTo>
                    <a:pt x="28385" y="109872"/>
                    <a:pt x="27150" y="109378"/>
                    <a:pt x="25916" y="109378"/>
                  </a:cubicBezTo>
                  <a:cubicBezTo>
                    <a:pt x="25670" y="109378"/>
                    <a:pt x="25670" y="109378"/>
                    <a:pt x="25423" y="109625"/>
                  </a:cubicBezTo>
                  <a:cubicBezTo>
                    <a:pt x="10860" y="109625"/>
                    <a:pt x="9379" y="88152"/>
                    <a:pt x="23942" y="86177"/>
                  </a:cubicBezTo>
                  <a:cubicBezTo>
                    <a:pt x="27150" y="85683"/>
                    <a:pt x="28385" y="81488"/>
                    <a:pt x="25916" y="79266"/>
                  </a:cubicBezTo>
                  <a:cubicBezTo>
                    <a:pt x="17525" y="72355"/>
                    <a:pt x="22214" y="58780"/>
                    <a:pt x="33074" y="58780"/>
                  </a:cubicBezTo>
                  <a:lnTo>
                    <a:pt x="33815" y="58780"/>
                  </a:lnTo>
                  <a:cubicBezTo>
                    <a:pt x="35049" y="58780"/>
                    <a:pt x="36036" y="58286"/>
                    <a:pt x="37023" y="57299"/>
                  </a:cubicBezTo>
                  <a:cubicBezTo>
                    <a:pt x="37764" y="56312"/>
                    <a:pt x="38011" y="55078"/>
                    <a:pt x="37517" y="53844"/>
                  </a:cubicBezTo>
                  <a:cubicBezTo>
                    <a:pt x="37270" y="52856"/>
                    <a:pt x="37270" y="51869"/>
                    <a:pt x="37270" y="50882"/>
                  </a:cubicBezTo>
                  <a:cubicBezTo>
                    <a:pt x="37270" y="44465"/>
                    <a:pt x="42453" y="39035"/>
                    <a:pt x="48871" y="39035"/>
                  </a:cubicBezTo>
                  <a:cubicBezTo>
                    <a:pt x="49858" y="39281"/>
                    <a:pt x="51092" y="39281"/>
                    <a:pt x="52079" y="39528"/>
                  </a:cubicBezTo>
                  <a:cubicBezTo>
                    <a:pt x="52468" y="39658"/>
                    <a:pt x="52858" y="39719"/>
                    <a:pt x="53237" y="39719"/>
                  </a:cubicBezTo>
                  <a:cubicBezTo>
                    <a:pt x="55026" y="39719"/>
                    <a:pt x="56608" y="38355"/>
                    <a:pt x="57016" y="36320"/>
                  </a:cubicBezTo>
                  <a:cubicBezTo>
                    <a:pt x="58330" y="25968"/>
                    <a:pt x="67192" y="19554"/>
                    <a:pt x="76393" y="19554"/>
                  </a:cubicBezTo>
                  <a:cubicBezTo>
                    <a:pt x="81013" y="19554"/>
                    <a:pt x="85718" y="21171"/>
                    <a:pt x="89596" y="24719"/>
                  </a:cubicBezTo>
                  <a:cubicBezTo>
                    <a:pt x="90326" y="25449"/>
                    <a:pt x="91244" y="25780"/>
                    <a:pt x="92155" y="25780"/>
                  </a:cubicBezTo>
                  <a:cubicBezTo>
                    <a:pt x="94014" y="25780"/>
                    <a:pt x="95847" y="24404"/>
                    <a:pt x="96013" y="22251"/>
                  </a:cubicBezTo>
                  <a:cubicBezTo>
                    <a:pt x="96619" y="15741"/>
                    <a:pt x="102052" y="11831"/>
                    <a:pt x="107588" y="11831"/>
                  </a:cubicBezTo>
                  <a:cubicBezTo>
                    <a:pt x="111077" y="11831"/>
                    <a:pt x="114607" y="13385"/>
                    <a:pt x="116993" y="16821"/>
                  </a:cubicBezTo>
                  <a:cubicBezTo>
                    <a:pt x="117846" y="17888"/>
                    <a:pt x="119069" y="18401"/>
                    <a:pt x="120261" y="18401"/>
                  </a:cubicBezTo>
                  <a:cubicBezTo>
                    <a:pt x="121828" y="18401"/>
                    <a:pt x="123343" y="17515"/>
                    <a:pt x="123904" y="15833"/>
                  </a:cubicBezTo>
                  <a:cubicBezTo>
                    <a:pt x="125767" y="10642"/>
                    <a:pt x="130431" y="7892"/>
                    <a:pt x="135067" y="7892"/>
                  </a:cubicBezTo>
                  <a:cubicBezTo>
                    <a:pt x="139028" y="7892"/>
                    <a:pt x="142970" y="9899"/>
                    <a:pt x="145130" y="14106"/>
                  </a:cubicBezTo>
                  <a:cubicBezTo>
                    <a:pt x="145994" y="15340"/>
                    <a:pt x="147352" y="15957"/>
                    <a:pt x="148678" y="15957"/>
                  </a:cubicBezTo>
                  <a:cubicBezTo>
                    <a:pt x="150005" y="15957"/>
                    <a:pt x="151301" y="15340"/>
                    <a:pt x="152041" y="14106"/>
                  </a:cubicBezTo>
                  <a:cubicBezTo>
                    <a:pt x="154202" y="9899"/>
                    <a:pt x="158195" y="7892"/>
                    <a:pt x="162189" y="7892"/>
                  </a:cubicBezTo>
                  <a:cubicBezTo>
                    <a:pt x="166863" y="7892"/>
                    <a:pt x="171537" y="10642"/>
                    <a:pt x="173268" y="15833"/>
                  </a:cubicBezTo>
                  <a:cubicBezTo>
                    <a:pt x="173961" y="17394"/>
                    <a:pt x="175629" y="18346"/>
                    <a:pt x="177245" y="18346"/>
                  </a:cubicBezTo>
                  <a:cubicBezTo>
                    <a:pt x="177929" y="18346"/>
                    <a:pt x="178604" y="18175"/>
                    <a:pt x="179191" y="17808"/>
                  </a:cubicBezTo>
                  <a:cubicBezTo>
                    <a:pt x="181309" y="16326"/>
                    <a:pt x="183629" y="15651"/>
                    <a:pt x="185885" y="15651"/>
                  </a:cubicBezTo>
                  <a:cubicBezTo>
                    <a:pt x="191517" y="15651"/>
                    <a:pt x="196751" y="19856"/>
                    <a:pt x="197456" y="26200"/>
                  </a:cubicBezTo>
                  <a:cubicBezTo>
                    <a:pt x="197640" y="28228"/>
                    <a:pt x="199478" y="29706"/>
                    <a:pt x="201425" y="29706"/>
                  </a:cubicBezTo>
                  <a:cubicBezTo>
                    <a:pt x="202084" y="29706"/>
                    <a:pt x="202755" y="29536"/>
                    <a:pt x="203380" y="29162"/>
                  </a:cubicBezTo>
                  <a:cubicBezTo>
                    <a:pt x="205107" y="27928"/>
                    <a:pt x="207082" y="27434"/>
                    <a:pt x="209303" y="27434"/>
                  </a:cubicBezTo>
                  <a:cubicBezTo>
                    <a:pt x="215720" y="27434"/>
                    <a:pt x="220904" y="32617"/>
                    <a:pt x="220904" y="39035"/>
                  </a:cubicBezTo>
                  <a:cubicBezTo>
                    <a:pt x="220904" y="41503"/>
                    <a:pt x="220163" y="43971"/>
                    <a:pt x="218929" y="45945"/>
                  </a:cubicBezTo>
                  <a:cubicBezTo>
                    <a:pt x="217448" y="47920"/>
                    <a:pt x="218189" y="50635"/>
                    <a:pt x="220410" y="51622"/>
                  </a:cubicBezTo>
                  <a:cubicBezTo>
                    <a:pt x="221644" y="52363"/>
                    <a:pt x="222878" y="53350"/>
                    <a:pt x="223619" y="54584"/>
                  </a:cubicBezTo>
                  <a:cubicBezTo>
                    <a:pt x="224429" y="55719"/>
                    <a:pt x="225666" y="56321"/>
                    <a:pt x="226909" y="56321"/>
                  </a:cubicBezTo>
                  <a:cubicBezTo>
                    <a:pt x="227558" y="56321"/>
                    <a:pt x="228209" y="56157"/>
                    <a:pt x="228802" y="55818"/>
                  </a:cubicBezTo>
                  <a:cubicBezTo>
                    <a:pt x="230036" y="55078"/>
                    <a:pt x="231270" y="54831"/>
                    <a:pt x="232751" y="54831"/>
                  </a:cubicBezTo>
                  <a:cubicBezTo>
                    <a:pt x="236947" y="54831"/>
                    <a:pt x="240649" y="58286"/>
                    <a:pt x="240649" y="62482"/>
                  </a:cubicBezTo>
                  <a:cubicBezTo>
                    <a:pt x="240649" y="65691"/>
                    <a:pt x="238675" y="68406"/>
                    <a:pt x="235960" y="69640"/>
                  </a:cubicBezTo>
                  <a:cubicBezTo>
                    <a:pt x="233245" y="70874"/>
                    <a:pt x="232998" y="74577"/>
                    <a:pt x="235466" y="76304"/>
                  </a:cubicBezTo>
                  <a:cubicBezTo>
                    <a:pt x="244352" y="82475"/>
                    <a:pt x="240896" y="96544"/>
                    <a:pt x="230036" y="97531"/>
                  </a:cubicBezTo>
                  <a:cubicBezTo>
                    <a:pt x="227321" y="98024"/>
                    <a:pt x="225593" y="100986"/>
                    <a:pt x="227074" y="103454"/>
                  </a:cubicBezTo>
                  <a:cubicBezTo>
                    <a:pt x="228308" y="105429"/>
                    <a:pt x="228802" y="107404"/>
                    <a:pt x="228802" y="109625"/>
                  </a:cubicBezTo>
                  <a:cubicBezTo>
                    <a:pt x="228802" y="116042"/>
                    <a:pt x="223619" y="121226"/>
                    <a:pt x="217201" y="121226"/>
                  </a:cubicBezTo>
                  <a:cubicBezTo>
                    <a:pt x="215967" y="121226"/>
                    <a:pt x="214980" y="120979"/>
                    <a:pt x="213993" y="120732"/>
                  </a:cubicBezTo>
                  <a:cubicBezTo>
                    <a:pt x="213735" y="120680"/>
                    <a:pt x="213478" y="120656"/>
                    <a:pt x="213223" y="120656"/>
                  </a:cubicBezTo>
                  <a:cubicBezTo>
                    <a:pt x="211039" y="120656"/>
                    <a:pt x="209082" y="122470"/>
                    <a:pt x="209303" y="124681"/>
                  </a:cubicBezTo>
                  <a:cubicBezTo>
                    <a:pt x="209303" y="124928"/>
                    <a:pt x="209303" y="124928"/>
                    <a:pt x="209303" y="125175"/>
                  </a:cubicBezTo>
                  <a:cubicBezTo>
                    <a:pt x="209303" y="129371"/>
                    <a:pt x="205848" y="133073"/>
                    <a:pt x="201405" y="133073"/>
                  </a:cubicBezTo>
                  <a:cubicBezTo>
                    <a:pt x="200418" y="133073"/>
                    <a:pt x="199677" y="132826"/>
                    <a:pt x="198690" y="132579"/>
                  </a:cubicBezTo>
                  <a:cubicBezTo>
                    <a:pt x="198249" y="132403"/>
                    <a:pt x="197792" y="132321"/>
                    <a:pt x="197341" y="132321"/>
                  </a:cubicBezTo>
                  <a:cubicBezTo>
                    <a:pt x="195266" y="132321"/>
                    <a:pt x="193304" y="134052"/>
                    <a:pt x="193507" y="136282"/>
                  </a:cubicBezTo>
                  <a:cubicBezTo>
                    <a:pt x="193507" y="136528"/>
                    <a:pt x="193507" y="136775"/>
                    <a:pt x="193507" y="136775"/>
                  </a:cubicBezTo>
                  <a:cubicBezTo>
                    <a:pt x="193507" y="141401"/>
                    <a:pt x="189901" y="144716"/>
                    <a:pt x="185761" y="144716"/>
                  </a:cubicBezTo>
                  <a:cubicBezTo>
                    <a:pt x="184821" y="144716"/>
                    <a:pt x="183853" y="144545"/>
                    <a:pt x="182893" y="144180"/>
                  </a:cubicBezTo>
                  <a:cubicBezTo>
                    <a:pt x="182365" y="143945"/>
                    <a:pt x="181822" y="143836"/>
                    <a:pt x="181296" y="143836"/>
                  </a:cubicBezTo>
                  <a:cubicBezTo>
                    <a:pt x="179609" y="143836"/>
                    <a:pt x="178086" y="144955"/>
                    <a:pt x="177710" y="146648"/>
                  </a:cubicBezTo>
                  <a:cubicBezTo>
                    <a:pt x="176723" y="150103"/>
                    <a:pt x="173761" y="152572"/>
                    <a:pt x="170059" y="152572"/>
                  </a:cubicBezTo>
                  <a:cubicBezTo>
                    <a:pt x="168084" y="152572"/>
                    <a:pt x="165863" y="151584"/>
                    <a:pt x="164382" y="150103"/>
                  </a:cubicBezTo>
                  <a:cubicBezTo>
                    <a:pt x="163588" y="149211"/>
                    <a:pt x="162556" y="148796"/>
                    <a:pt x="161540" y="148796"/>
                  </a:cubicBezTo>
                  <a:cubicBezTo>
                    <a:pt x="160029" y="148796"/>
                    <a:pt x="158555" y="149714"/>
                    <a:pt x="157965" y="151338"/>
                  </a:cubicBezTo>
                  <a:cubicBezTo>
                    <a:pt x="156815" y="154644"/>
                    <a:pt x="153740" y="156443"/>
                    <a:pt x="150640" y="156443"/>
                  </a:cubicBezTo>
                  <a:cubicBezTo>
                    <a:pt x="148418" y="156443"/>
                    <a:pt x="146183" y="155517"/>
                    <a:pt x="144636" y="153559"/>
                  </a:cubicBezTo>
                  <a:cubicBezTo>
                    <a:pt x="143868" y="152662"/>
                    <a:pt x="142832" y="152230"/>
                    <a:pt x="141773" y="152230"/>
                  </a:cubicBezTo>
                  <a:cubicBezTo>
                    <a:pt x="140792" y="152230"/>
                    <a:pt x="139790" y="152600"/>
                    <a:pt x="138960" y="153312"/>
                  </a:cubicBezTo>
                  <a:cubicBezTo>
                    <a:pt x="136711" y="155467"/>
                    <a:pt x="133893" y="156484"/>
                    <a:pt x="131086" y="156484"/>
                  </a:cubicBezTo>
                  <a:cubicBezTo>
                    <a:pt x="126500" y="156484"/>
                    <a:pt x="121945" y="153769"/>
                    <a:pt x="119955" y="148869"/>
                  </a:cubicBezTo>
                  <a:cubicBezTo>
                    <a:pt x="117035" y="141328"/>
                    <a:pt x="122508" y="133068"/>
                    <a:pt x="130701" y="133068"/>
                  </a:cubicBezTo>
                  <a:cubicBezTo>
                    <a:pt x="130820" y="133068"/>
                    <a:pt x="130941" y="133069"/>
                    <a:pt x="131061" y="133073"/>
                  </a:cubicBezTo>
                  <a:lnTo>
                    <a:pt x="131061" y="125175"/>
                  </a:lnTo>
                  <a:cubicBezTo>
                    <a:pt x="120201" y="125175"/>
                    <a:pt x="111563" y="133813"/>
                    <a:pt x="111563" y="144673"/>
                  </a:cubicBezTo>
                  <a:cubicBezTo>
                    <a:pt x="111563" y="149363"/>
                    <a:pt x="113290" y="153806"/>
                    <a:pt x="116252" y="157261"/>
                  </a:cubicBezTo>
                  <a:lnTo>
                    <a:pt x="106626" y="165653"/>
                  </a:lnTo>
                  <a:cubicBezTo>
                    <a:pt x="94779" y="176020"/>
                    <a:pt x="88115" y="191076"/>
                    <a:pt x="88115" y="206872"/>
                  </a:cubicBezTo>
                  <a:lnTo>
                    <a:pt x="88115" y="207366"/>
                  </a:lnTo>
                  <a:lnTo>
                    <a:pt x="95766" y="207366"/>
                  </a:lnTo>
                  <a:lnTo>
                    <a:pt x="95766" y="206872"/>
                  </a:lnTo>
                  <a:cubicBezTo>
                    <a:pt x="95766" y="193297"/>
                    <a:pt x="101690" y="180462"/>
                    <a:pt x="111810" y="171577"/>
                  </a:cubicBezTo>
                  <a:lnTo>
                    <a:pt x="122423" y="162198"/>
                  </a:lnTo>
                  <a:cubicBezTo>
                    <a:pt x="125222" y="163541"/>
                    <a:pt x="128224" y="164224"/>
                    <a:pt x="131199" y="164224"/>
                  </a:cubicBezTo>
                  <a:cubicBezTo>
                    <a:pt x="134782" y="164224"/>
                    <a:pt x="138326" y="163233"/>
                    <a:pt x="141428" y="161210"/>
                  </a:cubicBezTo>
                  <a:cubicBezTo>
                    <a:pt x="144143" y="163185"/>
                    <a:pt x="147352" y="164172"/>
                    <a:pt x="150560" y="164172"/>
                  </a:cubicBezTo>
                  <a:cubicBezTo>
                    <a:pt x="155250" y="164172"/>
                    <a:pt x="159692" y="162198"/>
                    <a:pt x="162654" y="158495"/>
                  </a:cubicBezTo>
                  <a:cubicBezTo>
                    <a:pt x="164589" y="159570"/>
                    <a:pt x="166898" y="160270"/>
                    <a:pt x="169092" y="160270"/>
                  </a:cubicBezTo>
                  <a:cubicBezTo>
                    <a:pt x="169417" y="160270"/>
                    <a:pt x="169740" y="160255"/>
                    <a:pt x="170059" y="160223"/>
                  </a:cubicBezTo>
                  <a:cubicBezTo>
                    <a:pt x="175736" y="160223"/>
                    <a:pt x="180919" y="157261"/>
                    <a:pt x="183634" y="152325"/>
                  </a:cubicBezTo>
                  <a:cubicBezTo>
                    <a:pt x="184308" y="152409"/>
                    <a:pt x="184978" y="152450"/>
                    <a:pt x="185641" y="152450"/>
                  </a:cubicBezTo>
                  <a:cubicBezTo>
                    <a:pt x="192756" y="152450"/>
                    <a:pt x="199105" y="147723"/>
                    <a:pt x="200911" y="140724"/>
                  </a:cubicBezTo>
                  <a:cubicBezTo>
                    <a:pt x="201089" y="140730"/>
                    <a:pt x="201266" y="140733"/>
                    <a:pt x="201442" y="140733"/>
                  </a:cubicBezTo>
                  <a:cubicBezTo>
                    <a:pt x="208621" y="140733"/>
                    <a:pt x="214775" y="135869"/>
                    <a:pt x="216461" y="129124"/>
                  </a:cubicBezTo>
                  <a:cubicBezTo>
                    <a:pt x="216612" y="129127"/>
                    <a:pt x="216762" y="129129"/>
                    <a:pt x="216913" y="129129"/>
                  </a:cubicBezTo>
                  <a:cubicBezTo>
                    <a:pt x="227814" y="129129"/>
                    <a:pt x="236700" y="120338"/>
                    <a:pt x="236700" y="109625"/>
                  </a:cubicBezTo>
                  <a:cubicBezTo>
                    <a:pt x="236700" y="107650"/>
                    <a:pt x="236453" y="105923"/>
                    <a:pt x="235960" y="104195"/>
                  </a:cubicBezTo>
                  <a:cubicBezTo>
                    <a:pt x="248301" y="99505"/>
                    <a:pt x="252497" y="83709"/>
                    <a:pt x="243858" y="73589"/>
                  </a:cubicBezTo>
                  <a:cubicBezTo>
                    <a:pt x="253484" y="63717"/>
                    <a:pt x="246573" y="46933"/>
                    <a:pt x="232751" y="46933"/>
                  </a:cubicBezTo>
                  <a:cubicBezTo>
                    <a:pt x="231023" y="46933"/>
                    <a:pt x="229542" y="47180"/>
                    <a:pt x="228061" y="47673"/>
                  </a:cubicBezTo>
                  <a:cubicBezTo>
                    <a:pt x="227815" y="47426"/>
                    <a:pt x="227568" y="47180"/>
                    <a:pt x="227074" y="46933"/>
                  </a:cubicBezTo>
                  <a:cubicBezTo>
                    <a:pt x="228308" y="44465"/>
                    <a:pt x="228802" y="41750"/>
                    <a:pt x="228802" y="39035"/>
                  </a:cubicBezTo>
                  <a:cubicBezTo>
                    <a:pt x="228802" y="28421"/>
                    <a:pt x="219916" y="19536"/>
                    <a:pt x="209303" y="19536"/>
                  </a:cubicBezTo>
                  <a:cubicBezTo>
                    <a:pt x="207329" y="19536"/>
                    <a:pt x="205601" y="19783"/>
                    <a:pt x="203873" y="20276"/>
                  </a:cubicBezTo>
                  <a:cubicBezTo>
                    <a:pt x="201019" y="12664"/>
                    <a:pt x="193615" y="7840"/>
                    <a:pt x="185736" y="7840"/>
                  </a:cubicBezTo>
                  <a:cubicBezTo>
                    <a:pt x="183396" y="7840"/>
                    <a:pt x="181015" y="8265"/>
                    <a:pt x="178698" y="9169"/>
                  </a:cubicBezTo>
                  <a:cubicBezTo>
                    <a:pt x="175065" y="3162"/>
                    <a:pt x="168743" y="1"/>
                    <a:pt x="162329"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68" name="Google Shape;768;p44"/>
            <p:cNvSpPr/>
            <p:nvPr/>
          </p:nvSpPr>
          <p:spPr>
            <a:xfrm>
              <a:off x="3683500" y="1410750"/>
              <a:ext cx="2147350" cy="1957825"/>
            </a:xfrm>
            <a:custGeom>
              <a:avLst/>
              <a:gdLst/>
              <a:ahLst/>
              <a:cxnLst/>
              <a:rect l="l" t="t" r="r" b="b"/>
              <a:pathLst>
                <a:path w="85894" h="78313" extrusionOk="0">
                  <a:moveTo>
                    <a:pt x="39038" y="1"/>
                  </a:moveTo>
                  <a:cubicBezTo>
                    <a:pt x="32651" y="1"/>
                    <a:pt x="26248" y="3058"/>
                    <a:pt x="22461" y="9370"/>
                  </a:cubicBezTo>
                  <a:cubicBezTo>
                    <a:pt x="20486" y="8383"/>
                    <a:pt x="18018" y="7889"/>
                    <a:pt x="15797" y="7889"/>
                  </a:cubicBezTo>
                  <a:cubicBezTo>
                    <a:pt x="7158" y="7889"/>
                    <a:pt x="0" y="14800"/>
                    <a:pt x="0" y="23439"/>
                  </a:cubicBezTo>
                  <a:lnTo>
                    <a:pt x="7898" y="23439"/>
                  </a:lnTo>
                  <a:cubicBezTo>
                    <a:pt x="8022" y="18379"/>
                    <a:pt x="11909" y="15849"/>
                    <a:pt x="15766" y="15849"/>
                  </a:cubicBezTo>
                  <a:cubicBezTo>
                    <a:pt x="19622" y="15849"/>
                    <a:pt x="23448" y="18379"/>
                    <a:pt x="23448" y="23439"/>
                  </a:cubicBezTo>
                  <a:lnTo>
                    <a:pt x="31346" y="23439"/>
                  </a:lnTo>
                  <a:cubicBezTo>
                    <a:pt x="31346" y="20230"/>
                    <a:pt x="30359" y="17268"/>
                    <a:pt x="28631" y="14553"/>
                  </a:cubicBezTo>
                  <a:cubicBezTo>
                    <a:pt x="30973" y="9950"/>
                    <a:pt x="34794" y="8042"/>
                    <a:pt x="38617" y="8042"/>
                  </a:cubicBezTo>
                  <a:cubicBezTo>
                    <a:pt x="46478" y="8042"/>
                    <a:pt x="54346" y="16113"/>
                    <a:pt x="49364" y="25413"/>
                  </a:cubicBezTo>
                  <a:lnTo>
                    <a:pt x="56028" y="29362"/>
                  </a:lnTo>
                  <a:cubicBezTo>
                    <a:pt x="57756" y="26400"/>
                    <a:pt x="58743" y="22945"/>
                    <a:pt x="58743" y="19490"/>
                  </a:cubicBezTo>
                  <a:cubicBezTo>
                    <a:pt x="69356" y="19490"/>
                    <a:pt x="74540" y="32324"/>
                    <a:pt x="66888" y="39729"/>
                  </a:cubicBezTo>
                  <a:cubicBezTo>
                    <a:pt x="65407" y="39235"/>
                    <a:pt x="64173" y="39235"/>
                    <a:pt x="62692" y="39235"/>
                  </a:cubicBezTo>
                  <a:lnTo>
                    <a:pt x="58743" y="39235"/>
                  </a:lnTo>
                  <a:lnTo>
                    <a:pt x="58743" y="46887"/>
                  </a:lnTo>
                  <a:lnTo>
                    <a:pt x="62692" y="46887"/>
                  </a:lnTo>
                  <a:cubicBezTo>
                    <a:pt x="73059" y="46887"/>
                    <a:pt x="78242" y="59474"/>
                    <a:pt x="70837" y="66879"/>
                  </a:cubicBezTo>
                  <a:cubicBezTo>
                    <a:pt x="68429" y="69287"/>
                    <a:pt x="65473" y="70364"/>
                    <a:pt x="62579" y="70364"/>
                  </a:cubicBezTo>
                  <a:cubicBezTo>
                    <a:pt x="56576" y="70364"/>
                    <a:pt x="50845" y="65729"/>
                    <a:pt x="50845" y="58734"/>
                  </a:cubicBezTo>
                  <a:lnTo>
                    <a:pt x="43194" y="58734"/>
                  </a:lnTo>
                  <a:cubicBezTo>
                    <a:pt x="43001" y="70103"/>
                    <a:pt x="52286" y="78313"/>
                    <a:pt x="62593" y="78313"/>
                  </a:cubicBezTo>
                  <a:cubicBezTo>
                    <a:pt x="65487" y="78313"/>
                    <a:pt x="68463" y="77665"/>
                    <a:pt x="71331" y="76258"/>
                  </a:cubicBezTo>
                  <a:cubicBezTo>
                    <a:pt x="84412" y="69841"/>
                    <a:pt x="85893" y="51823"/>
                    <a:pt x="74293" y="43184"/>
                  </a:cubicBezTo>
                  <a:cubicBezTo>
                    <a:pt x="84166" y="30103"/>
                    <a:pt x="74786" y="11838"/>
                    <a:pt x="58743" y="11838"/>
                  </a:cubicBezTo>
                  <a:lnTo>
                    <a:pt x="57015" y="11838"/>
                  </a:lnTo>
                  <a:cubicBezTo>
                    <a:pt x="53714" y="4047"/>
                    <a:pt x="46386" y="1"/>
                    <a:pt x="39038"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69" name="Google Shape;769;p44"/>
            <p:cNvSpPr/>
            <p:nvPr/>
          </p:nvSpPr>
          <p:spPr>
            <a:xfrm>
              <a:off x="3584775" y="2317575"/>
              <a:ext cx="981125" cy="950275"/>
            </a:xfrm>
            <a:custGeom>
              <a:avLst/>
              <a:gdLst/>
              <a:ahLst/>
              <a:cxnLst/>
              <a:rect l="l" t="t" r="r" b="b"/>
              <a:pathLst>
                <a:path w="39245" h="38011" extrusionOk="0">
                  <a:moveTo>
                    <a:pt x="10613" y="0"/>
                  </a:moveTo>
                  <a:lnTo>
                    <a:pt x="5183" y="5677"/>
                  </a:lnTo>
                  <a:cubicBezTo>
                    <a:pt x="9132" y="9379"/>
                    <a:pt x="11354" y="14563"/>
                    <a:pt x="11847" y="20239"/>
                  </a:cubicBezTo>
                  <a:cubicBezTo>
                    <a:pt x="4690" y="23201"/>
                    <a:pt x="0" y="30359"/>
                    <a:pt x="0" y="38011"/>
                  </a:cubicBezTo>
                  <a:lnTo>
                    <a:pt x="7898" y="38011"/>
                  </a:lnTo>
                  <a:cubicBezTo>
                    <a:pt x="7898" y="30236"/>
                    <a:pt x="13760" y="26348"/>
                    <a:pt x="19622" y="26348"/>
                  </a:cubicBezTo>
                  <a:cubicBezTo>
                    <a:pt x="25484" y="26348"/>
                    <a:pt x="31346" y="30236"/>
                    <a:pt x="31346" y="38011"/>
                  </a:cubicBezTo>
                  <a:lnTo>
                    <a:pt x="39244" y="38011"/>
                  </a:lnTo>
                  <a:cubicBezTo>
                    <a:pt x="39244" y="27150"/>
                    <a:pt x="30359" y="18512"/>
                    <a:pt x="19746" y="18512"/>
                  </a:cubicBezTo>
                  <a:lnTo>
                    <a:pt x="19499" y="18512"/>
                  </a:lnTo>
                  <a:cubicBezTo>
                    <a:pt x="18758" y="11601"/>
                    <a:pt x="15550" y="4937"/>
                    <a:pt x="10613"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70" name="Google Shape;770;p44"/>
            <p:cNvSpPr/>
            <p:nvPr/>
          </p:nvSpPr>
          <p:spPr>
            <a:xfrm>
              <a:off x="1671925" y="2780350"/>
              <a:ext cx="1721575" cy="1368450"/>
            </a:xfrm>
            <a:custGeom>
              <a:avLst/>
              <a:gdLst/>
              <a:ahLst/>
              <a:cxnLst/>
              <a:rect l="l" t="t" r="r" b="b"/>
              <a:pathLst>
                <a:path w="68863" h="54738" extrusionOk="0">
                  <a:moveTo>
                    <a:pt x="21967" y="1"/>
                  </a:moveTo>
                  <a:cubicBezTo>
                    <a:pt x="21967" y="2963"/>
                    <a:pt x="22461" y="5924"/>
                    <a:pt x="23448" y="8639"/>
                  </a:cubicBezTo>
                  <a:cubicBezTo>
                    <a:pt x="4690" y="13823"/>
                    <a:pt x="0" y="38011"/>
                    <a:pt x="15550" y="49858"/>
                  </a:cubicBezTo>
                  <a:cubicBezTo>
                    <a:pt x="19897" y="53224"/>
                    <a:pt x="24803" y="54737"/>
                    <a:pt x="29598" y="54737"/>
                  </a:cubicBezTo>
                  <a:cubicBezTo>
                    <a:pt x="41681" y="54737"/>
                    <a:pt x="53066" y="45129"/>
                    <a:pt x="53066" y="31347"/>
                  </a:cubicBezTo>
                  <a:lnTo>
                    <a:pt x="45415" y="31347"/>
                  </a:lnTo>
                  <a:cubicBezTo>
                    <a:pt x="45415" y="40723"/>
                    <a:pt x="37761" y="47038"/>
                    <a:pt x="29692" y="47038"/>
                  </a:cubicBezTo>
                  <a:cubicBezTo>
                    <a:pt x="26078" y="47038"/>
                    <a:pt x="22382" y="45772"/>
                    <a:pt x="19252" y="42947"/>
                  </a:cubicBezTo>
                  <a:cubicBezTo>
                    <a:pt x="9132" y="33815"/>
                    <a:pt x="14562" y="17278"/>
                    <a:pt x="28137" y="15797"/>
                  </a:cubicBezTo>
                  <a:cubicBezTo>
                    <a:pt x="32956" y="21114"/>
                    <a:pt x="39145" y="23495"/>
                    <a:pt x="45235" y="23495"/>
                  </a:cubicBezTo>
                  <a:cubicBezTo>
                    <a:pt x="57240" y="23495"/>
                    <a:pt x="68863" y="14246"/>
                    <a:pt x="68863" y="1"/>
                  </a:cubicBezTo>
                  <a:lnTo>
                    <a:pt x="60964" y="1"/>
                  </a:lnTo>
                  <a:cubicBezTo>
                    <a:pt x="60964" y="8639"/>
                    <a:pt x="54054" y="15550"/>
                    <a:pt x="45415" y="15550"/>
                  </a:cubicBezTo>
                  <a:cubicBezTo>
                    <a:pt x="36776" y="15550"/>
                    <a:pt x="29618" y="8639"/>
                    <a:pt x="29618"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71" name="Google Shape;771;p44"/>
            <p:cNvSpPr/>
            <p:nvPr/>
          </p:nvSpPr>
          <p:spPr>
            <a:xfrm>
              <a:off x="1758300" y="1213050"/>
              <a:ext cx="1339025" cy="1468600"/>
            </a:xfrm>
            <a:custGeom>
              <a:avLst/>
              <a:gdLst/>
              <a:ahLst/>
              <a:cxnLst/>
              <a:rect l="l" t="t" r="r" b="b"/>
              <a:pathLst>
                <a:path w="53561" h="58744" extrusionOk="0">
                  <a:moveTo>
                    <a:pt x="45909" y="1"/>
                  </a:moveTo>
                  <a:cubicBezTo>
                    <a:pt x="33321" y="1"/>
                    <a:pt x="23942" y="11601"/>
                    <a:pt x="26657" y="23695"/>
                  </a:cubicBezTo>
                  <a:cubicBezTo>
                    <a:pt x="16784" y="24683"/>
                    <a:pt x="7405" y="29125"/>
                    <a:pt x="247" y="36283"/>
                  </a:cubicBezTo>
                  <a:lnTo>
                    <a:pt x="1" y="36530"/>
                  </a:lnTo>
                  <a:lnTo>
                    <a:pt x="5431" y="41960"/>
                  </a:lnTo>
                  <a:lnTo>
                    <a:pt x="5924" y="41713"/>
                  </a:lnTo>
                  <a:cubicBezTo>
                    <a:pt x="12342" y="35296"/>
                    <a:pt x="20980" y="31593"/>
                    <a:pt x="30359" y="31347"/>
                  </a:cubicBezTo>
                  <a:cubicBezTo>
                    <a:pt x="32581" y="34308"/>
                    <a:pt x="35543" y="36530"/>
                    <a:pt x="38998" y="37764"/>
                  </a:cubicBezTo>
                  <a:cubicBezTo>
                    <a:pt x="38258" y="39492"/>
                    <a:pt x="38011" y="41219"/>
                    <a:pt x="38011" y="43194"/>
                  </a:cubicBezTo>
                  <a:cubicBezTo>
                    <a:pt x="38011" y="51833"/>
                    <a:pt x="44922" y="58744"/>
                    <a:pt x="53560" y="58744"/>
                  </a:cubicBezTo>
                  <a:lnTo>
                    <a:pt x="53560" y="50845"/>
                  </a:lnTo>
                  <a:cubicBezTo>
                    <a:pt x="43441" y="50845"/>
                    <a:pt x="43441" y="35543"/>
                    <a:pt x="53560" y="35296"/>
                  </a:cubicBezTo>
                  <a:lnTo>
                    <a:pt x="53560" y="27398"/>
                  </a:lnTo>
                  <a:cubicBezTo>
                    <a:pt x="49858" y="27398"/>
                    <a:pt x="46403" y="28878"/>
                    <a:pt x="43688" y="31100"/>
                  </a:cubicBezTo>
                  <a:cubicBezTo>
                    <a:pt x="29619" y="28632"/>
                    <a:pt x="31593" y="7899"/>
                    <a:pt x="45909" y="7899"/>
                  </a:cubicBezTo>
                  <a:lnTo>
                    <a:pt x="45909"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grpSp>
      <p:sp>
        <p:nvSpPr>
          <p:cNvPr id="772" name="Google Shape;772;p44"/>
          <p:cNvSpPr txBox="1">
            <a:spLocks noGrp="1"/>
          </p:cNvSpPr>
          <p:nvPr>
            <p:ph type="title"/>
          </p:nvPr>
        </p:nvSpPr>
        <p:spPr>
          <a:xfrm>
            <a:off x="960000" y="720000"/>
            <a:ext cx="10272000" cy="427200"/>
          </a:xfrm>
          <a:prstGeom prst="rect">
            <a:avLst/>
          </a:prstGeom>
        </p:spPr>
        <p:txBody>
          <a:bodyPr spcFirstLastPara="1" wrap="square" lIns="121900" tIns="121900" rIns="121900" bIns="121900" anchor="ctr" anchorCtr="0">
            <a:noAutofit/>
          </a:bodyPr>
          <a:lstStyle/>
          <a:p>
            <a:r>
              <a:rPr lang="en" dirty="0"/>
              <a:t>Imaging</a:t>
            </a:r>
            <a:endParaRPr dirty="0"/>
          </a:p>
        </p:txBody>
      </p:sp>
      <p:sp>
        <p:nvSpPr>
          <p:cNvPr id="773" name="Google Shape;773;p44"/>
          <p:cNvSpPr txBox="1">
            <a:spLocks noGrp="1"/>
          </p:cNvSpPr>
          <p:nvPr>
            <p:ph type="subTitle" idx="1"/>
          </p:nvPr>
        </p:nvSpPr>
        <p:spPr>
          <a:xfrm>
            <a:off x="5495565" y="1972505"/>
            <a:ext cx="3458087" cy="756810"/>
          </a:xfrm>
          <a:prstGeom prst="rect">
            <a:avLst/>
          </a:prstGeom>
        </p:spPr>
        <p:txBody>
          <a:bodyPr spcFirstLastPara="1" wrap="square" lIns="121900" tIns="121900" rIns="121900" bIns="121900" anchor="t" anchorCtr="0">
            <a:noAutofit/>
          </a:bodyPr>
          <a:lstStyle/>
          <a:p>
            <a:r>
              <a:rPr lang="en" sz="3200" dirty="0"/>
              <a:t>Lung</a:t>
            </a:r>
            <a:endParaRPr sz="3200" dirty="0"/>
          </a:p>
        </p:txBody>
      </p:sp>
      <p:sp>
        <p:nvSpPr>
          <p:cNvPr id="779" name="Google Shape;779;p44"/>
          <p:cNvSpPr txBox="1">
            <a:spLocks noGrp="1"/>
          </p:cNvSpPr>
          <p:nvPr>
            <p:ph type="subTitle" idx="7"/>
          </p:nvPr>
        </p:nvSpPr>
        <p:spPr>
          <a:xfrm>
            <a:off x="8415342" y="1941509"/>
            <a:ext cx="3458087" cy="756810"/>
          </a:xfrm>
          <a:prstGeom prst="rect">
            <a:avLst/>
          </a:prstGeom>
        </p:spPr>
        <p:txBody>
          <a:bodyPr spcFirstLastPara="1" wrap="square" lIns="121900" tIns="121900" rIns="121900" bIns="121900" anchor="t" anchorCtr="0">
            <a:noAutofit/>
          </a:bodyPr>
          <a:lstStyle/>
          <a:p>
            <a:r>
              <a:rPr lang="en" sz="3200" dirty="0"/>
              <a:t>Brain</a:t>
            </a:r>
            <a:endParaRPr sz="3200" dirty="0"/>
          </a:p>
        </p:txBody>
      </p:sp>
      <p:sp>
        <p:nvSpPr>
          <p:cNvPr id="782" name="Google Shape;782;p44"/>
          <p:cNvSpPr txBox="1">
            <a:spLocks noGrp="1"/>
          </p:cNvSpPr>
          <p:nvPr>
            <p:ph type="subTitle" idx="13"/>
          </p:nvPr>
        </p:nvSpPr>
        <p:spPr>
          <a:xfrm>
            <a:off x="2412667" y="1895013"/>
            <a:ext cx="3458795" cy="756810"/>
          </a:xfrm>
          <a:prstGeom prst="rect">
            <a:avLst/>
          </a:prstGeom>
        </p:spPr>
        <p:txBody>
          <a:bodyPr spcFirstLastPara="1" wrap="square" lIns="121900" tIns="121900" rIns="121900" bIns="121900" anchor="t" anchorCtr="0">
            <a:noAutofit/>
          </a:bodyPr>
          <a:lstStyle/>
          <a:p>
            <a:r>
              <a:rPr lang="en" sz="3200" dirty="0"/>
              <a:t>Liver</a:t>
            </a:r>
            <a:endParaRPr sz="3200" dirty="0"/>
          </a:p>
        </p:txBody>
      </p:sp>
      <p:sp>
        <p:nvSpPr>
          <p:cNvPr id="788" name="Google Shape;788;p44"/>
          <p:cNvSpPr/>
          <p:nvPr/>
        </p:nvSpPr>
        <p:spPr>
          <a:xfrm>
            <a:off x="9050011" y="2977642"/>
            <a:ext cx="2236348" cy="2235569"/>
          </a:xfrm>
          <a:prstGeom prst="arc">
            <a:avLst>
              <a:gd name="adj1" fmla="val 16200000"/>
              <a:gd name="adj2" fmla="val 1912254"/>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790" name="Google Shape;790;p44"/>
          <p:cNvSpPr/>
          <p:nvPr/>
        </p:nvSpPr>
        <p:spPr>
          <a:xfrm>
            <a:off x="2999890" y="2931146"/>
            <a:ext cx="2236348" cy="2235569"/>
          </a:xfrm>
          <a:prstGeom prst="arc">
            <a:avLst>
              <a:gd name="adj1" fmla="val 16200000"/>
              <a:gd name="adj2" fmla="val 18483409"/>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pic>
        <p:nvPicPr>
          <p:cNvPr id="14" name="Picture 13">
            <a:extLst>
              <a:ext uri="{FF2B5EF4-FFF2-40B4-BE49-F238E27FC236}">
                <a16:creationId xmlns:a16="http://schemas.microsoft.com/office/drawing/2014/main" id="{59A116CC-1178-417D-2E91-ABA5225CE04C}"/>
              </a:ext>
            </a:extLst>
          </p:cNvPr>
          <p:cNvPicPr>
            <a:picLocks noChangeAspect="1"/>
          </p:cNvPicPr>
          <p:nvPr/>
        </p:nvPicPr>
        <p:blipFill>
          <a:blip r:embed="rId3"/>
          <a:stretch>
            <a:fillRect/>
          </a:stretch>
        </p:blipFill>
        <p:spPr>
          <a:xfrm>
            <a:off x="6491147" y="3226170"/>
            <a:ext cx="1487511" cy="1481699"/>
          </a:xfrm>
          <a:prstGeom prst="rect">
            <a:avLst/>
          </a:prstGeom>
        </p:spPr>
      </p:pic>
      <p:grpSp>
        <p:nvGrpSpPr>
          <p:cNvPr id="28" name="Google Shape;614;p41">
            <a:extLst>
              <a:ext uri="{FF2B5EF4-FFF2-40B4-BE49-F238E27FC236}">
                <a16:creationId xmlns:a16="http://schemas.microsoft.com/office/drawing/2014/main" id="{A9749FDB-F20D-E1DA-81E3-ECA23F0A141C}"/>
              </a:ext>
            </a:extLst>
          </p:cNvPr>
          <p:cNvGrpSpPr/>
          <p:nvPr/>
        </p:nvGrpSpPr>
        <p:grpSpPr>
          <a:xfrm>
            <a:off x="218197" y="1176383"/>
            <a:ext cx="2106424" cy="5400169"/>
            <a:chOff x="2778525" y="238100"/>
            <a:chExt cx="2039725" cy="5229175"/>
          </a:xfrm>
        </p:grpSpPr>
        <p:sp>
          <p:nvSpPr>
            <p:cNvPr id="29" name="Google Shape;615;p41">
              <a:extLst>
                <a:ext uri="{FF2B5EF4-FFF2-40B4-BE49-F238E27FC236}">
                  <a16:creationId xmlns:a16="http://schemas.microsoft.com/office/drawing/2014/main" id="{E52E4387-B818-1249-4760-9F1DB9D6091D}"/>
                </a:ext>
              </a:extLst>
            </p:cNvPr>
            <p:cNvSpPr/>
            <p:nvPr/>
          </p:nvSpPr>
          <p:spPr>
            <a:xfrm>
              <a:off x="2778525" y="1206200"/>
              <a:ext cx="748575" cy="1186050"/>
            </a:xfrm>
            <a:custGeom>
              <a:avLst/>
              <a:gdLst/>
              <a:ahLst/>
              <a:cxnLst/>
              <a:rect l="l" t="t" r="r" b="b"/>
              <a:pathLst>
                <a:path w="29943" h="47442" extrusionOk="0">
                  <a:moveTo>
                    <a:pt x="22746" y="0"/>
                  </a:moveTo>
                  <a:cubicBezTo>
                    <a:pt x="21410" y="0"/>
                    <a:pt x="19713" y="1019"/>
                    <a:pt x="19079" y="2173"/>
                  </a:cubicBezTo>
                  <a:cubicBezTo>
                    <a:pt x="15232" y="9234"/>
                    <a:pt x="0" y="37502"/>
                    <a:pt x="657" y="40534"/>
                  </a:cubicBezTo>
                  <a:cubicBezTo>
                    <a:pt x="1326" y="43616"/>
                    <a:pt x="3447" y="47442"/>
                    <a:pt x="8518" y="47442"/>
                  </a:cubicBezTo>
                  <a:cubicBezTo>
                    <a:pt x="9108" y="47442"/>
                    <a:pt x="9738" y="47390"/>
                    <a:pt x="10411" y="47279"/>
                  </a:cubicBezTo>
                  <a:cubicBezTo>
                    <a:pt x="16884" y="46238"/>
                    <a:pt x="24375" y="24013"/>
                    <a:pt x="25891" y="20709"/>
                  </a:cubicBezTo>
                  <a:cubicBezTo>
                    <a:pt x="27385" y="17404"/>
                    <a:pt x="29942" y="8080"/>
                    <a:pt x="27838" y="2829"/>
                  </a:cubicBezTo>
                  <a:cubicBezTo>
                    <a:pt x="26715" y="54"/>
                    <a:pt x="24986" y="2"/>
                    <a:pt x="23296" y="2"/>
                  </a:cubicBezTo>
                  <a:cubicBezTo>
                    <a:pt x="23230" y="2"/>
                    <a:pt x="23164" y="2"/>
                    <a:pt x="23099" y="2"/>
                  </a:cubicBezTo>
                  <a:cubicBezTo>
                    <a:pt x="22981" y="2"/>
                    <a:pt x="22863" y="2"/>
                    <a:pt x="2274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6;p41">
              <a:extLst>
                <a:ext uri="{FF2B5EF4-FFF2-40B4-BE49-F238E27FC236}">
                  <a16:creationId xmlns:a16="http://schemas.microsoft.com/office/drawing/2014/main" id="{418FDCA2-AE0D-950E-B9BC-E0ECA4EA2074}"/>
                </a:ext>
              </a:extLst>
            </p:cNvPr>
            <p:cNvSpPr/>
            <p:nvPr/>
          </p:nvSpPr>
          <p:spPr>
            <a:xfrm>
              <a:off x="4375975" y="2751400"/>
              <a:ext cx="247075" cy="455400"/>
            </a:xfrm>
            <a:custGeom>
              <a:avLst/>
              <a:gdLst/>
              <a:ahLst/>
              <a:cxnLst/>
              <a:rect l="l" t="t" r="r" b="b"/>
              <a:pathLst>
                <a:path w="9883" h="18216" extrusionOk="0">
                  <a:moveTo>
                    <a:pt x="2075" y="0"/>
                  </a:moveTo>
                  <a:lnTo>
                    <a:pt x="2867" y="6179"/>
                  </a:lnTo>
                  <a:cubicBezTo>
                    <a:pt x="988" y="7243"/>
                    <a:pt x="423" y="9529"/>
                    <a:pt x="196" y="10298"/>
                  </a:cubicBezTo>
                  <a:cubicBezTo>
                    <a:pt x="0" y="11038"/>
                    <a:pt x="181" y="13978"/>
                    <a:pt x="861" y="13978"/>
                  </a:cubicBezTo>
                  <a:cubicBezTo>
                    <a:pt x="887" y="13978"/>
                    <a:pt x="915" y="13974"/>
                    <a:pt x="943" y="13964"/>
                  </a:cubicBezTo>
                  <a:cubicBezTo>
                    <a:pt x="1690" y="13716"/>
                    <a:pt x="1871" y="10683"/>
                    <a:pt x="1871" y="10683"/>
                  </a:cubicBezTo>
                  <a:lnTo>
                    <a:pt x="2527" y="9325"/>
                  </a:lnTo>
                  <a:cubicBezTo>
                    <a:pt x="2527" y="9325"/>
                    <a:pt x="2573" y="16816"/>
                    <a:pt x="3387" y="17291"/>
                  </a:cubicBezTo>
                  <a:cubicBezTo>
                    <a:pt x="3435" y="17319"/>
                    <a:pt x="3479" y="17333"/>
                    <a:pt x="3521" y="17333"/>
                  </a:cubicBezTo>
                  <a:cubicBezTo>
                    <a:pt x="4383" y="17333"/>
                    <a:pt x="4024" y="11632"/>
                    <a:pt x="4395" y="11632"/>
                  </a:cubicBezTo>
                  <a:cubicBezTo>
                    <a:pt x="4399" y="11632"/>
                    <a:pt x="4402" y="11632"/>
                    <a:pt x="4406" y="11633"/>
                  </a:cubicBezTo>
                  <a:cubicBezTo>
                    <a:pt x="4791" y="11769"/>
                    <a:pt x="4179" y="17110"/>
                    <a:pt x="4655" y="17857"/>
                  </a:cubicBezTo>
                  <a:cubicBezTo>
                    <a:pt x="4820" y="18109"/>
                    <a:pt x="4966" y="18216"/>
                    <a:pt x="5095" y="18216"/>
                  </a:cubicBezTo>
                  <a:cubicBezTo>
                    <a:pt x="5337" y="18216"/>
                    <a:pt x="5518" y="17839"/>
                    <a:pt x="5651" y="17337"/>
                  </a:cubicBezTo>
                  <a:cubicBezTo>
                    <a:pt x="5877" y="16590"/>
                    <a:pt x="5786" y="11656"/>
                    <a:pt x="6148" y="11543"/>
                  </a:cubicBezTo>
                  <a:cubicBezTo>
                    <a:pt x="6153" y="11541"/>
                    <a:pt x="6157" y="11541"/>
                    <a:pt x="6161" y="11541"/>
                  </a:cubicBezTo>
                  <a:cubicBezTo>
                    <a:pt x="6519" y="11541"/>
                    <a:pt x="5886" y="17565"/>
                    <a:pt x="6737" y="17744"/>
                  </a:cubicBezTo>
                  <a:cubicBezTo>
                    <a:pt x="6748" y="17747"/>
                    <a:pt x="6760" y="17748"/>
                    <a:pt x="6771" y="17748"/>
                  </a:cubicBezTo>
                  <a:cubicBezTo>
                    <a:pt x="7571" y="17748"/>
                    <a:pt x="7444" y="11473"/>
                    <a:pt x="7868" y="11362"/>
                  </a:cubicBezTo>
                  <a:cubicBezTo>
                    <a:pt x="7872" y="11361"/>
                    <a:pt x="7876" y="11360"/>
                    <a:pt x="7879" y="11360"/>
                  </a:cubicBezTo>
                  <a:cubicBezTo>
                    <a:pt x="8263" y="11360"/>
                    <a:pt x="7437" y="17084"/>
                    <a:pt x="8062" y="17084"/>
                  </a:cubicBezTo>
                  <a:cubicBezTo>
                    <a:pt x="8092" y="17084"/>
                    <a:pt x="8126" y="17070"/>
                    <a:pt x="8163" y="17042"/>
                  </a:cubicBezTo>
                  <a:cubicBezTo>
                    <a:pt x="8593" y="16726"/>
                    <a:pt x="9883" y="11181"/>
                    <a:pt x="9204" y="8918"/>
                  </a:cubicBezTo>
                  <a:lnTo>
                    <a:pt x="9249" y="476"/>
                  </a:lnTo>
                  <a:lnTo>
                    <a:pt x="207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7;p41">
              <a:extLst>
                <a:ext uri="{FF2B5EF4-FFF2-40B4-BE49-F238E27FC236}">
                  <a16:creationId xmlns:a16="http://schemas.microsoft.com/office/drawing/2014/main" id="{A41E235D-96C8-E8D4-376B-0D53F7AC920C}"/>
                </a:ext>
              </a:extLst>
            </p:cNvPr>
            <p:cNvSpPr/>
            <p:nvPr/>
          </p:nvSpPr>
          <p:spPr>
            <a:xfrm>
              <a:off x="4018750" y="1178950"/>
              <a:ext cx="688050" cy="1669225"/>
            </a:xfrm>
            <a:custGeom>
              <a:avLst/>
              <a:gdLst/>
              <a:ahLst/>
              <a:cxnLst/>
              <a:rect l="l" t="t" r="r" b="b"/>
              <a:pathLst>
                <a:path w="27522" h="66769" extrusionOk="0">
                  <a:moveTo>
                    <a:pt x="7442" y="0"/>
                  </a:moveTo>
                  <a:cubicBezTo>
                    <a:pt x="7279" y="0"/>
                    <a:pt x="7122" y="24"/>
                    <a:pt x="6971" y="72"/>
                  </a:cubicBezTo>
                  <a:cubicBezTo>
                    <a:pt x="2377" y="1543"/>
                    <a:pt x="1" y="5255"/>
                    <a:pt x="1268" y="11795"/>
                  </a:cubicBezTo>
                  <a:cubicBezTo>
                    <a:pt x="2536" y="18336"/>
                    <a:pt x="11294" y="35808"/>
                    <a:pt x="11294" y="35808"/>
                  </a:cubicBezTo>
                  <a:lnTo>
                    <a:pt x="13897" y="65976"/>
                  </a:lnTo>
                  <a:lnTo>
                    <a:pt x="25847" y="66769"/>
                  </a:lnTo>
                  <a:cubicBezTo>
                    <a:pt x="25847" y="66769"/>
                    <a:pt x="27521" y="41602"/>
                    <a:pt x="26322" y="34043"/>
                  </a:cubicBezTo>
                  <a:cubicBezTo>
                    <a:pt x="25157" y="26723"/>
                    <a:pt x="12934" y="0"/>
                    <a:pt x="744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8;p41">
              <a:extLst>
                <a:ext uri="{FF2B5EF4-FFF2-40B4-BE49-F238E27FC236}">
                  <a16:creationId xmlns:a16="http://schemas.microsoft.com/office/drawing/2014/main" id="{D2078A86-468F-A1A9-EE2E-E7DB153F6EF0}"/>
                </a:ext>
              </a:extLst>
            </p:cNvPr>
            <p:cNvSpPr/>
            <p:nvPr/>
          </p:nvSpPr>
          <p:spPr>
            <a:xfrm>
              <a:off x="4071950" y="5173025"/>
              <a:ext cx="746300" cy="294250"/>
            </a:xfrm>
            <a:custGeom>
              <a:avLst/>
              <a:gdLst/>
              <a:ahLst/>
              <a:cxnLst/>
              <a:rect l="l" t="t" r="r" b="b"/>
              <a:pathLst>
                <a:path w="29852" h="11770" extrusionOk="0">
                  <a:moveTo>
                    <a:pt x="11248" y="1"/>
                  </a:moveTo>
                  <a:lnTo>
                    <a:pt x="0" y="861"/>
                  </a:lnTo>
                  <a:lnTo>
                    <a:pt x="815" y="6473"/>
                  </a:lnTo>
                  <a:lnTo>
                    <a:pt x="1607" y="11769"/>
                  </a:lnTo>
                  <a:lnTo>
                    <a:pt x="29852" y="11769"/>
                  </a:lnTo>
                  <a:cubicBezTo>
                    <a:pt x="28290" y="9438"/>
                    <a:pt x="25869" y="7809"/>
                    <a:pt x="23130" y="7265"/>
                  </a:cubicBezTo>
                  <a:cubicBezTo>
                    <a:pt x="21093" y="6835"/>
                    <a:pt x="19102" y="6224"/>
                    <a:pt x="17200" y="5432"/>
                  </a:cubicBezTo>
                  <a:cubicBezTo>
                    <a:pt x="11429" y="2943"/>
                    <a:pt x="11248" y="1"/>
                    <a:pt x="1124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9;p41">
              <a:extLst>
                <a:ext uri="{FF2B5EF4-FFF2-40B4-BE49-F238E27FC236}">
                  <a16:creationId xmlns:a16="http://schemas.microsoft.com/office/drawing/2014/main" id="{B0839A9E-2279-E388-047F-74FD7FF731A6}"/>
                </a:ext>
              </a:extLst>
            </p:cNvPr>
            <p:cNvSpPr/>
            <p:nvPr/>
          </p:nvSpPr>
          <p:spPr>
            <a:xfrm>
              <a:off x="4092300" y="5308825"/>
              <a:ext cx="725950" cy="157875"/>
            </a:xfrm>
            <a:custGeom>
              <a:avLst/>
              <a:gdLst/>
              <a:ahLst/>
              <a:cxnLst/>
              <a:rect l="l" t="t" r="r" b="b"/>
              <a:pathLst>
                <a:path w="29038" h="6315" extrusionOk="0">
                  <a:moveTo>
                    <a:pt x="16386" y="0"/>
                  </a:moveTo>
                  <a:cubicBezTo>
                    <a:pt x="15278" y="1200"/>
                    <a:pt x="14146" y="2694"/>
                    <a:pt x="13625" y="4165"/>
                  </a:cubicBezTo>
                  <a:cubicBezTo>
                    <a:pt x="6836" y="3576"/>
                    <a:pt x="2694" y="1811"/>
                    <a:pt x="1" y="1041"/>
                  </a:cubicBezTo>
                  <a:lnTo>
                    <a:pt x="1" y="1041"/>
                  </a:lnTo>
                  <a:lnTo>
                    <a:pt x="793" y="6315"/>
                  </a:lnTo>
                  <a:lnTo>
                    <a:pt x="29038" y="6315"/>
                  </a:lnTo>
                  <a:cubicBezTo>
                    <a:pt x="27476" y="4006"/>
                    <a:pt x="25055" y="2377"/>
                    <a:pt x="22316" y="1833"/>
                  </a:cubicBezTo>
                  <a:cubicBezTo>
                    <a:pt x="20279" y="1403"/>
                    <a:pt x="18288" y="792"/>
                    <a:pt x="16386"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20;p41">
              <a:extLst>
                <a:ext uri="{FF2B5EF4-FFF2-40B4-BE49-F238E27FC236}">
                  <a16:creationId xmlns:a16="http://schemas.microsoft.com/office/drawing/2014/main" id="{DCBC9897-3867-3150-D9B4-95F57572D576}"/>
                </a:ext>
              </a:extLst>
            </p:cNvPr>
            <p:cNvSpPr/>
            <p:nvPr/>
          </p:nvSpPr>
          <p:spPr>
            <a:xfrm>
              <a:off x="3777725" y="2730475"/>
              <a:ext cx="674450" cy="2621925"/>
            </a:xfrm>
            <a:custGeom>
              <a:avLst/>
              <a:gdLst/>
              <a:ahLst/>
              <a:cxnLst/>
              <a:rect l="l" t="t" r="r" b="b"/>
              <a:pathLst>
                <a:path w="26978" h="104877" extrusionOk="0">
                  <a:moveTo>
                    <a:pt x="18378" y="0"/>
                  </a:moveTo>
                  <a:lnTo>
                    <a:pt x="0" y="204"/>
                  </a:lnTo>
                  <a:lnTo>
                    <a:pt x="612" y="7039"/>
                  </a:lnTo>
                  <a:lnTo>
                    <a:pt x="9257" y="104877"/>
                  </a:lnTo>
                  <a:lnTo>
                    <a:pt x="26978" y="98721"/>
                  </a:lnTo>
                  <a:lnTo>
                    <a:pt x="18989" y="7039"/>
                  </a:lnTo>
                  <a:lnTo>
                    <a:pt x="18378"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21;p41">
              <a:extLst>
                <a:ext uri="{FF2B5EF4-FFF2-40B4-BE49-F238E27FC236}">
                  <a16:creationId xmlns:a16="http://schemas.microsoft.com/office/drawing/2014/main" id="{BC62AF00-262D-1C62-C7BD-AD2515736782}"/>
                </a:ext>
              </a:extLst>
            </p:cNvPr>
            <p:cNvSpPr/>
            <p:nvPr/>
          </p:nvSpPr>
          <p:spPr>
            <a:xfrm>
              <a:off x="3007675" y="5173025"/>
              <a:ext cx="716325" cy="294250"/>
            </a:xfrm>
            <a:custGeom>
              <a:avLst/>
              <a:gdLst/>
              <a:ahLst/>
              <a:cxnLst/>
              <a:rect l="l" t="t" r="r" b="b"/>
              <a:pathLst>
                <a:path w="28653" h="11770" extrusionOk="0">
                  <a:moveTo>
                    <a:pt x="17291" y="1"/>
                  </a:moveTo>
                  <a:lnTo>
                    <a:pt x="17291" y="1"/>
                  </a:lnTo>
                  <a:cubicBezTo>
                    <a:pt x="17291" y="1"/>
                    <a:pt x="17427" y="2943"/>
                    <a:pt x="11950" y="5432"/>
                  </a:cubicBezTo>
                  <a:cubicBezTo>
                    <a:pt x="10094" y="6224"/>
                    <a:pt x="8170" y="6835"/>
                    <a:pt x="6201" y="7265"/>
                  </a:cubicBezTo>
                  <a:cubicBezTo>
                    <a:pt x="1607" y="8261"/>
                    <a:pt x="0" y="11769"/>
                    <a:pt x="0" y="11769"/>
                  </a:cubicBezTo>
                  <a:lnTo>
                    <a:pt x="28245" y="11769"/>
                  </a:lnTo>
                  <a:lnTo>
                    <a:pt x="28426" y="6473"/>
                  </a:lnTo>
                  <a:lnTo>
                    <a:pt x="28652" y="861"/>
                  </a:lnTo>
                  <a:lnTo>
                    <a:pt x="17291" y="1"/>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22;p41">
              <a:extLst>
                <a:ext uri="{FF2B5EF4-FFF2-40B4-BE49-F238E27FC236}">
                  <a16:creationId xmlns:a16="http://schemas.microsoft.com/office/drawing/2014/main" id="{04C51BFA-9582-DE42-2122-052F5EBFEA32}"/>
                </a:ext>
              </a:extLst>
            </p:cNvPr>
            <p:cNvSpPr/>
            <p:nvPr/>
          </p:nvSpPr>
          <p:spPr>
            <a:xfrm>
              <a:off x="3007675" y="5308825"/>
              <a:ext cx="710675" cy="157875"/>
            </a:xfrm>
            <a:custGeom>
              <a:avLst/>
              <a:gdLst/>
              <a:ahLst/>
              <a:cxnLst/>
              <a:rect l="l" t="t" r="r" b="b"/>
              <a:pathLst>
                <a:path w="28427" h="6315" extrusionOk="0">
                  <a:moveTo>
                    <a:pt x="11950" y="0"/>
                  </a:moveTo>
                  <a:cubicBezTo>
                    <a:pt x="10094" y="792"/>
                    <a:pt x="8170" y="1403"/>
                    <a:pt x="6201" y="1833"/>
                  </a:cubicBezTo>
                  <a:cubicBezTo>
                    <a:pt x="1607" y="2829"/>
                    <a:pt x="0" y="6315"/>
                    <a:pt x="0" y="6315"/>
                  </a:cubicBezTo>
                  <a:lnTo>
                    <a:pt x="28245" y="6315"/>
                  </a:lnTo>
                  <a:lnTo>
                    <a:pt x="28426" y="1041"/>
                  </a:lnTo>
                  <a:lnTo>
                    <a:pt x="28426" y="1041"/>
                  </a:lnTo>
                  <a:cubicBezTo>
                    <a:pt x="25846" y="1811"/>
                    <a:pt x="21863" y="3576"/>
                    <a:pt x="15164" y="4165"/>
                  </a:cubicBezTo>
                  <a:cubicBezTo>
                    <a:pt x="14462" y="2694"/>
                    <a:pt x="13172" y="1200"/>
                    <a:pt x="1195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3;p41">
              <a:extLst>
                <a:ext uri="{FF2B5EF4-FFF2-40B4-BE49-F238E27FC236}">
                  <a16:creationId xmlns:a16="http://schemas.microsoft.com/office/drawing/2014/main" id="{1C6E13AC-6589-BB8A-0B0F-5B25D7C4BE8E}"/>
                </a:ext>
              </a:extLst>
            </p:cNvPr>
            <p:cNvSpPr/>
            <p:nvPr/>
          </p:nvSpPr>
          <p:spPr>
            <a:xfrm>
              <a:off x="3284900" y="2730475"/>
              <a:ext cx="518875" cy="2621925"/>
            </a:xfrm>
            <a:custGeom>
              <a:avLst/>
              <a:gdLst/>
              <a:ahLst/>
              <a:cxnLst/>
              <a:rect l="l" t="t" r="r" b="b"/>
              <a:pathLst>
                <a:path w="20755" h="104877" extrusionOk="0">
                  <a:moveTo>
                    <a:pt x="1" y="0"/>
                  </a:moveTo>
                  <a:lnTo>
                    <a:pt x="159" y="7039"/>
                  </a:lnTo>
                  <a:lnTo>
                    <a:pt x="2332" y="98721"/>
                  </a:lnTo>
                  <a:lnTo>
                    <a:pt x="20755" y="104877"/>
                  </a:lnTo>
                  <a:lnTo>
                    <a:pt x="18559" y="7039"/>
                  </a:lnTo>
                  <a:lnTo>
                    <a:pt x="18401" y="204"/>
                  </a:lnTo>
                  <a:lnTo>
                    <a:pt x="1"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4;p41">
              <a:extLst>
                <a:ext uri="{FF2B5EF4-FFF2-40B4-BE49-F238E27FC236}">
                  <a16:creationId xmlns:a16="http://schemas.microsoft.com/office/drawing/2014/main" id="{966A9380-2E0D-CD10-FC5C-A96D924A7723}"/>
                </a:ext>
              </a:extLst>
            </p:cNvPr>
            <p:cNvSpPr/>
            <p:nvPr/>
          </p:nvSpPr>
          <p:spPr>
            <a:xfrm>
              <a:off x="3515200" y="365400"/>
              <a:ext cx="574875" cy="1005600"/>
            </a:xfrm>
            <a:custGeom>
              <a:avLst/>
              <a:gdLst/>
              <a:ahLst/>
              <a:cxnLst/>
              <a:rect l="l" t="t" r="r" b="b"/>
              <a:pathLst>
                <a:path w="22995" h="40224" extrusionOk="0">
                  <a:moveTo>
                    <a:pt x="12950" y="0"/>
                  </a:moveTo>
                  <a:cubicBezTo>
                    <a:pt x="12336" y="0"/>
                    <a:pt x="11720" y="61"/>
                    <a:pt x="11113" y="182"/>
                  </a:cubicBezTo>
                  <a:cubicBezTo>
                    <a:pt x="10592" y="295"/>
                    <a:pt x="10071" y="409"/>
                    <a:pt x="9551" y="544"/>
                  </a:cubicBezTo>
                  <a:cubicBezTo>
                    <a:pt x="6654" y="1291"/>
                    <a:pt x="4685" y="3079"/>
                    <a:pt x="3508" y="5818"/>
                  </a:cubicBezTo>
                  <a:cubicBezTo>
                    <a:pt x="2829" y="7470"/>
                    <a:pt x="2444" y="9235"/>
                    <a:pt x="2354" y="11023"/>
                  </a:cubicBezTo>
                  <a:cubicBezTo>
                    <a:pt x="2309" y="11747"/>
                    <a:pt x="2196" y="12358"/>
                    <a:pt x="1336" y="12517"/>
                  </a:cubicBezTo>
                  <a:cubicBezTo>
                    <a:pt x="1222" y="12562"/>
                    <a:pt x="1109" y="12653"/>
                    <a:pt x="1019" y="12743"/>
                  </a:cubicBezTo>
                  <a:cubicBezTo>
                    <a:pt x="91" y="13513"/>
                    <a:pt x="0" y="15663"/>
                    <a:pt x="1403" y="15957"/>
                  </a:cubicBezTo>
                  <a:cubicBezTo>
                    <a:pt x="2331" y="16138"/>
                    <a:pt x="2377" y="16704"/>
                    <a:pt x="2444" y="17360"/>
                  </a:cubicBezTo>
                  <a:cubicBezTo>
                    <a:pt x="2467" y="17586"/>
                    <a:pt x="2490" y="17813"/>
                    <a:pt x="2512" y="18039"/>
                  </a:cubicBezTo>
                  <a:cubicBezTo>
                    <a:pt x="2626" y="18831"/>
                    <a:pt x="2807" y="19623"/>
                    <a:pt x="3078" y="20393"/>
                  </a:cubicBezTo>
                  <a:cubicBezTo>
                    <a:pt x="3372" y="21207"/>
                    <a:pt x="4300" y="22045"/>
                    <a:pt x="5296" y="22520"/>
                  </a:cubicBezTo>
                  <a:cubicBezTo>
                    <a:pt x="5703" y="22724"/>
                    <a:pt x="5794" y="23244"/>
                    <a:pt x="5771" y="23720"/>
                  </a:cubicBezTo>
                  <a:cubicBezTo>
                    <a:pt x="5749" y="25055"/>
                    <a:pt x="5771" y="28110"/>
                    <a:pt x="5771" y="29445"/>
                  </a:cubicBezTo>
                  <a:cubicBezTo>
                    <a:pt x="5749" y="30124"/>
                    <a:pt x="5658" y="30192"/>
                    <a:pt x="5047" y="30396"/>
                  </a:cubicBezTo>
                  <a:cubicBezTo>
                    <a:pt x="4323" y="30622"/>
                    <a:pt x="2739" y="30803"/>
                    <a:pt x="2014" y="31075"/>
                  </a:cubicBezTo>
                  <a:cubicBezTo>
                    <a:pt x="1471" y="31256"/>
                    <a:pt x="1426" y="31709"/>
                    <a:pt x="1856" y="32116"/>
                  </a:cubicBezTo>
                  <a:cubicBezTo>
                    <a:pt x="1992" y="32229"/>
                    <a:pt x="2128" y="32342"/>
                    <a:pt x="2286" y="32433"/>
                  </a:cubicBezTo>
                  <a:cubicBezTo>
                    <a:pt x="5477" y="34809"/>
                    <a:pt x="8668" y="37186"/>
                    <a:pt x="11859" y="39562"/>
                  </a:cubicBezTo>
                  <a:cubicBezTo>
                    <a:pt x="12086" y="39720"/>
                    <a:pt x="12289" y="39901"/>
                    <a:pt x="12538" y="40037"/>
                  </a:cubicBezTo>
                  <a:cubicBezTo>
                    <a:pt x="12733" y="40160"/>
                    <a:pt x="12896" y="40223"/>
                    <a:pt x="13051" y="40223"/>
                  </a:cubicBezTo>
                  <a:cubicBezTo>
                    <a:pt x="13238" y="40223"/>
                    <a:pt x="13414" y="40132"/>
                    <a:pt x="13625" y="39947"/>
                  </a:cubicBezTo>
                  <a:cubicBezTo>
                    <a:pt x="13738" y="39811"/>
                    <a:pt x="13874" y="39698"/>
                    <a:pt x="13987" y="39562"/>
                  </a:cubicBezTo>
                  <a:cubicBezTo>
                    <a:pt x="16137" y="37072"/>
                    <a:pt x="18468" y="34787"/>
                    <a:pt x="20731" y="32433"/>
                  </a:cubicBezTo>
                  <a:cubicBezTo>
                    <a:pt x="21139" y="32026"/>
                    <a:pt x="21523" y="31573"/>
                    <a:pt x="21885" y="31120"/>
                  </a:cubicBezTo>
                  <a:cubicBezTo>
                    <a:pt x="22248" y="30690"/>
                    <a:pt x="22134" y="30419"/>
                    <a:pt x="21569" y="30283"/>
                  </a:cubicBezTo>
                  <a:cubicBezTo>
                    <a:pt x="19829" y="29911"/>
                    <a:pt x="18832" y="29726"/>
                    <a:pt x="18768" y="29726"/>
                  </a:cubicBezTo>
                  <a:cubicBezTo>
                    <a:pt x="18757" y="29726"/>
                    <a:pt x="18770" y="29730"/>
                    <a:pt x="18807" y="29740"/>
                  </a:cubicBezTo>
                  <a:cubicBezTo>
                    <a:pt x="18151" y="29604"/>
                    <a:pt x="16974" y="29581"/>
                    <a:pt x="16997" y="28970"/>
                  </a:cubicBezTo>
                  <a:cubicBezTo>
                    <a:pt x="17042" y="27590"/>
                    <a:pt x="17133" y="24512"/>
                    <a:pt x="17201" y="23131"/>
                  </a:cubicBezTo>
                  <a:cubicBezTo>
                    <a:pt x="17201" y="22814"/>
                    <a:pt x="17223" y="22452"/>
                    <a:pt x="17472" y="22248"/>
                  </a:cubicBezTo>
                  <a:cubicBezTo>
                    <a:pt x="18445" y="21479"/>
                    <a:pt x="19690" y="20008"/>
                    <a:pt x="19984" y="18786"/>
                  </a:cubicBezTo>
                  <a:cubicBezTo>
                    <a:pt x="20233" y="17722"/>
                    <a:pt x="20460" y="16681"/>
                    <a:pt x="20663" y="15640"/>
                  </a:cubicBezTo>
                  <a:cubicBezTo>
                    <a:pt x="20731" y="15233"/>
                    <a:pt x="20890" y="14961"/>
                    <a:pt x="21320" y="14893"/>
                  </a:cubicBezTo>
                  <a:cubicBezTo>
                    <a:pt x="21410" y="14870"/>
                    <a:pt x="21478" y="14848"/>
                    <a:pt x="21569" y="14803"/>
                  </a:cubicBezTo>
                  <a:cubicBezTo>
                    <a:pt x="22859" y="14191"/>
                    <a:pt x="22994" y="12404"/>
                    <a:pt x="21817" y="11611"/>
                  </a:cubicBezTo>
                  <a:cubicBezTo>
                    <a:pt x="21591" y="11453"/>
                    <a:pt x="21342" y="11317"/>
                    <a:pt x="21116" y="11204"/>
                  </a:cubicBezTo>
                  <a:cubicBezTo>
                    <a:pt x="21093" y="10955"/>
                    <a:pt x="21071" y="10751"/>
                    <a:pt x="21071" y="10525"/>
                  </a:cubicBezTo>
                  <a:cubicBezTo>
                    <a:pt x="21093" y="9212"/>
                    <a:pt x="20980" y="7922"/>
                    <a:pt x="20776" y="6632"/>
                  </a:cubicBezTo>
                  <a:cubicBezTo>
                    <a:pt x="20573" y="5320"/>
                    <a:pt x="20075" y="4052"/>
                    <a:pt x="19305" y="2921"/>
                  </a:cubicBezTo>
                  <a:cubicBezTo>
                    <a:pt x="18626" y="1902"/>
                    <a:pt x="17653" y="1133"/>
                    <a:pt x="16522" y="703"/>
                  </a:cubicBezTo>
                  <a:cubicBezTo>
                    <a:pt x="15379" y="237"/>
                    <a:pt x="14166" y="0"/>
                    <a:pt x="1295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5;p41">
              <a:extLst>
                <a:ext uri="{FF2B5EF4-FFF2-40B4-BE49-F238E27FC236}">
                  <a16:creationId xmlns:a16="http://schemas.microsoft.com/office/drawing/2014/main" id="{7BA639DD-73A7-D6DC-A648-1771A02C788F}"/>
                </a:ext>
              </a:extLst>
            </p:cNvPr>
            <p:cNvSpPr/>
            <p:nvPr/>
          </p:nvSpPr>
          <p:spPr>
            <a:xfrm>
              <a:off x="3478425" y="238100"/>
              <a:ext cx="574300" cy="420175"/>
            </a:xfrm>
            <a:custGeom>
              <a:avLst/>
              <a:gdLst/>
              <a:ahLst/>
              <a:cxnLst/>
              <a:rect l="l" t="t" r="r" b="b"/>
              <a:pathLst>
                <a:path w="22972" h="16807" extrusionOk="0">
                  <a:moveTo>
                    <a:pt x="6971" y="0"/>
                  </a:moveTo>
                  <a:cubicBezTo>
                    <a:pt x="6619" y="0"/>
                    <a:pt x="6265" y="56"/>
                    <a:pt x="5907" y="182"/>
                  </a:cubicBezTo>
                  <a:cubicBezTo>
                    <a:pt x="5228" y="408"/>
                    <a:pt x="4594" y="770"/>
                    <a:pt x="4051" y="1246"/>
                  </a:cubicBezTo>
                  <a:cubicBezTo>
                    <a:pt x="2648" y="2491"/>
                    <a:pt x="2309" y="3848"/>
                    <a:pt x="2739" y="5659"/>
                  </a:cubicBezTo>
                  <a:cubicBezTo>
                    <a:pt x="2784" y="5750"/>
                    <a:pt x="2807" y="5840"/>
                    <a:pt x="2829" y="5931"/>
                  </a:cubicBezTo>
                  <a:cubicBezTo>
                    <a:pt x="2852" y="6112"/>
                    <a:pt x="2761" y="6270"/>
                    <a:pt x="2603" y="6338"/>
                  </a:cubicBezTo>
                  <a:cubicBezTo>
                    <a:pt x="2399" y="6428"/>
                    <a:pt x="2195" y="6519"/>
                    <a:pt x="2014" y="6632"/>
                  </a:cubicBezTo>
                  <a:cubicBezTo>
                    <a:pt x="226" y="7854"/>
                    <a:pt x="0" y="9778"/>
                    <a:pt x="1403" y="11362"/>
                  </a:cubicBezTo>
                  <a:cubicBezTo>
                    <a:pt x="1765" y="11770"/>
                    <a:pt x="2218" y="12109"/>
                    <a:pt x="2716" y="12335"/>
                  </a:cubicBezTo>
                  <a:cubicBezTo>
                    <a:pt x="3214" y="12584"/>
                    <a:pt x="3508" y="13105"/>
                    <a:pt x="3440" y="13625"/>
                  </a:cubicBezTo>
                  <a:cubicBezTo>
                    <a:pt x="3440" y="14259"/>
                    <a:pt x="3440" y="14870"/>
                    <a:pt x="3485" y="15504"/>
                  </a:cubicBezTo>
                  <a:cubicBezTo>
                    <a:pt x="3463" y="15776"/>
                    <a:pt x="3485" y="16047"/>
                    <a:pt x="3508" y="16319"/>
                  </a:cubicBezTo>
                  <a:cubicBezTo>
                    <a:pt x="3548" y="16597"/>
                    <a:pt x="3780" y="16806"/>
                    <a:pt x="4051" y="16806"/>
                  </a:cubicBezTo>
                  <a:cubicBezTo>
                    <a:pt x="4088" y="16806"/>
                    <a:pt x="4126" y="16802"/>
                    <a:pt x="4164" y="16794"/>
                  </a:cubicBezTo>
                  <a:cubicBezTo>
                    <a:pt x="4527" y="16794"/>
                    <a:pt x="4843" y="16545"/>
                    <a:pt x="4957" y="16206"/>
                  </a:cubicBezTo>
                  <a:cubicBezTo>
                    <a:pt x="5070" y="15776"/>
                    <a:pt x="5138" y="15346"/>
                    <a:pt x="5138" y="14893"/>
                  </a:cubicBezTo>
                  <a:cubicBezTo>
                    <a:pt x="5183" y="14463"/>
                    <a:pt x="5183" y="14010"/>
                    <a:pt x="5251" y="13580"/>
                  </a:cubicBezTo>
                  <a:cubicBezTo>
                    <a:pt x="5271" y="13380"/>
                    <a:pt x="5432" y="13233"/>
                    <a:pt x="5626" y="13233"/>
                  </a:cubicBezTo>
                  <a:cubicBezTo>
                    <a:pt x="5651" y="13233"/>
                    <a:pt x="5677" y="13236"/>
                    <a:pt x="5703" y="13241"/>
                  </a:cubicBezTo>
                  <a:cubicBezTo>
                    <a:pt x="5794" y="13241"/>
                    <a:pt x="5884" y="13241"/>
                    <a:pt x="5975" y="13263"/>
                  </a:cubicBezTo>
                  <a:cubicBezTo>
                    <a:pt x="6390" y="13297"/>
                    <a:pt x="6806" y="13313"/>
                    <a:pt x="7221" y="13313"/>
                  </a:cubicBezTo>
                  <a:cubicBezTo>
                    <a:pt x="9071" y="13313"/>
                    <a:pt x="10914" y="12986"/>
                    <a:pt x="12651" y="12358"/>
                  </a:cubicBezTo>
                  <a:cubicBezTo>
                    <a:pt x="13851" y="11951"/>
                    <a:pt x="14937" y="11385"/>
                    <a:pt x="16092" y="10887"/>
                  </a:cubicBezTo>
                  <a:cubicBezTo>
                    <a:pt x="16612" y="10638"/>
                    <a:pt x="17110" y="10366"/>
                    <a:pt x="17653" y="10140"/>
                  </a:cubicBezTo>
                  <a:cubicBezTo>
                    <a:pt x="17732" y="10100"/>
                    <a:pt x="17816" y="10082"/>
                    <a:pt x="17897" y="10082"/>
                  </a:cubicBezTo>
                  <a:cubicBezTo>
                    <a:pt x="18092" y="10082"/>
                    <a:pt x="18275" y="10190"/>
                    <a:pt x="18355" y="10366"/>
                  </a:cubicBezTo>
                  <a:cubicBezTo>
                    <a:pt x="18785" y="10955"/>
                    <a:pt x="19283" y="11453"/>
                    <a:pt x="19871" y="11860"/>
                  </a:cubicBezTo>
                  <a:cubicBezTo>
                    <a:pt x="20527" y="12358"/>
                    <a:pt x="20957" y="13082"/>
                    <a:pt x="21093" y="13897"/>
                  </a:cubicBezTo>
                  <a:cubicBezTo>
                    <a:pt x="21161" y="14327"/>
                    <a:pt x="21206" y="14734"/>
                    <a:pt x="21297" y="15164"/>
                  </a:cubicBezTo>
                  <a:cubicBezTo>
                    <a:pt x="21297" y="15523"/>
                    <a:pt x="21592" y="15803"/>
                    <a:pt x="21925" y="15803"/>
                  </a:cubicBezTo>
                  <a:cubicBezTo>
                    <a:pt x="21949" y="15803"/>
                    <a:pt x="21974" y="15801"/>
                    <a:pt x="21998" y="15798"/>
                  </a:cubicBezTo>
                  <a:cubicBezTo>
                    <a:pt x="22089" y="15798"/>
                    <a:pt x="22180" y="15798"/>
                    <a:pt x="22270" y="15776"/>
                  </a:cubicBezTo>
                  <a:cubicBezTo>
                    <a:pt x="22655" y="15776"/>
                    <a:pt x="22949" y="15481"/>
                    <a:pt x="22949" y="15097"/>
                  </a:cubicBezTo>
                  <a:cubicBezTo>
                    <a:pt x="22972" y="14780"/>
                    <a:pt x="22972" y="14440"/>
                    <a:pt x="22949" y="14101"/>
                  </a:cubicBezTo>
                  <a:cubicBezTo>
                    <a:pt x="22926" y="13082"/>
                    <a:pt x="22858" y="12064"/>
                    <a:pt x="22813" y="11023"/>
                  </a:cubicBezTo>
                  <a:lnTo>
                    <a:pt x="22813" y="11023"/>
                  </a:lnTo>
                  <a:cubicBezTo>
                    <a:pt x="22813" y="11023"/>
                    <a:pt x="22823" y="11033"/>
                    <a:pt x="22830" y="11033"/>
                  </a:cubicBezTo>
                  <a:cubicBezTo>
                    <a:pt x="22833" y="11033"/>
                    <a:pt x="22836" y="11030"/>
                    <a:pt x="22836" y="11023"/>
                  </a:cubicBezTo>
                  <a:cubicBezTo>
                    <a:pt x="22813" y="9936"/>
                    <a:pt x="22858" y="8760"/>
                    <a:pt x="22791" y="7696"/>
                  </a:cubicBezTo>
                  <a:cubicBezTo>
                    <a:pt x="22700" y="6202"/>
                    <a:pt x="22496" y="4912"/>
                    <a:pt x="21863" y="3554"/>
                  </a:cubicBezTo>
                  <a:cubicBezTo>
                    <a:pt x="21268" y="2293"/>
                    <a:pt x="20330" y="1606"/>
                    <a:pt x="19093" y="1606"/>
                  </a:cubicBezTo>
                  <a:cubicBezTo>
                    <a:pt x="18776" y="1606"/>
                    <a:pt x="18439" y="1651"/>
                    <a:pt x="18083" y="1744"/>
                  </a:cubicBezTo>
                  <a:cubicBezTo>
                    <a:pt x="17936" y="1787"/>
                    <a:pt x="17808" y="1814"/>
                    <a:pt x="17691" y="1814"/>
                  </a:cubicBezTo>
                  <a:cubicBezTo>
                    <a:pt x="17501" y="1814"/>
                    <a:pt x="17337" y="1744"/>
                    <a:pt x="17155" y="1563"/>
                  </a:cubicBezTo>
                  <a:cubicBezTo>
                    <a:pt x="17033" y="1441"/>
                    <a:pt x="16910" y="1389"/>
                    <a:pt x="16783" y="1389"/>
                  </a:cubicBezTo>
                  <a:cubicBezTo>
                    <a:pt x="16043" y="1389"/>
                    <a:pt x="15219" y="3172"/>
                    <a:pt x="14252" y="3172"/>
                  </a:cubicBezTo>
                  <a:cubicBezTo>
                    <a:pt x="14187" y="3172"/>
                    <a:pt x="14121" y="3164"/>
                    <a:pt x="14055" y="3147"/>
                  </a:cubicBezTo>
                  <a:cubicBezTo>
                    <a:pt x="11592" y="2516"/>
                    <a:pt x="9336" y="0"/>
                    <a:pt x="6971" y="0"/>
                  </a:cubicBezTo>
                  <a:close/>
                </a:path>
              </a:pathLst>
            </a:custGeom>
            <a:solidFill>
              <a:srgbClr val="AD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6;p41">
              <a:extLst>
                <a:ext uri="{FF2B5EF4-FFF2-40B4-BE49-F238E27FC236}">
                  <a16:creationId xmlns:a16="http://schemas.microsoft.com/office/drawing/2014/main" id="{ECACAB9F-71AB-D1A9-6D4C-FE69AFA89016}"/>
                </a:ext>
              </a:extLst>
            </p:cNvPr>
            <p:cNvSpPr/>
            <p:nvPr/>
          </p:nvSpPr>
          <p:spPr>
            <a:xfrm>
              <a:off x="3021250" y="2089800"/>
              <a:ext cx="226900" cy="92400"/>
            </a:xfrm>
            <a:custGeom>
              <a:avLst/>
              <a:gdLst/>
              <a:ahLst/>
              <a:cxnLst/>
              <a:rect l="l" t="t" r="r" b="b"/>
              <a:pathLst>
                <a:path w="9076" h="3696" extrusionOk="0">
                  <a:moveTo>
                    <a:pt x="2676" y="0"/>
                  </a:moveTo>
                  <a:cubicBezTo>
                    <a:pt x="2628" y="0"/>
                    <a:pt x="2581" y="3"/>
                    <a:pt x="2535" y="8"/>
                  </a:cubicBezTo>
                  <a:cubicBezTo>
                    <a:pt x="1336" y="143"/>
                    <a:pt x="46" y="3289"/>
                    <a:pt x="0" y="3629"/>
                  </a:cubicBezTo>
                  <a:cubicBezTo>
                    <a:pt x="0" y="3629"/>
                    <a:pt x="3000" y="3696"/>
                    <a:pt x="4972" y="3696"/>
                  </a:cubicBezTo>
                  <a:cubicBezTo>
                    <a:pt x="5563" y="3696"/>
                    <a:pt x="6062" y="3690"/>
                    <a:pt x="6360" y="3674"/>
                  </a:cubicBezTo>
                  <a:cubicBezTo>
                    <a:pt x="7650" y="3584"/>
                    <a:pt x="9076" y="2271"/>
                    <a:pt x="8646" y="1569"/>
                  </a:cubicBezTo>
                  <a:cubicBezTo>
                    <a:pt x="8518" y="1350"/>
                    <a:pt x="8238" y="1274"/>
                    <a:pt x="7912" y="1274"/>
                  </a:cubicBezTo>
                  <a:cubicBezTo>
                    <a:pt x="7198" y="1274"/>
                    <a:pt x="6270" y="1637"/>
                    <a:pt x="6270" y="1637"/>
                  </a:cubicBezTo>
                  <a:cubicBezTo>
                    <a:pt x="6270" y="1637"/>
                    <a:pt x="3940" y="0"/>
                    <a:pt x="267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7;p41">
              <a:extLst>
                <a:ext uri="{FF2B5EF4-FFF2-40B4-BE49-F238E27FC236}">
                  <a16:creationId xmlns:a16="http://schemas.microsoft.com/office/drawing/2014/main" id="{13E41F8A-F0C2-48E3-F891-10E3C177C22D}"/>
                </a:ext>
              </a:extLst>
            </p:cNvPr>
            <p:cNvSpPr/>
            <p:nvPr/>
          </p:nvSpPr>
          <p:spPr>
            <a:xfrm>
              <a:off x="3196650" y="1118675"/>
              <a:ext cx="1122575" cy="2087300"/>
            </a:xfrm>
            <a:custGeom>
              <a:avLst/>
              <a:gdLst/>
              <a:ahLst/>
              <a:cxnLst/>
              <a:rect l="l" t="t" r="r" b="b"/>
              <a:pathLst>
                <a:path w="44903" h="83492" extrusionOk="0">
                  <a:moveTo>
                    <a:pt x="35049" y="1"/>
                  </a:moveTo>
                  <a:cubicBezTo>
                    <a:pt x="34640" y="1"/>
                    <a:pt x="34318" y="182"/>
                    <a:pt x="34016" y="605"/>
                  </a:cubicBezTo>
                  <a:cubicBezTo>
                    <a:pt x="33881" y="786"/>
                    <a:pt x="33699" y="944"/>
                    <a:pt x="33564" y="1102"/>
                  </a:cubicBezTo>
                  <a:cubicBezTo>
                    <a:pt x="31278" y="3773"/>
                    <a:pt x="28675" y="6104"/>
                    <a:pt x="26299" y="8662"/>
                  </a:cubicBezTo>
                  <a:cubicBezTo>
                    <a:pt x="26089" y="8882"/>
                    <a:pt x="25958" y="8990"/>
                    <a:pt x="25809" y="8990"/>
                  </a:cubicBezTo>
                  <a:cubicBezTo>
                    <a:pt x="25668" y="8990"/>
                    <a:pt x="25511" y="8894"/>
                    <a:pt x="25258" y="8707"/>
                  </a:cubicBezTo>
                  <a:cubicBezTo>
                    <a:pt x="23900" y="7711"/>
                    <a:pt x="22519" y="6693"/>
                    <a:pt x="21161" y="5651"/>
                  </a:cubicBezTo>
                  <a:cubicBezTo>
                    <a:pt x="19328" y="4248"/>
                    <a:pt x="17495" y="2800"/>
                    <a:pt x="15684" y="1329"/>
                  </a:cubicBezTo>
                  <a:cubicBezTo>
                    <a:pt x="15347" y="1008"/>
                    <a:pt x="14884" y="839"/>
                    <a:pt x="14417" y="839"/>
                  </a:cubicBezTo>
                  <a:cubicBezTo>
                    <a:pt x="14257" y="839"/>
                    <a:pt x="14097" y="858"/>
                    <a:pt x="13942" y="899"/>
                  </a:cubicBezTo>
                  <a:cubicBezTo>
                    <a:pt x="12086" y="1419"/>
                    <a:pt x="10366" y="1691"/>
                    <a:pt x="8555" y="2370"/>
                  </a:cubicBezTo>
                  <a:cubicBezTo>
                    <a:pt x="8012" y="2573"/>
                    <a:pt x="4889" y="3230"/>
                    <a:pt x="4889" y="4927"/>
                  </a:cubicBezTo>
                  <a:cubicBezTo>
                    <a:pt x="4889" y="9182"/>
                    <a:pt x="4844" y="13957"/>
                    <a:pt x="4595" y="18212"/>
                  </a:cubicBezTo>
                  <a:cubicBezTo>
                    <a:pt x="4300" y="23599"/>
                    <a:pt x="4730" y="29325"/>
                    <a:pt x="4300" y="34688"/>
                  </a:cubicBezTo>
                  <a:cubicBezTo>
                    <a:pt x="4165" y="36159"/>
                    <a:pt x="3984" y="37631"/>
                    <a:pt x="3735" y="39079"/>
                  </a:cubicBezTo>
                  <a:cubicBezTo>
                    <a:pt x="3214" y="42044"/>
                    <a:pt x="3146" y="44692"/>
                    <a:pt x="2626" y="47634"/>
                  </a:cubicBezTo>
                  <a:cubicBezTo>
                    <a:pt x="2083" y="50553"/>
                    <a:pt x="3282" y="54016"/>
                    <a:pt x="2784" y="56936"/>
                  </a:cubicBezTo>
                  <a:cubicBezTo>
                    <a:pt x="2490" y="58791"/>
                    <a:pt x="2286" y="60670"/>
                    <a:pt x="1969" y="62526"/>
                  </a:cubicBezTo>
                  <a:cubicBezTo>
                    <a:pt x="1155" y="67256"/>
                    <a:pt x="589" y="72009"/>
                    <a:pt x="227" y="76784"/>
                  </a:cubicBezTo>
                  <a:cubicBezTo>
                    <a:pt x="136" y="77780"/>
                    <a:pt x="136" y="78753"/>
                    <a:pt x="68" y="79749"/>
                  </a:cubicBezTo>
                  <a:cubicBezTo>
                    <a:pt x="0" y="80405"/>
                    <a:pt x="385" y="81016"/>
                    <a:pt x="996" y="81220"/>
                  </a:cubicBezTo>
                  <a:cubicBezTo>
                    <a:pt x="1381" y="81378"/>
                    <a:pt x="1766" y="81491"/>
                    <a:pt x="2150" y="81582"/>
                  </a:cubicBezTo>
                  <a:cubicBezTo>
                    <a:pt x="4685" y="82148"/>
                    <a:pt x="7265" y="82487"/>
                    <a:pt x="9868" y="82668"/>
                  </a:cubicBezTo>
                  <a:cubicBezTo>
                    <a:pt x="11973" y="82804"/>
                    <a:pt x="14055" y="82962"/>
                    <a:pt x="16160" y="83053"/>
                  </a:cubicBezTo>
                  <a:cubicBezTo>
                    <a:pt x="17744" y="83144"/>
                    <a:pt x="19306" y="83166"/>
                    <a:pt x="20867" y="83211"/>
                  </a:cubicBezTo>
                  <a:cubicBezTo>
                    <a:pt x="21478" y="83234"/>
                    <a:pt x="25077" y="83438"/>
                    <a:pt x="26140" y="83460"/>
                  </a:cubicBezTo>
                  <a:cubicBezTo>
                    <a:pt x="26638" y="83481"/>
                    <a:pt x="27137" y="83492"/>
                    <a:pt x="27638" y="83492"/>
                  </a:cubicBezTo>
                  <a:cubicBezTo>
                    <a:pt x="28754" y="83492"/>
                    <a:pt x="29874" y="83441"/>
                    <a:pt x="30984" y="83347"/>
                  </a:cubicBezTo>
                  <a:cubicBezTo>
                    <a:pt x="32749" y="83189"/>
                    <a:pt x="34537" y="83030"/>
                    <a:pt x="36325" y="82895"/>
                  </a:cubicBezTo>
                  <a:cubicBezTo>
                    <a:pt x="38520" y="82736"/>
                    <a:pt x="40715" y="82578"/>
                    <a:pt x="42911" y="82397"/>
                  </a:cubicBezTo>
                  <a:cubicBezTo>
                    <a:pt x="43295" y="82397"/>
                    <a:pt x="43703" y="82329"/>
                    <a:pt x="44088" y="82193"/>
                  </a:cubicBezTo>
                  <a:cubicBezTo>
                    <a:pt x="44540" y="82057"/>
                    <a:pt x="44857" y="81672"/>
                    <a:pt x="44880" y="81197"/>
                  </a:cubicBezTo>
                  <a:cubicBezTo>
                    <a:pt x="44902" y="80767"/>
                    <a:pt x="44902" y="80315"/>
                    <a:pt x="44902" y="79862"/>
                  </a:cubicBezTo>
                  <a:cubicBezTo>
                    <a:pt x="44857" y="76196"/>
                    <a:pt x="44608" y="72529"/>
                    <a:pt x="44269" y="68863"/>
                  </a:cubicBezTo>
                  <a:cubicBezTo>
                    <a:pt x="44133" y="67392"/>
                    <a:pt x="44088" y="65898"/>
                    <a:pt x="43907" y="64449"/>
                  </a:cubicBezTo>
                  <a:cubicBezTo>
                    <a:pt x="43386" y="60217"/>
                    <a:pt x="42820" y="56008"/>
                    <a:pt x="42322" y="51776"/>
                  </a:cubicBezTo>
                  <a:cubicBezTo>
                    <a:pt x="41892" y="48177"/>
                    <a:pt x="41711" y="44533"/>
                    <a:pt x="41779" y="40912"/>
                  </a:cubicBezTo>
                  <a:cubicBezTo>
                    <a:pt x="41824" y="37404"/>
                    <a:pt x="41938" y="33919"/>
                    <a:pt x="42164" y="30434"/>
                  </a:cubicBezTo>
                  <a:cubicBezTo>
                    <a:pt x="42254" y="28827"/>
                    <a:pt x="42368" y="27242"/>
                    <a:pt x="42458" y="25636"/>
                  </a:cubicBezTo>
                  <a:lnTo>
                    <a:pt x="43069" y="2777"/>
                  </a:lnTo>
                  <a:cubicBezTo>
                    <a:pt x="40693" y="1713"/>
                    <a:pt x="38203" y="967"/>
                    <a:pt x="35736" y="129"/>
                  </a:cubicBezTo>
                  <a:cubicBezTo>
                    <a:pt x="35480" y="46"/>
                    <a:pt x="35254" y="1"/>
                    <a:pt x="35049"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8;p41">
              <a:extLst>
                <a:ext uri="{FF2B5EF4-FFF2-40B4-BE49-F238E27FC236}">
                  <a16:creationId xmlns:a16="http://schemas.microsoft.com/office/drawing/2014/main" id="{22F11691-9FFF-BCCF-C04A-B5163F04E797}"/>
                </a:ext>
              </a:extLst>
            </p:cNvPr>
            <p:cNvSpPr/>
            <p:nvPr/>
          </p:nvSpPr>
          <p:spPr>
            <a:xfrm>
              <a:off x="3519725" y="1114025"/>
              <a:ext cx="611075" cy="297075"/>
            </a:xfrm>
            <a:custGeom>
              <a:avLst/>
              <a:gdLst/>
              <a:ahLst/>
              <a:cxnLst/>
              <a:rect l="l" t="t" r="r" b="b"/>
              <a:pathLst>
                <a:path w="24443" h="11883" extrusionOk="0">
                  <a:moveTo>
                    <a:pt x="22064" y="0"/>
                  </a:moveTo>
                  <a:cubicBezTo>
                    <a:pt x="21673" y="0"/>
                    <a:pt x="21319" y="185"/>
                    <a:pt x="20980" y="564"/>
                  </a:cubicBezTo>
                  <a:cubicBezTo>
                    <a:pt x="20052" y="1605"/>
                    <a:pt x="19079" y="2578"/>
                    <a:pt x="18174" y="3642"/>
                  </a:cubicBezTo>
                  <a:cubicBezTo>
                    <a:pt x="16680" y="5407"/>
                    <a:pt x="15028" y="7060"/>
                    <a:pt x="13398" y="8712"/>
                  </a:cubicBezTo>
                  <a:cubicBezTo>
                    <a:pt x="13240" y="8938"/>
                    <a:pt x="12991" y="9096"/>
                    <a:pt x="12742" y="9187"/>
                  </a:cubicBezTo>
                  <a:cubicBezTo>
                    <a:pt x="12629" y="9142"/>
                    <a:pt x="12516" y="9096"/>
                    <a:pt x="12403" y="9029"/>
                  </a:cubicBezTo>
                  <a:cubicBezTo>
                    <a:pt x="9212" y="6562"/>
                    <a:pt x="5975" y="4163"/>
                    <a:pt x="2897" y="1515"/>
                  </a:cubicBezTo>
                  <a:cubicBezTo>
                    <a:pt x="2603" y="1266"/>
                    <a:pt x="2286" y="1017"/>
                    <a:pt x="1969" y="768"/>
                  </a:cubicBezTo>
                  <a:cubicBezTo>
                    <a:pt x="1850" y="664"/>
                    <a:pt x="1702" y="609"/>
                    <a:pt x="1557" y="609"/>
                  </a:cubicBezTo>
                  <a:cubicBezTo>
                    <a:pt x="1481" y="609"/>
                    <a:pt x="1405" y="624"/>
                    <a:pt x="1336" y="655"/>
                  </a:cubicBezTo>
                  <a:cubicBezTo>
                    <a:pt x="906" y="791"/>
                    <a:pt x="498" y="1017"/>
                    <a:pt x="159" y="1311"/>
                  </a:cubicBezTo>
                  <a:cubicBezTo>
                    <a:pt x="23" y="1424"/>
                    <a:pt x="0" y="1628"/>
                    <a:pt x="113" y="1786"/>
                  </a:cubicBezTo>
                  <a:cubicBezTo>
                    <a:pt x="204" y="1945"/>
                    <a:pt x="294" y="2081"/>
                    <a:pt x="408" y="2216"/>
                  </a:cubicBezTo>
                  <a:cubicBezTo>
                    <a:pt x="1947" y="4117"/>
                    <a:pt x="8035" y="8870"/>
                    <a:pt x="11226" y="11314"/>
                  </a:cubicBezTo>
                  <a:cubicBezTo>
                    <a:pt x="11720" y="11697"/>
                    <a:pt x="12303" y="11883"/>
                    <a:pt x="12885" y="11883"/>
                  </a:cubicBezTo>
                  <a:cubicBezTo>
                    <a:pt x="13609" y="11883"/>
                    <a:pt x="14330" y="11595"/>
                    <a:pt x="14870" y="11043"/>
                  </a:cubicBezTo>
                  <a:cubicBezTo>
                    <a:pt x="17902" y="7829"/>
                    <a:pt x="23990" y="1379"/>
                    <a:pt x="24194" y="994"/>
                  </a:cubicBezTo>
                  <a:cubicBezTo>
                    <a:pt x="24443" y="564"/>
                    <a:pt x="23787" y="677"/>
                    <a:pt x="23402" y="474"/>
                  </a:cubicBezTo>
                  <a:cubicBezTo>
                    <a:pt x="23243" y="383"/>
                    <a:pt x="23062" y="315"/>
                    <a:pt x="22904" y="247"/>
                  </a:cubicBezTo>
                  <a:cubicBezTo>
                    <a:pt x="22604" y="84"/>
                    <a:pt x="22326" y="0"/>
                    <a:pt x="2206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9;p41">
              <a:extLst>
                <a:ext uri="{FF2B5EF4-FFF2-40B4-BE49-F238E27FC236}">
                  <a16:creationId xmlns:a16="http://schemas.microsoft.com/office/drawing/2014/main" id="{1E71D13C-6B64-B74B-5C35-BE3741CBD89A}"/>
                </a:ext>
              </a:extLst>
            </p:cNvPr>
            <p:cNvSpPr/>
            <p:nvPr/>
          </p:nvSpPr>
          <p:spPr>
            <a:xfrm>
              <a:off x="3124225" y="1912550"/>
              <a:ext cx="922275" cy="667500"/>
            </a:xfrm>
            <a:custGeom>
              <a:avLst/>
              <a:gdLst/>
              <a:ahLst/>
              <a:cxnLst/>
              <a:rect l="l" t="t" r="r" b="b"/>
              <a:pathLst>
                <a:path w="36891" h="26700" extrusionOk="0">
                  <a:moveTo>
                    <a:pt x="35096" y="0"/>
                  </a:moveTo>
                  <a:cubicBezTo>
                    <a:pt x="34960" y="0"/>
                    <a:pt x="34798" y="6"/>
                    <a:pt x="34605" y="14"/>
                  </a:cubicBezTo>
                  <a:cubicBezTo>
                    <a:pt x="32183" y="104"/>
                    <a:pt x="29762" y="218"/>
                    <a:pt x="27363" y="308"/>
                  </a:cubicBezTo>
                  <a:lnTo>
                    <a:pt x="17970" y="715"/>
                  </a:lnTo>
                  <a:lnTo>
                    <a:pt x="17970" y="738"/>
                  </a:lnTo>
                  <a:cubicBezTo>
                    <a:pt x="15187" y="874"/>
                    <a:pt x="12425" y="987"/>
                    <a:pt x="9642" y="1123"/>
                  </a:cubicBezTo>
                  <a:cubicBezTo>
                    <a:pt x="6700" y="1236"/>
                    <a:pt x="3735" y="1349"/>
                    <a:pt x="793" y="1485"/>
                  </a:cubicBezTo>
                  <a:cubicBezTo>
                    <a:pt x="136" y="1508"/>
                    <a:pt x="0" y="1643"/>
                    <a:pt x="23" y="2300"/>
                  </a:cubicBezTo>
                  <a:cubicBezTo>
                    <a:pt x="68" y="3884"/>
                    <a:pt x="159" y="5446"/>
                    <a:pt x="227" y="7007"/>
                  </a:cubicBezTo>
                  <a:cubicBezTo>
                    <a:pt x="453" y="12416"/>
                    <a:pt x="679" y="17825"/>
                    <a:pt x="928" y="23234"/>
                  </a:cubicBezTo>
                  <a:cubicBezTo>
                    <a:pt x="974" y="24140"/>
                    <a:pt x="1019" y="25022"/>
                    <a:pt x="1087" y="25928"/>
                  </a:cubicBezTo>
                  <a:cubicBezTo>
                    <a:pt x="1128" y="26570"/>
                    <a:pt x="1208" y="26700"/>
                    <a:pt x="1725" y="26700"/>
                  </a:cubicBezTo>
                  <a:cubicBezTo>
                    <a:pt x="1772" y="26700"/>
                    <a:pt x="1824" y="26699"/>
                    <a:pt x="1879" y="26697"/>
                  </a:cubicBezTo>
                  <a:cubicBezTo>
                    <a:pt x="3237" y="26652"/>
                    <a:pt x="4572" y="26584"/>
                    <a:pt x="5907" y="26516"/>
                  </a:cubicBezTo>
                  <a:cubicBezTo>
                    <a:pt x="9981" y="26335"/>
                    <a:pt x="14055" y="26154"/>
                    <a:pt x="18129" y="25973"/>
                  </a:cubicBezTo>
                  <a:cubicBezTo>
                    <a:pt x="23447" y="25746"/>
                    <a:pt x="28766" y="25520"/>
                    <a:pt x="34084" y="25294"/>
                  </a:cubicBezTo>
                  <a:cubicBezTo>
                    <a:pt x="34763" y="25249"/>
                    <a:pt x="35442" y="25226"/>
                    <a:pt x="36099" y="25158"/>
                  </a:cubicBezTo>
                  <a:cubicBezTo>
                    <a:pt x="36800" y="25113"/>
                    <a:pt x="36891" y="25022"/>
                    <a:pt x="36891" y="24366"/>
                  </a:cubicBezTo>
                  <a:cubicBezTo>
                    <a:pt x="36891" y="23868"/>
                    <a:pt x="36868" y="23370"/>
                    <a:pt x="36845" y="22895"/>
                  </a:cubicBezTo>
                  <a:cubicBezTo>
                    <a:pt x="36710" y="19749"/>
                    <a:pt x="36551" y="16626"/>
                    <a:pt x="36393" y="13503"/>
                  </a:cubicBezTo>
                  <a:cubicBezTo>
                    <a:pt x="36212" y="9383"/>
                    <a:pt x="36031" y="5264"/>
                    <a:pt x="35850" y="1145"/>
                  </a:cubicBezTo>
                  <a:cubicBezTo>
                    <a:pt x="35812" y="162"/>
                    <a:pt x="35790" y="0"/>
                    <a:pt x="35096"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30;p41">
              <a:extLst>
                <a:ext uri="{FF2B5EF4-FFF2-40B4-BE49-F238E27FC236}">
                  <a16:creationId xmlns:a16="http://schemas.microsoft.com/office/drawing/2014/main" id="{059C0ED1-A6E2-B5EF-5C37-604F6F377873}"/>
                </a:ext>
              </a:extLst>
            </p:cNvPr>
            <p:cNvSpPr/>
            <p:nvPr/>
          </p:nvSpPr>
          <p:spPr>
            <a:xfrm>
              <a:off x="3232850" y="2034775"/>
              <a:ext cx="277275" cy="430525"/>
            </a:xfrm>
            <a:custGeom>
              <a:avLst/>
              <a:gdLst/>
              <a:ahLst/>
              <a:cxnLst/>
              <a:rect l="l" t="t" r="r" b="b"/>
              <a:pathLst>
                <a:path w="11091" h="17221" extrusionOk="0">
                  <a:moveTo>
                    <a:pt x="7874" y="0"/>
                  </a:moveTo>
                  <a:cubicBezTo>
                    <a:pt x="7784" y="0"/>
                    <a:pt x="7695" y="5"/>
                    <a:pt x="7605" y="13"/>
                  </a:cubicBezTo>
                  <a:cubicBezTo>
                    <a:pt x="5772" y="59"/>
                    <a:pt x="4550" y="466"/>
                    <a:pt x="3373" y="1620"/>
                  </a:cubicBezTo>
                  <a:cubicBezTo>
                    <a:pt x="2196" y="2797"/>
                    <a:pt x="1313" y="4246"/>
                    <a:pt x="816" y="5830"/>
                  </a:cubicBezTo>
                  <a:cubicBezTo>
                    <a:pt x="137" y="8002"/>
                    <a:pt x="69" y="10266"/>
                    <a:pt x="23" y="12506"/>
                  </a:cubicBezTo>
                  <a:cubicBezTo>
                    <a:pt x="23" y="13525"/>
                    <a:pt x="1" y="14543"/>
                    <a:pt x="272" y="15516"/>
                  </a:cubicBezTo>
                  <a:cubicBezTo>
                    <a:pt x="363" y="15833"/>
                    <a:pt x="476" y="16127"/>
                    <a:pt x="635" y="16422"/>
                  </a:cubicBezTo>
                  <a:cubicBezTo>
                    <a:pt x="913" y="16937"/>
                    <a:pt x="1525" y="17221"/>
                    <a:pt x="2166" y="17221"/>
                  </a:cubicBezTo>
                  <a:cubicBezTo>
                    <a:pt x="2567" y="17221"/>
                    <a:pt x="2979" y="17109"/>
                    <a:pt x="3328" y="16874"/>
                  </a:cubicBezTo>
                  <a:cubicBezTo>
                    <a:pt x="4247" y="16284"/>
                    <a:pt x="5334" y="15968"/>
                    <a:pt x="6449" y="15968"/>
                  </a:cubicBezTo>
                  <a:cubicBezTo>
                    <a:pt x="6487" y="15968"/>
                    <a:pt x="6526" y="15968"/>
                    <a:pt x="6564" y="15969"/>
                  </a:cubicBezTo>
                  <a:cubicBezTo>
                    <a:pt x="7105" y="15989"/>
                    <a:pt x="7673" y="16084"/>
                    <a:pt x="8218" y="16084"/>
                  </a:cubicBezTo>
                  <a:cubicBezTo>
                    <a:pt x="8904" y="16084"/>
                    <a:pt x="9555" y="15933"/>
                    <a:pt x="10072" y="15290"/>
                  </a:cubicBezTo>
                  <a:cubicBezTo>
                    <a:pt x="10321" y="14973"/>
                    <a:pt x="10502" y="14588"/>
                    <a:pt x="10547" y="14181"/>
                  </a:cubicBezTo>
                  <a:cubicBezTo>
                    <a:pt x="11091" y="10288"/>
                    <a:pt x="11045" y="6350"/>
                    <a:pt x="10457" y="2480"/>
                  </a:cubicBezTo>
                  <a:cubicBezTo>
                    <a:pt x="10366" y="1779"/>
                    <a:pt x="10208" y="1032"/>
                    <a:pt x="9597" y="534"/>
                  </a:cubicBezTo>
                  <a:cubicBezTo>
                    <a:pt x="9084" y="198"/>
                    <a:pt x="8484" y="0"/>
                    <a:pt x="7874"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31;p41">
              <a:extLst>
                <a:ext uri="{FF2B5EF4-FFF2-40B4-BE49-F238E27FC236}">
                  <a16:creationId xmlns:a16="http://schemas.microsoft.com/office/drawing/2014/main" id="{404F7EC4-D77E-F082-C02A-A0F882F61F5F}"/>
                </a:ext>
              </a:extLst>
            </p:cNvPr>
            <p:cNvSpPr/>
            <p:nvPr/>
          </p:nvSpPr>
          <p:spPr>
            <a:xfrm rot="-1640950">
              <a:off x="3498658" y="2140552"/>
              <a:ext cx="88848" cy="72448"/>
            </a:xfrm>
            <a:custGeom>
              <a:avLst/>
              <a:gdLst/>
              <a:ahLst/>
              <a:cxnLst/>
              <a:rect l="l" t="t" r="r" b="b"/>
              <a:pathLst>
                <a:path w="3554" h="2898" extrusionOk="0">
                  <a:moveTo>
                    <a:pt x="3056" y="1"/>
                  </a:moveTo>
                  <a:lnTo>
                    <a:pt x="0" y="2490"/>
                  </a:lnTo>
                  <a:lnTo>
                    <a:pt x="521" y="2898"/>
                  </a:lnTo>
                  <a:lnTo>
                    <a:pt x="3554" y="431"/>
                  </a:lnTo>
                  <a:lnTo>
                    <a:pt x="3056"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32;p41">
              <a:extLst>
                <a:ext uri="{FF2B5EF4-FFF2-40B4-BE49-F238E27FC236}">
                  <a16:creationId xmlns:a16="http://schemas.microsoft.com/office/drawing/2014/main" id="{716DD348-1F98-C274-43A2-ACBE98597E84}"/>
                </a:ext>
              </a:extLst>
            </p:cNvPr>
            <p:cNvSpPr/>
            <p:nvPr/>
          </p:nvSpPr>
          <p:spPr>
            <a:xfrm>
              <a:off x="3651550" y="2012450"/>
              <a:ext cx="302725" cy="409600"/>
            </a:xfrm>
            <a:custGeom>
              <a:avLst/>
              <a:gdLst/>
              <a:ahLst/>
              <a:cxnLst/>
              <a:rect l="l" t="t" r="r" b="b"/>
              <a:pathLst>
                <a:path w="12109" h="16384" extrusionOk="0">
                  <a:moveTo>
                    <a:pt x="3651" y="1"/>
                  </a:moveTo>
                  <a:cubicBezTo>
                    <a:pt x="3300" y="1"/>
                    <a:pt x="2930" y="25"/>
                    <a:pt x="2535" y="69"/>
                  </a:cubicBezTo>
                  <a:cubicBezTo>
                    <a:pt x="1834" y="114"/>
                    <a:pt x="1177" y="408"/>
                    <a:pt x="657" y="884"/>
                  </a:cubicBezTo>
                  <a:cubicBezTo>
                    <a:pt x="114" y="1450"/>
                    <a:pt x="68" y="2219"/>
                    <a:pt x="46" y="2921"/>
                  </a:cubicBezTo>
                  <a:cubicBezTo>
                    <a:pt x="1" y="6836"/>
                    <a:pt x="544" y="10751"/>
                    <a:pt x="1607" y="14531"/>
                  </a:cubicBezTo>
                  <a:cubicBezTo>
                    <a:pt x="1721" y="14916"/>
                    <a:pt x="1947" y="15278"/>
                    <a:pt x="2241" y="15549"/>
                  </a:cubicBezTo>
                  <a:cubicBezTo>
                    <a:pt x="2703" y="15973"/>
                    <a:pt x="3198" y="16110"/>
                    <a:pt x="3709" y="16110"/>
                  </a:cubicBezTo>
                  <a:cubicBezTo>
                    <a:pt x="4398" y="16110"/>
                    <a:pt x="5115" y="15860"/>
                    <a:pt x="5817" y="15730"/>
                  </a:cubicBezTo>
                  <a:cubicBezTo>
                    <a:pt x="6121" y="15682"/>
                    <a:pt x="6428" y="15657"/>
                    <a:pt x="6733" y="15657"/>
                  </a:cubicBezTo>
                  <a:cubicBezTo>
                    <a:pt x="7562" y="15657"/>
                    <a:pt x="8383" y="15836"/>
                    <a:pt x="9144" y="16183"/>
                  </a:cubicBezTo>
                  <a:cubicBezTo>
                    <a:pt x="9423" y="16319"/>
                    <a:pt x="9731" y="16383"/>
                    <a:pt x="10035" y="16383"/>
                  </a:cubicBezTo>
                  <a:cubicBezTo>
                    <a:pt x="10789" y="16383"/>
                    <a:pt x="11521" y="15991"/>
                    <a:pt x="11747" y="15346"/>
                  </a:cubicBezTo>
                  <a:cubicBezTo>
                    <a:pt x="11860" y="15029"/>
                    <a:pt x="11928" y="14735"/>
                    <a:pt x="11973" y="14418"/>
                  </a:cubicBezTo>
                  <a:cubicBezTo>
                    <a:pt x="12109" y="13399"/>
                    <a:pt x="11950" y="12381"/>
                    <a:pt x="11792" y="11385"/>
                  </a:cubicBezTo>
                  <a:cubicBezTo>
                    <a:pt x="11430" y="9190"/>
                    <a:pt x="11068" y="6949"/>
                    <a:pt x="10072" y="4890"/>
                  </a:cubicBezTo>
                  <a:cubicBezTo>
                    <a:pt x="9348" y="3373"/>
                    <a:pt x="8284" y="2083"/>
                    <a:pt x="6971" y="1087"/>
                  </a:cubicBezTo>
                  <a:cubicBezTo>
                    <a:pt x="5927" y="309"/>
                    <a:pt x="4911" y="1"/>
                    <a:pt x="3651"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3;p41">
              <a:extLst>
                <a:ext uri="{FF2B5EF4-FFF2-40B4-BE49-F238E27FC236}">
                  <a16:creationId xmlns:a16="http://schemas.microsoft.com/office/drawing/2014/main" id="{315D5908-F720-926B-EB5C-6BF51B5C3281}"/>
                </a:ext>
              </a:extLst>
            </p:cNvPr>
            <p:cNvSpPr/>
            <p:nvPr/>
          </p:nvSpPr>
          <p:spPr>
            <a:xfrm rot="1277825">
              <a:off x="3568973" y="2138476"/>
              <a:ext cx="95099" cy="62824"/>
            </a:xfrm>
            <a:custGeom>
              <a:avLst/>
              <a:gdLst/>
              <a:ahLst/>
              <a:cxnLst/>
              <a:rect l="l" t="t" r="r" b="b"/>
              <a:pathLst>
                <a:path w="3804" h="2513" extrusionOk="0">
                  <a:moveTo>
                    <a:pt x="454" y="0"/>
                  </a:moveTo>
                  <a:lnTo>
                    <a:pt x="1" y="475"/>
                  </a:lnTo>
                  <a:lnTo>
                    <a:pt x="3350" y="2512"/>
                  </a:lnTo>
                  <a:lnTo>
                    <a:pt x="3803" y="2014"/>
                  </a:lnTo>
                  <a:lnTo>
                    <a:pt x="454" y="0"/>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4;p41">
              <a:extLst>
                <a:ext uri="{FF2B5EF4-FFF2-40B4-BE49-F238E27FC236}">
                  <a16:creationId xmlns:a16="http://schemas.microsoft.com/office/drawing/2014/main" id="{C50ECC15-8059-1B36-90B8-CA215FA49906}"/>
                </a:ext>
              </a:extLst>
            </p:cNvPr>
            <p:cNvSpPr/>
            <p:nvPr/>
          </p:nvSpPr>
          <p:spPr>
            <a:xfrm>
              <a:off x="3551975" y="2086575"/>
              <a:ext cx="44725" cy="26050"/>
            </a:xfrm>
            <a:custGeom>
              <a:avLst/>
              <a:gdLst/>
              <a:ahLst/>
              <a:cxnLst/>
              <a:rect l="l" t="t" r="r" b="b"/>
              <a:pathLst>
                <a:path w="1789" h="1042" extrusionOk="0">
                  <a:moveTo>
                    <a:pt x="1743" y="1"/>
                  </a:moveTo>
                  <a:lnTo>
                    <a:pt x="0" y="114"/>
                  </a:lnTo>
                  <a:lnTo>
                    <a:pt x="68" y="1042"/>
                  </a:lnTo>
                  <a:lnTo>
                    <a:pt x="1788" y="906"/>
                  </a:lnTo>
                  <a:lnTo>
                    <a:pt x="1743"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5;p41">
              <a:extLst>
                <a:ext uri="{FF2B5EF4-FFF2-40B4-BE49-F238E27FC236}">
                  <a16:creationId xmlns:a16="http://schemas.microsoft.com/office/drawing/2014/main" id="{51EA55A4-574B-4DE7-2F8B-696CD2A13B30}"/>
                </a:ext>
              </a:extLst>
            </p:cNvPr>
            <p:cNvSpPr/>
            <p:nvPr/>
          </p:nvSpPr>
          <p:spPr>
            <a:xfrm>
              <a:off x="3548575" y="2040750"/>
              <a:ext cx="45300" cy="25500"/>
            </a:xfrm>
            <a:custGeom>
              <a:avLst/>
              <a:gdLst/>
              <a:ahLst/>
              <a:cxnLst/>
              <a:rect l="l" t="t" r="r" b="b"/>
              <a:pathLst>
                <a:path w="1812" h="1020" extrusionOk="0">
                  <a:moveTo>
                    <a:pt x="1743" y="1"/>
                  </a:moveTo>
                  <a:lnTo>
                    <a:pt x="1" y="114"/>
                  </a:lnTo>
                  <a:lnTo>
                    <a:pt x="68" y="1019"/>
                  </a:lnTo>
                  <a:lnTo>
                    <a:pt x="1811" y="906"/>
                  </a:lnTo>
                  <a:lnTo>
                    <a:pt x="1743"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6;p41">
              <a:extLst>
                <a:ext uri="{FF2B5EF4-FFF2-40B4-BE49-F238E27FC236}">
                  <a16:creationId xmlns:a16="http://schemas.microsoft.com/office/drawing/2014/main" id="{7CA51F56-4B37-6480-6C1D-1C3AF4A597D4}"/>
                </a:ext>
              </a:extLst>
            </p:cNvPr>
            <p:cNvSpPr/>
            <p:nvPr/>
          </p:nvSpPr>
          <p:spPr>
            <a:xfrm>
              <a:off x="3545750" y="1998875"/>
              <a:ext cx="44725" cy="25500"/>
            </a:xfrm>
            <a:custGeom>
              <a:avLst/>
              <a:gdLst/>
              <a:ahLst/>
              <a:cxnLst/>
              <a:rect l="l" t="t" r="r" b="b"/>
              <a:pathLst>
                <a:path w="1789" h="1020" extrusionOk="0">
                  <a:moveTo>
                    <a:pt x="1743" y="1"/>
                  </a:moveTo>
                  <a:lnTo>
                    <a:pt x="0" y="114"/>
                  </a:lnTo>
                  <a:lnTo>
                    <a:pt x="68" y="1019"/>
                  </a:lnTo>
                  <a:lnTo>
                    <a:pt x="1788" y="906"/>
                  </a:lnTo>
                  <a:lnTo>
                    <a:pt x="1743"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7;p41">
              <a:extLst>
                <a:ext uri="{FF2B5EF4-FFF2-40B4-BE49-F238E27FC236}">
                  <a16:creationId xmlns:a16="http://schemas.microsoft.com/office/drawing/2014/main" id="{EBF309BB-82E8-F0A5-A5C1-7F102D2274CB}"/>
                </a:ext>
              </a:extLst>
            </p:cNvPr>
            <p:cNvSpPr/>
            <p:nvPr/>
          </p:nvSpPr>
          <p:spPr>
            <a:xfrm>
              <a:off x="3708700" y="673225"/>
              <a:ext cx="39625" cy="39050"/>
            </a:xfrm>
            <a:custGeom>
              <a:avLst/>
              <a:gdLst/>
              <a:ahLst/>
              <a:cxnLst/>
              <a:rect l="l" t="t" r="r" b="b"/>
              <a:pathLst>
                <a:path w="1585" h="1562" extrusionOk="0">
                  <a:moveTo>
                    <a:pt x="770" y="0"/>
                  </a:moveTo>
                  <a:cubicBezTo>
                    <a:pt x="566" y="23"/>
                    <a:pt x="385" y="91"/>
                    <a:pt x="227" y="249"/>
                  </a:cubicBezTo>
                  <a:cubicBezTo>
                    <a:pt x="159" y="317"/>
                    <a:pt x="91" y="407"/>
                    <a:pt x="68" y="498"/>
                  </a:cubicBezTo>
                  <a:cubicBezTo>
                    <a:pt x="23" y="588"/>
                    <a:pt x="0" y="702"/>
                    <a:pt x="23" y="792"/>
                  </a:cubicBezTo>
                  <a:cubicBezTo>
                    <a:pt x="23" y="860"/>
                    <a:pt x="23" y="928"/>
                    <a:pt x="46" y="996"/>
                  </a:cubicBezTo>
                  <a:cubicBezTo>
                    <a:pt x="91" y="1132"/>
                    <a:pt x="159" y="1245"/>
                    <a:pt x="249" y="1358"/>
                  </a:cubicBezTo>
                  <a:cubicBezTo>
                    <a:pt x="317" y="1403"/>
                    <a:pt x="362" y="1426"/>
                    <a:pt x="430" y="1471"/>
                  </a:cubicBezTo>
                  <a:cubicBezTo>
                    <a:pt x="544" y="1539"/>
                    <a:pt x="679" y="1562"/>
                    <a:pt x="815" y="1562"/>
                  </a:cubicBezTo>
                  <a:cubicBezTo>
                    <a:pt x="1245" y="1539"/>
                    <a:pt x="1585" y="1200"/>
                    <a:pt x="1585" y="770"/>
                  </a:cubicBezTo>
                  <a:lnTo>
                    <a:pt x="1562" y="566"/>
                  </a:lnTo>
                  <a:cubicBezTo>
                    <a:pt x="1517" y="430"/>
                    <a:pt x="1449" y="317"/>
                    <a:pt x="1336" y="226"/>
                  </a:cubicBezTo>
                  <a:lnTo>
                    <a:pt x="1177" y="91"/>
                  </a:lnTo>
                  <a:cubicBezTo>
                    <a:pt x="1041" y="23"/>
                    <a:pt x="906" y="0"/>
                    <a:pt x="77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38;p41">
              <a:extLst>
                <a:ext uri="{FF2B5EF4-FFF2-40B4-BE49-F238E27FC236}">
                  <a16:creationId xmlns:a16="http://schemas.microsoft.com/office/drawing/2014/main" id="{749F8FCB-A984-B0C6-1AB7-92A14BF6D6AF}"/>
                </a:ext>
              </a:extLst>
            </p:cNvPr>
            <p:cNvSpPr/>
            <p:nvPr/>
          </p:nvSpPr>
          <p:spPr>
            <a:xfrm>
              <a:off x="3873350" y="667550"/>
              <a:ext cx="39625" cy="39075"/>
            </a:xfrm>
            <a:custGeom>
              <a:avLst/>
              <a:gdLst/>
              <a:ahLst/>
              <a:cxnLst/>
              <a:rect l="l" t="t" r="r" b="b"/>
              <a:pathLst>
                <a:path w="1585" h="1563" extrusionOk="0">
                  <a:moveTo>
                    <a:pt x="770" y="1"/>
                  </a:moveTo>
                  <a:cubicBezTo>
                    <a:pt x="657" y="1"/>
                    <a:pt x="566" y="23"/>
                    <a:pt x="476" y="69"/>
                  </a:cubicBezTo>
                  <a:cubicBezTo>
                    <a:pt x="385" y="114"/>
                    <a:pt x="295" y="159"/>
                    <a:pt x="227" y="250"/>
                  </a:cubicBezTo>
                  <a:cubicBezTo>
                    <a:pt x="136" y="318"/>
                    <a:pt x="91" y="408"/>
                    <a:pt x="46" y="499"/>
                  </a:cubicBezTo>
                  <a:cubicBezTo>
                    <a:pt x="0" y="589"/>
                    <a:pt x="0" y="702"/>
                    <a:pt x="0" y="793"/>
                  </a:cubicBezTo>
                  <a:cubicBezTo>
                    <a:pt x="0" y="861"/>
                    <a:pt x="23" y="929"/>
                    <a:pt x="23" y="997"/>
                  </a:cubicBezTo>
                  <a:cubicBezTo>
                    <a:pt x="68" y="1132"/>
                    <a:pt x="136" y="1245"/>
                    <a:pt x="249" y="1359"/>
                  </a:cubicBezTo>
                  <a:lnTo>
                    <a:pt x="408" y="1472"/>
                  </a:lnTo>
                  <a:cubicBezTo>
                    <a:pt x="521" y="1540"/>
                    <a:pt x="657" y="1562"/>
                    <a:pt x="792" y="1562"/>
                  </a:cubicBezTo>
                  <a:cubicBezTo>
                    <a:pt x="906" y="1562"/>
                    <a:pt x="996" y="1540"/>
                    <a:pt x="1087" y="1494"/>
                  </a:cubicBezTo>
                  <a:cubicBezTo>
                    <a:pt x="1290" y="1427"/>
                    <a:pt x="1449" y="1268"/>
                    <a:pt x="1517" y="1064"/>
                  </a:cubicBezTo>
                  <a:cubicBezTo>
                    <a:pt x="1562" y="974"/>
                    <a:pt x="1585" y="861"/>
                    <a:pt x="1562" y="770"/>
                  </a:cubicBezTo>
                  <a:cubicBezTo>
                    <a:pt x="1562" y="702"/>
                    <a:pt x="1539" y="634"/>
                    <a:pt x="1539" y="567"/>
                  </a:cubicBezTo>
                  <a:cubicBezTo>
                    <a:pt x="1494" y="431"/>
                    <a:pt x="1426" y="318"/>
                    <a:pt x="1336" y="227"/>
                  </a:cubicBezTo>
                  <a:lnTo>
                    <a:pt x="1155" y="91"/>
                  </a:lnTo>
                  <a:cubicBezTo>
                    <a:pt x="1041" y="23"/>
                    <a:pt x="906" y="1"/>
                    <a:pt x="77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39;p41">
              <a:extLst>
                <a:ext uri="{FF2B5EF4-FFF2-40B4-BE49-F238E27FC236}">
                  <a16:creationId xmlns:a16="http://schemas.microsoft.com/office/drawing/2014/main" id="{07CA53F7-DB4E-8853-567C-B51137E44380}"/>
                </a:ext>
              </a:extLst>
            </p:cNvPr>
            <p:cNvSpPr/>
            <p:nvPr/>
          </p:nvSpPr>
          <p:spPr>
            <a:xfrm>
              <a:off x="3760750" y="798825"/>
              <a:ext cx="113750" cy="55575"/>
            </a:xfrm>
            <a:custGeom>
              <a:avLst/>
              <a:gdLst/>
              <a:ahLst/>
              <a:cxnLst/>
              <a:rect l="l" t="t" r="r" b="b"/>
              <a:pathLst>
                <a:path w="4550" h="2223" extrusionOk="0">
                  <a:moveTo>
                    <a:pt x="4550" y="0"/>
                  </a:moveTo>
                  <a:cubicBezTo>
                    <a:pt x="4549" y="0"/>
                    <a:pt x="3237" y="792"/>
                    <a:pt x="1924" y="792"/>
                  </a:cubicBezTo>
                  <a:cubicBezTo>
                    <a:pt x="1851" y="798"/>
                    <a:pt x="1777" y="800"/>
                    <a:pt x="1703" y="800"/>
                  </a:cubicBezTo>
                  <a:cubicBezTo>
                    <a:pt x="1117" y="800"/>
                    <a:pt x="523" y="641"/>
                    <a:pt x="1" y="340"/>
                  </a:cubicBezTo>
                  <a:lnTo>
                    <a:pt x="1" y="340"/>
                  </a:lnTo>
                  <a:cubicBezTo>
                    <a:pt x="109" y="1427"/>
                    <a:pt x="1012" y="2222"/>
                    <a:pt x="2087" y="2222"/>
                  </a:cubicBezTo>
                  <a:cubicBezTo>
                    <a:pt x="2131" y="2222"/>
                    <a:pt x="2174" y="2221"/>
                    <a:pt x="2218" y="2218"/>
                  </a:cubicBezTo>
                  <a:cubicBezTo>
                    <a:pt x="2229" y="2218"/>
                    <a:pt x="2239" y="2218"/>
                    <a:pt x="2249" y="2218"/>
                  </a:cubicBezTo>
                  <a:cubicBezTo>
                    <a:pt x="4258" y="2218"/>
                    <a:pt x="4550" y="1"/>
                    <a:pt x="4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40;p41">
              <a:extLst>
                <a:ext uri="{FF2B5EF4-FFF2-40B4-BE49-F238E27FC236}">
                  <a16:creationId xmlns:a16="http://schemas.microsoft.com/office/drawing/2014/main" id="{7D3E0CD0-3079-943F-CA3A-D78066200596}"/>
                </a:ext>
              </a:extLst>
            </p:cNvPr>
            <p:cNvSpPr/>
            <p:nvPr/>
          </p:nvSpPr>
          <p:spPr>
            <a:xfrm>
              <a:off x="3771500" y="625175"/>
              <a:ext cx="43600" cy="146300"/>
            </a:xfrm>
            <a:custGeom>
              <a:avLst/>
              <a:gdLst/>
              <a:ahLst/>
              <a:cxnLst/>
              <a:rect l="l" t="t" r="r" b="b"/>
              <a:pathLst>
                <a:path w="1744" h="5852" extrusionOk="0">
                  <a:moveTo>
                    <a:pt x="980" y="1"/>
                  </a:moveTo>
                  <a:cubicBezTo>
                    <a:pt x="931" y="1"/>
                    <a:pt x="883" y="44"/>
                    <a:pt x="883" y="111"/>
                  </a:cubicBezTo>
                  <a:cubicBezTo>
                    <a:pt x="883" y="813"/>
                    <a:pt x="1064" y="1537"/>
                    <a:pt x="1042" y="2262"/>
                  </a:cubicBezTo>
                  <a:cubicBezTo>
                    <a:pt x="1042" y="2873"/>
                    <a:pt x="906" y="3484"/>
                    <a:pt x="634" y="4049"/>
                  </a:cubicBezTo>
                  <a:cubicBezTo>
                    <a:pt x="453" y="4457"/>
                    <a:pt x="1" y="4842"/>
                    <a:pt x="204" y="5317"/>
                  </a:cubicBezTo>
                  <a:cubicBezTo>
                    <a:pt x="374" y="5724"/>
                    <a:pt x="786" y="5852"/>
                    <a:pt x="1191" y="5852"/>
                  </a:cubicBezTo>
                  <a:cubicBezTo>
                    <a:pt x="1326" y="5852"/>
                    <a:pt x="1460" y="5837"/>
                    <a:pt x="1585" y="5815"/>
                  </a:cubicBezTo>
                  <a:cubicBezTo>
                    <a:pt x="1743" y="5792"/>
                    <a:pt x="1721" y="5588"/>
                    <a:pt x="1585" y="5566"/>
                  </a:cubicBezTo>
                  <a:cubicBezTo>
                    <a:pt x="1245" y="5543"/>
                    <a:pt x="861" y="5588"/>
                    <a:pt x="612" y="5339"/>
                  </a:cubicBezTo>
                  <a:cubicBezTo>
                    <a:pt x="385" y="5091"/>
                    <a:pt x="521" y="4864"/>
                    <a:pt x="679" y="4615"/>
                  </a:cubicBezTo>
                  <a:cubicBezTo>
                    <a:pt x="951" y="4208"/>
                    <a:pt x="1132" y="3778"/>
                    <a:pt x="1245" y="3303"/>
                  </a:cubicBezTo>
                  <a:cubicBezTo>
                    <a:pt x="1336" y="2805"/>
                    <a:pt x="1381" y="2307"/>
                    <a:pt x="1336" y="1786"/>
                  </a:cubicBezTo>
                  <a:cubicBezTo>
                    <a:pt x="1313" y="1198"/>
                    <a:pt x="1223" y="632"/>
                    <a:pt x="1064" y="66"/>
                  </a:cubicBezTo>
                  <a:cubicBezTo>
                    <a:pt x="1046" y="21"/>
                    <a:pt x="1013" y="1"/>
                    <a:pt x="98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41;p41">
              <a:extLst>
                <a:ext uri="{FF2B5EF4-FFF2-40B4-BE49-F238E27FC236}">
                  <a16:creationId xmlns:a16="http://schemas.microsoft.com/office/drawing/2014/main" id="{363E44DF-40E3-2DB8-2716-91B0DEAC1DCE}"/>
                </a:ext>
              </a:extLst>
            </p:cNvPr>
            <p:cNvSpPr/>
            <p:nvPr/>
          </p:nvSpPr>
          <p:spPr>
            <a:xfrm>
              <a:off x="3553675" y="628525"/>
              <a:ext cx="499050" cy="119975"/>
            </a:xfrm>
            <a:custGeom>
              <a:avLst/>
              <a:gdLst/>
              <a:ahLst/>
              <a:cxnLst/>
              <a:rect l="l" t="t" r="r" b="b"/>
              <a:pathLst>
                <a:path w="19962" h="4799" extrusionOk="0">
                  <a:moveTo>
                    <a:pt x="15164" y="837"/>
                  </a:moveTo>
                  <a:lnTo>
                    <a:pt x="15164" y="860"/>
                  </a:lnTo>
                  <a:lnTo>
                    <a:pt x="17201" y="860"/>
                  </a:lnTo>
                  <a:cubicBezTo>
                    <a:pt x="17449" y="860"/>
                    <a:pt x="17631" y="1041"/>
                    <a:pt x="17653" y="1290"/>
                  </a:cubicBezTo>
                  <a:cubicBezTo>
                    <a:pt x="17653" y="1426"/>
                    <a:pt x="17676" y="1562"/>
                    <a:pt x="17676" y="1675"/>
                  </a:cubicBezTo>
                  <a:cubicBezTo>
                    <a:pt x="17721" y="3463"/>
                    <a:pt x="17721" y="3463"/>
                    <a:pt x="15933" y="3508"/>
                  </a:cubicBezTo>
                  <a:cubicBezTo>
                    <a:pt x="15182" y="3526"/>
                    <a:pt x="14447" y="3560"/>
                    <a:pt x="13714" y="3560"/>
                  </a:cubicBezTo>
                  <a:cubicBezTo>
                    <a:pt x="13540" y="3560"/>
                    <a:pt x="13368" y="3558"/>
                    <a:pt x="13195" y="3553"/>
                  </a:cubicBezTo>
                  <a:cubicBezTo>
                    <a:pt x="12470" y="3531"/>
                    <a:pt x="12357" y="3395"/>
                    <a:pt x="12335" y="2648"/>
                  </a:cubicBezTo>
                  <a:cubicBezTo>
                    <a:pt x="12312" y="815"/>
                    <a:pt x="12199" y="860"/>
                    <a:pt x="14077" y="837"/>
                  </a:cubicBezTo>
                  <a:close/>
                  <a:moveTo>
                    <a:pt x="6212" y="1275"/>
                  </a:moveTo>
                  <a:cubicBezTo>
                    <a:pt x="6648" y="1275"/>
                    <a:pt x="7083" y="1281"/>
                    <a:pt x="7514" y="1290"/>
                  </a:cubicBezTo>
                  <a:cubicBezTo>
                    <a:pt x="7944" y="1290"/>
                    <a:pt x="8080" y="1426"/>
                    <a:pt x="8148" y="1811"/>
                  </a:cubicBezTo>
                  <a:cubicBezTo>
                    <a:pt x="8193" y="1992"/>
                    <a:pt x="8216" y="2173"/>
                    <a:pt x="8238" y="2354"/>
                  </a:cubicBezTo>
                  <a:cubicBezTo>
                    <a:pt x="8374" y="3712"/>
                    <a:pt x="8216" y="3870"/>
                    <a:pt x="6790" y="3938"/>
                  </a:cubicBezTo>
                  <a:cubicBezTo>
                    <a:pt x="6609" y="3946"/>
                    <a:pt x="6428" y="3948"/>
                    <a:pt x="6247" y="3948"/>
                  </a:cubicBezTo>
                  <a:cubicBezTo>
                    <a:pt x="5885" y="3948"/>
                    <a:pt x="5522" y="3938"/>
                    <a:pt x="5160" y="3938"/>
                  </a:cubicBezTo>
                  <a:cubicBezTo>
                    <a:pt x="4768" y="3938"/>
                    <a:pt x="4376" y="3948"/>
                    <a:pt x="3983" y="3948"/>
                  </a:cubicBezTo>
                  <a:cubicBezTo>
                    <a:pt x="3787" y="3948"/>
                    <a:pt x="3591" y="3946"/>
                    <a:pt x="3395" y="3938"/>
                  </a:cubicBezTo>
                  <a:cubicBezTo>
                    <a:pt x="2897" y="3915"/>
                    <a:pt x="2693" y="3757"/>
                    <a:pt x="2671" y="3304"/>
                  </a:cubicBezTo>
                  <a:cubicBezTo>
                    <a:pt x="2603" y="1494"/>
                    <a:pt x="2422" y="1358"/>
                    <a:pt x="4368" y="1313"/>
                  </a:cubicBezTo>
                  <a:cubicBezTo>
                    <a:pt x="4978" y="1286"/>
                    <a:pt x="5596" y="1275"/>
                    <a:pt x="6212" y="1275"/>
                  </a:cubicBezTo>
                  <a:close/>
                  <a:moveTo>
                    <a:pt x="13376" y="0"/>
                  </a:moveTo>
                  <a:cubicBezTo>
                    <a:pt x="13014" y="0"/>
                    <a:pt x="12652" y="45"/>
                    <a:pt x="12289" y="91"/>
                  </a:cubicBezTo>
                  <a:cubicBezTo>
                    <a:pt x="11905" y="136"/>
                    <a:pt x="11588" y="294"/>
                    <a:pt x="11497" y="702"/>
                  </a:cubicBezTo>
                  <a:cubicBezTo>
                    <a:pt x="11457" y="1044"/>
                    <a:pt x="11184" y="1279"/>
                    <a:pt x="10853" y="1279"/>
                  </a:cubicBezTo>
                  <a:cubicBezTo>
                    <a:pt x="10812" y="1279"/>
                    <a:pt x="10770" y="1275"/>
                    <a:pt x="10728" y="1267"/>
                  </a:cubicBezTo>
                  <a:cubicBezTo>
                    <a:pt x="10411" y="1267"/>
                    <a:pt x="10094" y="1290"/>
                    <a:pt x="9777" y="1290"/>
                  </a:cubicBezTo>
                  <a:cubicBezTo>
                    <a:pt x="9712" y="1294"/>
                    <a:pt x="9648" y="1296"/>
                    <a:pt x="9586" y="1296"/>
                  </a:cubicBezTo>
                  <a:cubicBezTo>
                    <a:pt x="9240" y="1296"/>
                    <a:pt x="8947" y="1221"/>
                    <a:pt x="8736" y="837"/>
                  </a:cubicBezTo>
                  <a:cubicBezTo>
                    <a:pt x="8568" y="585"/>
                    <a:pt x="8283" y="450"/>
                    <a:pt x="7990" y="450"/>
                  </a:cubicBezTo>
                  <a:cubicBezTo>
                    <a:pt x="7967" y="450"/>
                    <a:pt x="7944" y="451"/>
                    <a:pt x="7921" y="453"/>
                  </a:cubicBezTo>
                  <a:cubicBezTo>
                    <a:pt x="7420" y="438"/>
                    <a:pt x="6918" y="431"/>
                    <a:pt x="6417" y="431"/>
                  </a:cubicBezTo>
                  <a:cubicBezTo>
                    <a:pt x="5334" y="431"/>
                    <a:pt x="4251" y="466"/>
                    <a:pt x="3169" y="543"/>
                  </a:cubicBezTo>
                  <a:cubicBezTo>
                    <a:pt x="2716" y="589"/>
                    <a:pt x="2241" y="656"/>
                    <a:pt x="1969" y="1064"/>
                  </a:cubicBezTo>
                  <a:cubicBezTo>
                    <a:pt x="1780" y="1317"/>
                    <a:pt x="1568" y="1393"/>
                    <a:pt x="1327" y="1393"/>
                  </a:cubicBezTo>
                  <a:cubicBezTo>
                    <a:pt x="1222" y="1393"/>
                    <a:pt x="1112" y="1379"/>
                    <a:pt x="996" y="1358"/>
                  </a:cubicBezTo>
                  <a:cubicBezTo>
                    <a:pt x="892" y="1320"/>
                    <a:pt x="780" y="1302"/>
                    <a:pt x="667" y="1302"/>
                  </a:cubicBezTo>
                  <a:cubicBezTo>
                    <a:pt x="509" y="1302"/>
                    <a:pt x="349" y="1337"/>
                    <a:pt x="204" y="1403"/>
                  </a:cubicBezTo>
                  <a:cubicBezTo>
                    <a:pt x="113" y="1494"/>
                    <a:pt x="45" y="1607"/>
                    <a:pt x="0" y="1720"/>
                  </a:cubicBezTo>
                  <a:cubicBezTo>
                    <a:pt x="0" y="1788"/>
                    <a:pt x="68" y="1901"/>
                    <a:pt x="136" y="1946"/>
                  </a:cubicBezTo>
                  <a:cubicBezTo>
                    <a:pt x="227" y="2037"/>
                    <a:pt x="340" y="2105"/>
                    <a:pt x="475" y="2128"/>
                  </a:cubicBezTo>
                  <a:cubicBezTo>
                    <a:pt x="1403" y="2173"/>
                    <a:pt x="1833" y="2512"/>
                    <a:pt x="1833" y="3531"/>
                  </a:cubicBezTo>
                  <a:cubicBezTo>
                    <a:pt x="1811" y="4368"/>
                    <a:pt x="2263" y="4708"/>
                    <a:pt x="3123" y="4775"/>
                  </a:cubicBezTo>
                  <a:cubicBezTo>
                    <a:pt x="3365" y="4783"/>
                    <a:pt x="3606" y="4786"/>
                    <a:pt x="3848" y="4786"/>
                  </a:cubicBezTo>
                  <a:cubicBezTo>
                    <a:pt x="4330" y="4786"/>
                    <a:pt x="4813" y="4775"/>
                    <a:pt x="5296" y="4775"/>
                  </a:cubicBezTo>
                  <a:lnTo>
                    <a:pt x="5296" y="4798"/>
                  </a:lnTo>
                  <a:lnTo>
                    <a:pt x="6111" y="4798"/>
                  </a:lnTo>
                  <a:cubicBezTo>
                    <a:pt x="6745" y="4753"/>
                    <a:pt x="7378" y="4753"/>
                    <a:pt x="8012" y="4662"/>
                  </a:cubicBezTo>
                  <a:cubicBezTo>
                    <a:pt x="8578" y="4640"/>
                    <a:pt x="9030" y="4187"/>
                    <a:pt x="9076" y="3621"/>
                  </a:cubicBezTo>
                  <a:cubicBezTo>
                    <a:pt x="9098" y="3485"/>
                    <a:pt x="9121" y="3372"/>
                    <a:pt x="9121" y="3236"/>
                  </a:cubicBezTo>
                  <a:cubicBezTo>
                    <a:pt x="9121" y="2467"/>
                    <a:pt x="9098" y="2376"/>
                    <a:pt x="10094" y="2354"/>
                  </a:cubicBezTo>
                  <a:cubicBezTo>
                    <a:pt x="10411" y="2354"/>
                    <a:pt x="10728" y="2354"/>
                    <a:pt x="11045" y="2376"/>
                  </a:cubicBezTo>
                  <a:cubicBezTo>
                    <a:pt x="11226" y="2376"/>
                    <a:pt x="11384" y="2512"/>
                    <a:pt x="11407" y="2693"/>
                  </a:cubicBezTo>
                  <a:cubicBezTo>
                    <a:pt x="11475" y="2920"/>
                    <a:pt x="11497" y="3146"/>
                    <a:pt x="11520" y="3350"/>
                  </a:cubicBezTo>
                  <a:cubicBezTo>
                    <a:pt x="11610" y="3983"/>
                    <a:pt x="11973" y="4278"/>
                    <a:pt x="12606" y="4368"/>
                  </a:cubicBezTo>
                  <a:cubicBezTo>
                    <a:pt x="13085" y="4428"/>
                    <a:pt x="13563" y="4451"/>
                    <a:pt x="14041" y="4451"/>
                  </a:cubicBezTo>
                  <a:cubicBezTo>
                    <a:pt x="15192" y="4451"/>
                    <a:pt x="16344" y="4319"/>
                    <a:pt x="17495" y="4255"/>
                  </a:cubicBezTo>
                  <a:cubicBezTo>
                    <a:pt x="18015" y="4232"/>
                    <a:pt x="18445" y="3825"/>
                    <a:pt x="18468" y="3304"/>
                  </a:cubicBezTo>
                  <a:cubicBezTo>
                    <a:pt x="18513" y="2942"/>
                    <a:pt x="18536" y="2580"/>
                    <a:pt x="18536" y="2241"/>
                  </a:cubicBezTo>
                  <a:cubicBezTo>
                    <a:pt x="18513" y="1856"/>
                    <a:pt x="18717" y="1516"/>
                    <a:pt x="19056" y="1358"/>
                  </a:cubicBezTo>
                  <a:cubicBezTo>
                    <a:pt x="19373" y="1200"/>
                    <a:pt x="19735" y="1086"/>
                    <a:pt x="19916" y="747"/>
                  </a:cubicBezTo>
                  <a:cubicBezTo>
                    <a:pt x="19962" y="634"/>
                    <a:pt x="19962" y="498"/>
                    <a:pt x="19916" y="385"/>
                  </a:cubicBezTo>
                  <a:cubicBezTo>
                    <a:pt x="19894" y="317"/>
                    <a:pt x="19781" y="272"/>
                    <a:pt x="19690" y="249"/>
                  </a:cubicBezTo>
                  <a:cubicBezTo>
                    <a:pt x="19643" y="235"/>
                    <a:pt x="19597" y="229"/>
                    <a:pt x="19553" y="229"/>
                  </a:cubicBezTo>
                  <a:cubicBezTo>
                    <a:pt x="19265" y="229"/>
                    <a:pt x="19034" y="483"/>
                    <a:pt x="18755" y="483"/>
                  </a:cubicBezTo>
                  <a:cubicBezTo>
                    <a:pt x="18727" y="483"/>
                    <a:pt x="18700" y="481"/>
                    <a:pt x="18672" y="475"/>
                  </a:cubicBezTo>
                  <a:cubicBezTo>
                    <a:pt x="18341" y="409"/>
                    <a:pt x="18140" y="22"/>
                    <a:pt x="17754" y="22"/>
                  </a:cubicBezTo>
                  <a:cubicBezTo>
                    <a:pt x="17743" y="22"/>
                    <a:pt x="17732" y="22"/>
                    <a:pt x="17721" y="23"/>
                  </a:cubicBezTo>
                  <a:cubicBezTo>
                    <a:pt x="17685" y="27"/>
                    <a:pt x="17649" y="29"/>
                    <a:pt x="17612" y="29"/>
                  </a:cubicBezTo>
                  <a:cubicBezTo>
                    <a:pt x="17468" y="29"/>
                    <a:pt x="17323" y="0"/>
                    <a:pt x="1717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42;p41">
              <a:extLst>
                <a:ext uri="{FF2B5EF4-FFF2-40B4-BE49-F238E27FC236}">
                  <a16:creationId xmlns:a16="http://schemas.microsoft.com/office/drawing/2014/main" id="{D01AAC83-B1A8-A695-54BB-02D130016F86}"/>
                </a:ext>
              </a:extLst>
            </p:cNvPr>
            <p:cNvSpPr/>
            <p:nvPr/>
          </p:nvSpPr>
          <p:spPr>
            <a:xfrm>
              <a:off x="2957325" y="2137650"/>
              <a:ext cx="286300" cy="262050"/>
            </a:xfrm>
            <a:custGeom>
              <a:avLst/>
              <a:gdLst/>
              <a:ahLst/>
              <a:cxnLst/>
              <a:rect l="l" t="t" r="r" b="b"/>
              <a:pathLst>
                <a:path w="11452" h="10482" extrusionOk="0">
                  <a:moveTo>
                    <a:pt x="3915" y="1"/>
                  </a:moveTo>
                  <a:cubicBezTo>
                    <a:pt x="3285" y="1"/>
                    <a:pt x="2782" y="67"/>
                    <a:pt x="2512" y="221"/>
                  </a:cubicBezTo>
                  <a:cubicBezTo>
                    <a:pt x="1018" y="1081"/>
                    <a:pt x="0" y="9817"/>
                    <a:pt x="837" y="10224"/>
                  </a:cubicBezTo>
                  <a:cubicBezTo>
                    <a:pt x="1189" y="10405"/>
                    <a:pt x="2269" y="10482"/>
                    <a:pt x="3447" y="10482"/>
                  </a:cubicBezTo>
                  <a:cubicBezTo>
                    <a:pt x="5076" y="10482"/>
                    <a:pt x="6891" y="10335"/>
                    <a:pt x="7220" y="10111"/>
                  </a:cubicBezTo>
                  <a:cubicBezTo>
                    <a:pt x="7604" y="9885"/>
                    <a:pt x="7899" y="9545"/>
                    <a:pt x="8057" y="9138"/>
                  </a:cubicBezTo>
                  <a:cubicBezTo>
                    <a:pt x="8193" y="8821"/>
                    <a:pt x="8261" y="8459"/>
                    <a:pt x="8261" y="8097"/>
                  </a:cubicBezTo>
                  <a:cubicBezTo>
                    <a:pt x="9098" y="7780"/>
                    <a:pt x="9596" y="7350"/>
                    <a:pt x="9460" y="6037"/>
                  </a:cubicBezTo>
                  <a:cubicBezTo>
                    <a:pt x="9732" y="5992"/>
                    <a:pt x="10003" y="5879"/>
                    <a:pt x="10252" y="5721"/>
                  </a:cubicBezTo>
                  <a:cubicBezTo>
                    <a:pt x="11339" y="5019"/>
                    <a:pt x="10569" y="3887"/>
                    <a:pt x="10569" y="3887"/>
                  </a:cubicBezTo>
                  <a:cubicBezTo>
                    <a:pt x="10728" y="3729"/>
                    <a:pt x="10863" y="3548"/>
                    <a:pt x="10954" y="3344"/>
                  </a:cubicBezTo>
                  <a:cubicBezTo>
                    <a:pt x="11248" y="2824"/>
                    <a:pt x="11452" y="2032"/>
                    <a:pt x="10524" y="1443"/>
                  </a:cubicBezTo>
                  <a:cubicBezTo>
                    <a:pt x="9397" y="715"/>
                    <a:pt x="5974" y="1"/>
                    <a:pt x="3915"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3;p41">
              <a:extLst>
                <a:ext uri="{FF2B5EF4-FFF2-40B4-BE49-F238E27FC236}">
                  <a16:creationId xmlns:a16="http://schemas.microsoft.com/office/drawing/2014/main" id="{46EA3D9A-23BF-1088-D563-570ABD4729A9}"/>
                </a:ext>
              </a:extLst>
            </p:cNvPr>
            <p:cNvSpPr/>
            <p:nvPr/>
          </p:nvSpPr>
          <p:spPr>
            <a:xfrm>
              <a:off x="3031425" y="2191075"/>
              <a:ext cx="199750" cy="43775"/>
            </a:xfrm>
            <a:custGeom>
              <a:avLst/>
              <a:gdLst/>
              <a:ahLst/>
              <a:cxnLst/>
              <a:rect l="l" t="t" r="r" b="b"/>
              <a:pathLst>
                <a:path w="7990" h="1751" extrusionOk="0">
                  <a:moveTo>
                    <a:pt x="4133" y="1"/>
                  </a:moveTo>
                  <a:cubicBezTo>
                    <a:pt x="4030" y="1"/>
                    <a:pt x="3928" y="3"/>
                    <a:pt x="3826" y="8"/>
                  </a:cubicBezTo>
                  <a:cubicBezTo>
                    <a:pt x="2739" y="121"/>
                    <a:pt x="91" y="755"/>
                    <a:pt x="1" y="755"/>
                  </a:cubicBezTo>
                  <a:cubicBezTo>
                    <a:pt x="114" y="755"/>
                    <a:pt x="4391" y="823"/>
                    <a:pt x="5297" y="981"/>
                  </a:cubicBezTo>
                  <a:cubicBezTo>
                    <a:pt x="6225" y="1162"/>
                    <a:pt x="7266" y="1434"/>
                    <a:pt x="7605" y="1750"/>
                  </a:cubicBezTo>
                  <a:cubicBezTo>
                    <a:pt x="7764" y="1592"/>
                    <a:pt x="7899" y="1411"/>
                    <a:pt x="7990" y="1207"/>
                  </a:cubicBezTo>
                  <a:cubicBezTo>
                    <a:pt x="6873" y="427"/>
                    <a:pt x="5520" y="1"/>
                    <a:pt x="413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4;p41">
              <a:extLst>
                <a:ext uri="{FF2B5EF4-FFF2-40B4-BE49-F238E27FC236}">
                  <a16:creationId xmlns:a16="http://schemas.microsoft.com/office/drawing/2014/main" id="{157A1D90-A625-AFDD-F015-8EFC31442A1C}"/>
                </a:ext>
              </a:extLst>
            </p:cNvPr>
            <p:cNvSpPr/>
            <p:nvPr/>
          </p:nvSpPr>
          <p:spPr>
            <a:xfrm>
              <a:off x="3043325" y="2262025"/>
              <a:ext cx="170325" cy="26575"/>
            </a:xfrm>
            <a:custGeom>
              <a:avLst/>
              <a:gdLst/>
              <a:ahLst/>
              <a:cxnLst/>
              <a:rect l="l" t="t" r="r" b="b"/>
              <a:pathLst>
                <a:path w="6813" h="1063" extrusionOk="0">
                  <a:moveTo>
                    <a:pt x="3980" y="1"/>
                  </a:moveTo>
                  <a:cubicBezTo>
                    <a:pt x="2336" y="1"/>
                    <a:pt x="77" y="681"/>
                    <a:pt x="0" y="700"/>
                  </a:cubicBezTo>
                  <a:lnTo>
                    <a:pt x="6020" y="1062"/>
                  </a:lnTo>
                  <a:cubicBezTo>
                    <a:pt x="6292" y="1017"/>
                    <a:pt x="6563" y="904"/>
                    <a:pt x="6812" y="746"/>
                  </a:cubicBezTo>
                  <a:cubicBezTo>
                    <a:pt x="6156" y="429"/>
                    <a:pt x="5454" y="202"/>
                    <a:pt x="4753" y="67"/>
                  </a:cubicBezTo>
                  <a:cubicBezTo>
                    <a:pt x="4522" y="21"/>
                    <a:pt x="4260" y="1"/>
                    <a:pt x="398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5;p41">
              <a:extLst>
                <a:ext uri="{FF2B5EF4-FFF2-40B4-BE49-F238E27FC236}">
                  <a16:creationId xmlns:a16="http://schemas.microsoft.com/office/drawing/2014/main" id="{31D73F09-F52D-70E7-4792-27F2C355965A}"/>
                </a:ext>
              </a:extLst>
            </p:cNvPr>
            <p:cNvSpPr/>
            <p:nvPr/>
          </p:nvSpPr>
          <p:spPr>
            <a:xfrm>
              <a:off x="3056325" y="2340075"/>
              <a:ext cx="107525" cy="26100"/>
            </a:xfrm>
            <a:custGeom>
              <a:avLst/>
              <a:gdLst/>
              <a:ahLst/>
              <a:cxnLst/>
              <a:rect l="l" t="t" r="r" b="b"/>
              <a:pathLst>
                <a:path w="4301" h="1044" extrusionOk="0">
                  <a:moveTo>
                    <a:pt x="4301" y="0"/>
                  </a:moveTo>
                  <a:lnTo>
                    <a:pt x="1" y="407"/>
                  </a:lnTo>
                  <a:cubicBezTo>
                    <a:pt x="1" y="407"/>
                    <a:pt x="2375" y="1043"/>
                    <a:pt x="3964" y="1043"/>
                  </a:cubicBezTo>
                  <a:cubicBezTo>
                    <a:pt x="4016" y="1043"/>
                    <a:pt x="4069" y="1043"/>
                    <a:pt x="4120" y="1041"/>
                  </a:cubicBezTo>
                  <a:cubicBezTo>
                    <a:pt x="4233" y="702"/>
                    <a:pt x="4301" y="362"/>
                    <a:pt x="430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6;p41">
              <a:extLst>
                <a:ext uri="{FF2B5EF4-FFF2-40B4-BE49-F238E27FC236}">
                  <a16:creationId xmlns:a16="http://schemas.microsoft.com/office/drawing/2014/main" id="{B04E6448-C589-93BD-CFDA-325EECDC554E}"/>
                </a:ext>
              </a:extLst>
            </p:cNvPr>
            <p:cNvSpPr/>
            <p:nvPr/>
          </p:nvSpPr>
          <p:spPr>
            <a:xfrm>
              <a:off x="3927100" y="1510600"/>
              <a:ext cx="200325" cy="229950"/>
            </a:xfrm>
            <a:custGeom>
              <a:avLst/>
              <a:gdLst/>
              <a:ahLst/>
              <a:cxnLst/>
              <a:rect l="l" t="t" r="r" b="b"/>
              <a:pathLst>
                <a:path w="8013" h="9198" extrusionOk="0">
                  <a:moveTo>
                    <a:pt x="0" y="0"/>
                  </a:moveTo>
                  <a:lnTo>
                    <a:pt x="0" y="6405"/>
                  </a:lnTo>
                  <a:cubicBezTo>
                    <a:pt x="0" y="6405"/>
                    <a:pt x="181" y="8284"/>
                    <a:pt x="2671" y="8985"/>
                  </a:cubicBezTo>
                  <a:cubicBezTo>
                    <a:pt x="3176" y="9132"/>
                    <a:pt x="3674" y="9197"/>
                    <a:pt x="4150" y="9197"/>
                  </a:cubicBezTo>
                  <a:cubicBezTo>
                    <a:pt x="6021" y="9197"/>
                    <a:pt x="7542" y="8194"/>
                    <a:pt x="7740" y="7220"/>
                  </a:cubicBezTo>
                  <a:cubicBezTo>
                    <a:pt x="8012" y="5885"/>
                    <a:pt x="7854" y="295"/>
                    <a:pt x="7831" y="182"/>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47;p41">
              <a:extLst>
                <a:ext uri="{FF2B5EF4-FFF2-40B4-BE49-F238E27FC236}">
                  <a16:creationId xmlns:a16="http://schemas.microsoft.com/office/drawing/2014/main" id="{653E8879-2D41-3B9C-3752-7AB174F70315}"/>
                </a:ext>
              </a:extLst>
            </p:cNvPr>
            <p:cNvSpPr/>
            <p:nvPr/>
          </p:nvSpPr>
          <p:spPr>
            <a:xfrm>
              <a:off x="3819025" y="3178025"/>
              <a:ext cx="475875" cy="213875"/>
            </a:xfrm>
            <a:custGeom>
              <a:avLst/>
              <a:gdLst/>
              <a:ahLst/>
              <a:cxnLst/>
              <a:rect l="l" t="t" r="r" b="b"/>
              <a:pathLst>
                <a:path w="19035" h="8555" extrusionOk="0">
                  <a:moveTo>
                    <a:pt x="18287" y="0"/>
                  </a:moveTo>
                  <a:cubicBezTo>
                    <a:pt x="18197" y="23"/>
                    <a:pt x="18106" y="23"/>
                    <a:pt x="18016" y="23"/>
                  </a:cubicBezTo>
                  <a:cubicBezTo>
                    <a:pt x="15820" y="204"/>
                    <a:pt x="13625" y="362"/>
                    <a:pt x="11430" y="521"/>
                  </a:cubicBezTo>
                  <a:cubicBezTo>
                    <a:pt x="9642" y="656"/>
                    <a:pt x="7854" y="815"/>
                    <a:pt x="6089" y="973"/>
                  </a:cubicBezTo>
                  <a:cubicBezTo>
                    <a:pt x="4979" y="1067"/>
                    <a:pt x="3859" y="1118"/>
                    <a:pt x="2743" y="1118"/>
                  </a:cubicBezTo>
                  <a:cubicBezTo>
                    <a:pt x="2242" y="1118"/>
                    <a:pt x="1743" y="1107"/>
                    <a:pt x="1245" y="1086"/>
                  </a:cubicBezTo>
                  <a:cubicBezTo>
                    <a:pt x="974" y="1086"/>
                    <a:pt x="521" y="1064"/>
                    <a:pt x="1" y="1041"/>
                  </a:cubicBezTo>
                  <a:lnTo>
                    <a:pt x="1" y="1041"/>
                  </a:lnTo>
                  <a:lnTo>
                    <a:pt x="680" y="8555"/>
                  </a:lnTo>
                  <a:lnTo>
                    <a:pt x="19034" y="8555"/>
                  </a:lnTo>
                  <a:lnTo>
                    <a:pt x="18287"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8;p41">
              <a:extLst>
                <a:ext uri="{FF2B5EF4-FFF2-40B4-BE49-F238E27FC236}">
                  <a16:creationId xmlns:a16="http://schemas.microsoft.com/office/drawing/2014/main" id="{6F920B36-B06B-67DB-F546-74F2167836D9}"/>
                </a:ext>
              </a:extLst>
            </p:cNvPr>
            <p:cNvSpPr/>
            <p:nvPr/>
          </p:nvSpPr>
          <p:spPr>
            <a:xfrm>
              <a:off x="3295100" y="3167275"/>
              <a:ext cx="464550" cy="224625"/>
            </a:xfrm>
            <a:custGeom>
              <a:avLst/>
              <a:gdLst/>
              <a:ahLst/>
              <a:cxnLst/>
              <a:rect l="l" t="t" r="r" b="b"/>
              <a:pathLst>
                <a:path w="18582" h="8985" extrusionOk="0">
                  <a:moveTo>
                    <a:pt x="0" y="0"/>
                  </a:moveTo>
                  <a:lnTo>
                    <a:pt x="204" y="8985"/>
                  </a:lnTo>
                  <a:lnTo>
                    <a:pt x="18581" y="8985"/>
                  </a:lnTo>
                  <a:lnTo>
                    <a:pt x="18400" y="1335"/>
                  </a:lnTo>
                  <a:cubicBezTo>
                    <a:pt x="17721" y="1313"/>
                    <a:pt x="17155" y="1290"/>
                    <a:pt x="16929" y="1267"/>
                  </a:cubicBezTo>
                  <a:cubicBezTo>
                    <a:pt x="15368" y="1222"/>
                    <a:pt x="13806" y="1200"/>
                    <a:pt x="12222" y="1109"/>
                  </a:cubicBezTo>
                  <a:cubicBezTo>
                    <a:pt x="10117" y="1018"/>
                    <a:pt x="8035" y="860"/>
                    <a:pt x="5930" y="724"/>
                  </a:cubicBezTo>
                  <a:cubicBezTo>
                    <a:pt x="3938" y="588"/>
                    <a:pt x="1969" y="340"/>
                    <a:pt x="0"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5"/>
          <p:cNvSpPr/>
          <p:nvPr/>
        </p:nvSpPr>
        <p:spPr>
          <a:xfrm>
            <a:off x="2221517" y="1466433"/>
            <a:ext cx="1055200" cy="1055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45"/>
          <p:cNvSpPr/>
          <p:nvPr/>
        </p:nvSpPr>
        <p:spPr>
          <a:xfrm>
            <a:off x="1999717" y="2650151"/>
            <a:ext cx="1055200" cy="1055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45"/>
          <p:cNvSpPr/>
          <p:nvPr/>
        </p:nvSpPr>
        <p:spPr>
          <a:xfrm>
            <a:off x="2343221" y="3833884"/>
            <a:ext cx="1055200" cy="1055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45"/>
          <p:cNvSpPr/>
          <p:nvPr/>
        </p:nvSpPr>
        <p:spPr>
          <a:xfrm>
            <a:off x="3275888" y="4605981"/>
            <a:ext cx="1055200" cy="1055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00" name="Google Shape;800;p45"/>
          <p:cNvGrpSpPr/>
          <p:nvPr/>
        </p:nvGrpSpPr>
        <p:grpSpPr>
          <a:xfrm>
            <a:off x="3319468" y="1246275"/>
            <a:ext cx="3225633" cy="6522967"/>
            <a:chOff x="2489600" y="934706"/>
            <a:chExt cx="2419225" cy="4892225"/>
          </a:xfrm>
        </p:grpSpPr>
        <p:sp>
          <p:nvSpPr>
            <p:cNvPr id="801" name="Google Shape;801;p45"/>
            <p:cNvSpPr/>
            <p:nvPr/>
          </p:nvSpPr>
          <p:spPr>
            <a:xfrm>
              <a:off x="2489600" y="934706"/>
              <a:ext cx="2419225" cy="4892225"/>
            </a:xfrm>
            <a:custGeom>
              <a:avLst/>
              <a:gdLst/>
              <a:ahLst/>
              <a:cxnLst/>
              <a:rect l="l" t="t" r="r" b="b"/>
              <a:pathLst>
                <a:path w="96769" h="195689" extrusionOk="0">
                  <a:moveTo>
                    <a:pt x="48396" y="7631"/>
                  </a:moveTo>
                  <a:cubicBezTo>
                    <a:pt x="53453" y="7653"/>
                    <a:pt x="58488" y="8607"/>
                    <a:pt x="63190" y="10470"/>
                  </a:cubicBezTo>
                  <a:cubicBezTo>
                    <a:pt x="70731" y="13419"/>
                    <a:pt x="77229" y="18543"/>
                    <a:pt x="81842" y="25197"/>
                  </a:cubicBezTo>
                  <a:cubicBezTo>
                    <a:pt x="86589" y="31984"/>
                    <a:pt x="89139" y="40079"/>
                    <a:pt x="89117" y="48374"/>
                  </a:cubicBezTo>
                  <a:cubicBezTo>
                    <a:pt x="89117" y="70842"/>
                    <a:pt x="70864" y="89117"/>
                    <a:pt x="48396" y="89117"/>
                  </a:cubicBezTo>
                  <a:cubicBezTo>
                    <a:pt x="42341" y="89117"/>
                    <a:pt x="36353" y="87764"/>
                    <a:pt x="30897" y="85125"/>
                  </a:cubicBezTo>
                  <a:cubicBezTo>
                    <a:pt x="24065" y="81843"/>
                    <a:pt x="18254" y="76741"/>
                    <a:pt x="14129" y="70376"/>
                  </a:cubicBezTo>
                  <a:cubicBezTo>
                    <a:pt x="9893" y="63811"/>
                    <a:pt x="7653" y="56181"/>
                    <a:pt x="7653" y="48374"/>
                  </a:cubicBezTo>
                  <a:cubicBezTo>
                    <a:pt x="7653" y="25906"/>
                    <a:pt x="25928" y="7631"/>
                    <a:pt x="48396" y="7631"/>
                  </a:cubicBezTo>
                  <a:close/>
                  <a:moveTo>
                    <a:pt x="48396" y="1"/>
                  </a:moveTo>
                  <a:cubicBezTo>
                    <a:pt x="21714" y="1"/>
                    <a:pt x="1" y="21715"/>
                    <a:pt x="1" y="48374"/>
                  </a:cubicBezTo>
                  <a:cubicBezTo>
                    <a:pt x="1" y="67027"/>
                    <a:pt x="10980" y="84216"/>
                    <a:pt x="27969" y="92178"/>
                  </a:cubicBezTo>
                  <a:cubicBezTo>
                    <a:pt x="33115" y="94596"/>
                    <a:pt x="38637" y="96082"/>
                    <a:pt x="44293" y="96592"/>
                  </a:cubicBezTo>
                  <a:lnTo>
                    <a:pt x="45690" y="96703"/>
                  </a:lnTo>
                  <a:lnTo>
                    <a:pt x="45690" y="109256"/>
                  </a:lnTo>
                  <a:lnTo>
                    <a:pt x="43494" y="109256"/>
                  </a:lnTo>
                  <a:cubicBezTo>
                    <a:pt x="42363" y="109256"/>
                    <a:pt x="41454" y="110166"/>
                    <a:pt x="41454" y="111297"/>
                  </a:cubicBezTo>
                  <a:lnTo>
                    <a:pt x="41454" y="193648"/>
                  </a:lnTo>
                  <a:cubicBezTo>
                    <a:pt x="41454" y="194780"/>
                    <a:pt x="42363" y="195689"/>
                    <a:pt x="43494" y="195689"/>
                  </a:cubicBezTo>
                  <a:lnTo>
                    <a:pt x="53298" y="195689"/>
                  </a:lnTo>
                  <a:cubicBezTo>
                    <a:pt x="54407" y="195689"/>
                    <a:pt x="55338" y="194780"/>
                    <a:pt x="55338" y="193648"/>
                  </a:cubicBezTo>
                  <a:lnTo>
                    <a:pt x="55338" y="111297"/>
                  </a:lnTo>
                  <a:cubicBezTo>
                    <a:pt x="55338" y="110166"/>
                    <a:pt x="54407" y="109256"/>
                    <a:pt x="53298" y="109256"/>
                  </a:cubicBezTo>
                  <a:lnTo>
                    <a:pt x="51102" y="109256"/>
                  </a:lnTo>
                  <a:lnTo>
                    <a:pt x="51102" y="96703"/>
                  </a:lnTo>
                  <a:lnTo>
                    <a:pt x="52499" y="96592"/>
                  </a:lnTo>
                  <a:cubicBezTo>
                    <a:pt x="77318" y="94485"/>
                    <a:pt x="96769" y="73326"/>
                    <a:pt x="96769" y="48374"/>
                  </a:cubicBezTo>
                  <a:cubicBezTo>
                    <a:pt x="96769" y="28524"/>
                    <a:pt x="84814" y="10891"/>
                    <a:pt x="66317" y="3483"/>
                  </a:cubicBezTo>
                  <a:cubicBezTo>
                    <a:pt x="60617" y="1199"/>
                    <a:pt x="54540" y="1"/>
                    <a:pt x="48396"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45"/>
            <p:cNvSpPr/>
            <p:nvPr/>
          </p:nvSpPr>
          <p:spPr>
            <a:xfrm>
              <a:off x="3604125" y="3280731"/>
              <a:ext cx="187425" cy="429750"/>
            </a:xfrm>
            <a:custGeom>
              <a:avLst/>
              <a:gdLst/>
              <a:ahLst/>
              <a:cxnLst/>
              <a:rect l="l" t="t" r="r" b="b"/>
              <a:pathLst>
                <a:path w="7497" h="17190" extrusionOk="0">
                  <a:moveTo>
                    <a:pt x="0" y="1"/>
                  </a:moveTo>
                  <a:lnTo>
                    <a:pt x="0" y="17190"/>
                  </a:lnTo>
                  <a:lnTo>
                    <a:pt x="7497" y="17190"/>
                  </a:lnTo>
                  <a:lnTo>
                    <a:pt x="7497"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03" name="Google Shape;803;p45"/>
          <p:cNvSpPr txBox="1">
            <a:spLocks noGrp="1"/>
          </p:cNvSpPr>
          <p:nvPr>
            <p:ph type="title"/>
          </p:nvPr>
        </p:nvSpPr>
        <p:spPr>
          <a:xfrm>
            <a:off x="6932135" y="2356800"/>
            <a:ext cx="3974400" cy="1072400"/>
          </a:xfrm>
          <a:prstGeom prst="rect">
            <a:avLst/>
          </a:prstGeom>
        </p:spPr>
        <p:txBody>
          <a:bodyPr spcFirstLastPara="1" wrap="square" lIns="121900" tIns="121900" rIns="121900" bIns="121900" anchor="b" anchorCtr="0">
            <a:noAutofit/>
          </a:bodyPr>
          <a:lstStyle/>
          <a:p>
            <a:r>
              <a:rPr lang="en" dirty="0"/>
              <a:t>Results</a:t>
            </a:r>
            <a:endParaRPr dirty="0"/>
          </a:p>
        </p:txBody>
      </p:sp>
      <p:sp>
        <p:nvSpPr>
          <p:cNvPr id="804" name="Google Shape;804;p45"/>
          <p:cNvSpPr txBox="1">
            <a:spLocks noGrp="1"/>
          </p:cNvSpPr>
          <p:nvPr>
            <p:ph type="subTitle" idx="1"/>
          </p:nvPr>
        </p:nvSpPr>
        <p:spPr>
          <a:xfrm>
            <a:off x="6931934" y="3429000"/>
            <a:ext cx="4934601" cy="2705600"/>
          </a:xfrm>
          <a:prstGeom prst="rect">
            <a:avLst/>
          </a:prstGeom>
        </p:spPr>
        <p:txBody>
          <a:bodyPr spcFirstLastPara="1" wrap="square" lIns="121900" tIns="121900" rIns="121900" bIns="121900" anchor="t" anchorCtr="0">
            <a:noAutofit/>
          </a:bodyPr>
          <a:lstStyle/>
          <a:p>
            <a:pPr marL="0" indent="0">
              <a:spcAft>
                <a:spcPts val="2133"/>
              </a:spcAft>
            </a:pPr>
            <a:r>
              <a:rPr lang="en-US" sz="2800" dirty="0"/>
              <a:t>I</a:t>
            </a:r>
            <a:r>
              <a:rPr lang="en" sz="2800" dirty="0"/>
              <a:t>n </a:t>
            </a:r>
            <a:r>
              <a:rPr lang="en" sz="2800" b="1" dirty="0"/>
              <a:t>11/2022</a:t>
            </a:r>
            <a:r>
              <a:rPr lang="en" sz="2800" dirty="0"/>
              <a:t>,</a:t>
            </a:r>
          </a:p>
          <a:p>
            <a:pPr marL="0" indent="0">
              <a:spcAft>
                <a:spcPts val="2133"/>
              </a:spcAft>
            </a:pPr>
            <a:r>
              <a:rPr lang="en-GB" sz="2800" dirty="0"/>
              <a:t>A mediastinal biopsy was performed on pathology non-small cell carcinoma, favoring adenocarcinoma of lung origin</a:t>
            </a:r>
            <a:endParaRPr sz="2800" dirty="0"/>
          </a:p>
        </p:txBody>
      </p:sp>
      <p:grpSp>
        <p:nvGrpSpPr>
          <p:cNvPr id="805" name="Google Shape;805;p45"/>
          <p:cNvGrpSpPr/>
          <p:nvPr/>
        </p:nvGrpSpPr>
        <p:grpSpPr>
          <a:xfrm>
            <a:off x="3495381" y="4854859"/>
            <a:ext cx="616215" cy="616215"/>
            <a:chOff x="2494029" y="3641144"/>
            <a:chExt cx="462161" cy="462161"/>
          </a:xfrm>
        </p:grpSpPr>
        <p:sp>
          <p:nvSpPr>
            <p:cNvPr id="806" name="Google Shape;806;p45"/>
            <p:cNvSpPr/>
            <p:nvPr/>
          </p:nvSpPr>
          <p:spPr>
            <a:xfrm>
              <a:off x="2650369" y="3715564"/>
              <a:ext cx="149449" cy="218517"/>
            </a:xfrm>
            <a:custGeom>
              <a:avLst/>
              <a:gdLst/>
              <a:ahLst/>
              <a:cxnLst/>
              <a:rect l="l" t="t" r="r" b="b"/>
              <a:pathLst>
                <a:path w="4663" h="6818" extrusionOk="0">
                  <a:moveTo>
                    <a:pt x="1" y="1"/>
                  </a:moveTo>
                  <a:lnTo>
                    <a:pt x="486" y="1304"/>
                  </a:lnTo>
                  <a:cubicBezTo>
                    <a:pt x="636" y="1671"/>
                    <a:pt x="703" y="2056"/>
                    <a:pt x="703" y="2457"/>
                  </a:cubicBezTo>
                  <a:lnTo>
                    <a:pt x="703" y="2490"/>
                  </a:lnTo>
                  <a:cubicBezTo>
                    <a:pt x="703" y="3275"/>
                    <a:pt x="987" y="4044"/>
                    <a:pt x="1521" y="4646"/>
                  </a:cubicBezTo>
                  <a:cubicBezTo>
                    <a:pt x="2039" y="5247"/>
                    <a:pt x="2323" y="6016"/>
                    <a:pt x="2323" y="6818"/>
                  </a:cubicBezTo>
                  <a:cubicBezTo>
                    <a:pt x="2340" y="6016"/>
                    <a:pt x="2624" y="5247"/>
                    <a:pt x="3142" y="4646"/>
                  </a:cubicBezTo>
                  <a:cubicBezTo>
                    <a:pt x="3677" y="4044"/>
                    <a:pt x="3961" y="3275"/>
                    <a:pt x="3961" y="2490"/>
                  </a:cubicBezTo>
                  <a:lnTo>
                    <a:pt x="3961" y="2457"/>
                  </a:lnTo>
                  <a:cubicBezTo>
                    <a:pt x="3961" y="2056"/>
                    <a:pt x="4028" y="1671"/>
                    <a:pt x="4161" y="1304"/>
                  </a:cubicBezTo>
                  <a:lnTo>
                    <a:pt x="4663"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45"/>
            <p:cNvSpPr/>
            <p:nvPr/>
          </p:nvSpPr>
          <p:spPr>
            <a:xfrm>
              <a:off x="2494029" y="3641144"/>
              <a:ext cx="462161" cy="462161"/>
            </a:xfrm>
            <a:custGeom>
              <a:avLst/>
              <a:gdLst/>
              <a:ahLst/>
              <a:cxnLst/>
              <a:rect l="l" t="t" r="r" b="b"/>
              <a:pathLst>
                <a:path w="14420" h="14420" extrusionOk="0">
                  <a:moveTo>
                    <a:pt x="2161" y="2088"/>
                  </a:moveTo>
                  <a:cubicBezTo>
                    <a:pt x="2345" y="2088"/>
                    <a:pt x="2534" y="2155"/>
                    <a:pt x="2690" y="2306"/>
                  </a:cubicBezTo>
                  <a:lnTo>
                    <a:pt x="3308" y="2941"/>
                  </a:lnTo>
                  <a:lnTo>
                    <a:pt x="3609" y="3342"/>
                  </a:lnTo>
                  <a:cubicBezTo>
                    <a:pt x="4127" y="4094"/>
                    <a:pt x="4428" y="4979"/>
                    <a:pt x="4411" y="5898"/>
                  </a:cubicBezTo>
                  <a:cubicBezTo>
                    <a:pt x="4411" y="6166"/>
                    <a:pt x="4445" y="6433"/>
                    <a:pt x="4495" y="6700"/>
                  </a:cubicBezTo>
                  <a:cubicBezTo>
                    <a:pt x="4094" y="6617"/>
                    <a:pt x="3726" y="6433"/>
                    <a:pt x="3425" y="6149"/>
                  </a:cubicBezTo>
                  <a:cubicBezTo>
                    <a:pt x="4060" y="5798"/>
                    <a:pt x="4144" y="4912"/>
                    <a:pt x="3576" y="4461"/>
                  </a:cubicBezTo>
                  <a:lnTo>
                    <a:pt x="2991" y="3993"/>
                  </a:lnTo>
                  <a:cubicBezTo>
                    <a:pt x="2757" y="3810"/>
                    <a:pt x="2490" y="3709"/>
                    <a:pt x="2206" y="3709"/>
                  </a:cubicBezTo>
                  <a:cubicBezTo>
                    <a:pt x="1754" y="3709"/>
                    <a:pt x="1404" y="3358"/>
                    <a:pt x="1404" y="2924"/>
                  </a:cubicBezTo>
                  <a:lnTo>
                    <a:pt x="1404" y="2841"/>
                  </a:lnTo>
                  <a:cubicBezTo>
                    <a:pt x="1404" y="2387"/>
                    <a:pt x="1772" y="2088"/>
                    <a:pt x="2161" y="2088"/>
                  </a:cubicBezTo>
                  <a:close/>
                  <a:moveTo>
                    <a:pt x="12259" y="2088"/>
                  </a:moveTo>
                  <a:cubicBezTo>
                    <a:pt x="12647" y="2088"/>
                    <a:pt x="13016" y="2387"/>
                    <a:pt x="13016" y="2841"/>
                  </a:cubicBezTo>
                  <a:lnTo>
                    <a:pt x="13016" y="2924"/>
                  </a:lnTo>
                  <a:cubicBezTo>
                    <a:pt x="13016" y="3358"/>
                    <a:pt x="12665" y="3709"/>
                    <a:pt x="12214" y="3709"/>
                  </a:cubicBezTo>
                  <a:cubicBezTo>
                    <a:pt x="11930" y="3709"/>
                    <a:pt x="11663" y="3810"/>
                    <a:pt x="11429" y="3993"/>
                  </a:cubicBezTo>
                  <a:lnTo>
                    <a:pt x="10844" y="4461"/>
                  </a:lnTo>
                  <a:cubicBezTo>
                    <a:pt x="10276" y="4912"/>
                    <a:pt x="10359" y="5798"/>
                    <a:pt x="10994" y="6149"/>
                  </a:cubicBezTo>
                  <a:cubicBezTo>
                    <a:pt x="10694" y="6433"/>
                    <a:pt x="10326" y="6617"/>
                    <a:pt x="9925" y="6700"/>
                  </a:cubicBezTo>
                  <a:cubicBezTo>
                    <a:pt x="9975" y="6433"/>
                    <a:pt x="9992" y="6166"/>
                    <a:pt x="9992" y="5898"/>
                  </a:cubicBezTo>
                  <a:cubicBezTo>
                    <a:pt x="9992" y="4979"/>
                    <a:pt x="10276" y="4094"/>
                    <a:pt x="10811" y="3342"/>
                  </a:cubicBezTo>
                  <a:lnTo>
                    <a:pt x="11111" y="2941"/>
                  </a:lnTo>
                  <a:lnTo>
                    <a:pt x="11729" y="2306"/>
                  </a:lnTo>
                  <a:cubicBezTo>
                    <a:pt x="11885" y="2155"/>
                    <a:pt x="12074" y="2088"/>
                    <a:pt x="12259" y="2088"/>
                  </a:cubicBezTo>
                  <a:close/>
                  <a:moveTo>
                    <a:pt x="3008" y="0"/>
                  </a:moveTo>
                  <a:cubicBezTo>
                    <a:pt x="1353" y="0"/>
                    <a:pt x="0" y="1353"/>
                    <a:pt x="0" y="3008"/>
                  </a:cubicBezTo>
                  <a:cubicBezTo>
                    <a:pt x="0" y="3826"/>
                    <a:pt x="318" y="4612"/>
                    <a:pt x="902" y="5180"/>
                  </a:cubicBezTo>
                  <a:lnTo>
                    <a:pt x="1337" y="5614"/>
                  </a:lnTo>
                  <a:cubicBezTo>
                    <a:pt x="1754" y="6032"/>
                    <a:pt x="2323" y="6266"/>
                    <a:pt x="2924" y="6266"/>
                  </a:cubicBezTo>
                  <a:cubicBezTo>
                    <a:pt x="3342" y="6784"/>
                    <a:pt x="3943" y="7118"/>
                    <a:pt x="4595" y="7185"/>
                  </a:cubicBezTo>
                  <a:cubicBezTo>
                    <a:pt x="4762" y="7770"/>
                    <a:pt x="5029" y="8321"/>
                    <a:pt x="5397" y="8805"/>
                  </a:cubicBezTo>
                  <a:lnTo>
                    <a:pt x="5631" y="9140"/>
                  </a:lnTo>
                  <a:cubicBezTo>
                    <a:pt x="6199" y="9892"/>
                    <a:pt x="6516" y="10810"/>
                    <a:pt x="6516" y="11763"/>
                  </a:cubicBezTo>
                  <a:lnTo>
                    <a:pt x="6516" y="14403"/>
                  </a:lnTo>
                  <a:lnTo>
                    <a:pt x="6968" y="14403"/>
                  </a:lnTo>
                  <a:lnTo>
                    <a:pt x="6968" y="11763"/>
                  </a:lnTo>
                  <a:cubicBezTo>
                    <a:pt x="6968" y="10710"/>
                    <a:pt x="6633" y="9691"/>
                    <a:pt x="5998" y="8856"/>
                  </a:cubicBezTo>
                  <a:lnTo>
                    <a:pt x="5765" y="8521"/>
                  </a:lnTo>
                  <a:cubicBezTo>
                    <a:pt x="5196" y="7770"/>
                    <a:pt x="4879" y="6851"/>
                    <a:pt x="4879" y="5898"/>
                  </a:cubicBezTo>
                  <a:cubicBezTo>
                    <a:pt x="4879" y="4879"/>
                    <a:pt x="4562" y="3893"/>
                    <a:pt x="3977" y="3074"/>
                  </a:cubicBezTo>
                  <a:lnTo>
                    <a:pt x="3676" y="2657"/>
                  </a:lnTo>
                  <a:cubicBezTo>
                    <a:pt x="3676" y="2640"/>
                    <a:pt x="3659" y="2623"/>
                    <a:pt x="3659" y="2623"/>
                  </a:cubicBezTo>
                  <a:lnTo>
                    <a:pt x="3008" y="1988"/>
                  </a:lnTo>
                  <a:cubicBezTo>
                    <a:pt x="2758" y="1738"/>
                    <a:pt x="2451" y="1626"/>
                    <a:pt x="2151" y="1626"/>
                  </a:cubicBezTo>
                  <a:cubicBezTo>
                    <a:pt x="1529" y="1626"/>
                    <a:pt x="936" y="2108"/>
                    <a:pt x="936" y="2841"/>
                  </a:cubicBezTo>
                  <a:lnTo>
                    <a:pt x="936" y="2924"/>
                  </a:lnTo>
                  <a:cubicBezTo>
                    <a:pt x="936" y="3609"/>
                    <a:pt x="1504" y="4177"/>
                    <a:pt x="2189" y="4177"/>
                  </a:cubicBezTo>
                  <a:cubicBezTo>
                    <a:pt x="2373" y="4177"/>
                    <a:pt x="2556" y="4244"/>
                    <a:pt x="2690" y="4361"/>
                  </a:cubicBezTo>
                  <a:lnTo>
                    <a:pt x="3275" y="4829"/>
                  </a:lnTo>
                  <a:cubicBezTo>
                    <a:pt x="3693" y="5146"/>
                    <a:pt x="3459" y="5815"/>
                    <a:pt x="2941" y="5815"/>
                  </a:cubicBezTo>
                  <a:cubicBezTo>
                    <a:pt x="2456" y="5815"/>
                    <a:pt x="2005" y="5614"/>
                    <a:pt x="1654" y="5280"/>
                  </a:cubicBezTo>
                  <a:lnTo>
                    <a:pt x="1220" y="4846"/>
                  </a:lnTo>
                  <a:cubicBezTo>
                    <a:pt x="735" y="4361"/>
                    <a:pt x="468" y="3693"/>
                    <a:pt x="468" y="3008"/>
                  </a:cubicBezTo>
                  <a:cubicBezTo>
                    <a:pt x="468" y="1604"/>
                    <a:pt x="1604" y="468"/>
                    <a:pt x="3008" y="468"/>
                  </a:cubicBezTo>
                  <a:lnTo>
                    <a:pt x="3158" y="468"/>
                  </a:lnTo>
                  <a:cubicBezTo>
                    <a:pt x="3626" y="468"/>
                    <a:pt x="4094" y="602"/>
                    <a:pt x="4511" y="852"/>
                  </a:cubicBezTo>
                  <a:cubicBezTo>
                    <a:pt x="5338" y="1370"/>
                    <a:pt x="6274" y="1629"/>
                    <a:pt x="7210" y="1629"/>
                  </a:cubicBezTo>
                  <a:cubicBezTo>
                    <a:pt x="8146" y="1629"/>
                    <a:pt x="9081" y="1370"/>
                    <a:pt x="9908" y="852"/>
                  </a:cubicBezTo>
                  <a:cubicBezTo>
                    <a:pt x="10309" y="602"/>
                    <a:pt x="10777" y="468"/>
                    <a:pt x="11262" y="468"/>
                  </a:cubicBezTo>
                  <a:lnTo>
                    <a:pt x="11412" y="468"/>
                  </a:lnTo>
                  <a:cubicBezTo>
                    <a:pt x="12816" y="468"/>
                    <a:pt x="13952" y="1604"/>
                    <a:pt x="13952" y="3008"/>
                  </a:cubicBezTo>
                  <a:cubicBezTo>
                    <a:pt x="13952" y="3693"/>
                    <a:pt x="13684" y="4361"/>
                    <a:pt x="13183" y="4846"/>
                  </a:cubicBezTo>
                  <a:lnTo>
                    <a:pt x="12749" y="5280"/>
                  </a:lnTo>
                  <a:cubicBezTo>
                    <a:pt x="12415" y="5614"/>
                    <a:pt x="11963" y="5815"/>
                    <a:pt x="11479" y="5815"/>
                  </a:cubicBezTo>
                  <a:cubicBezTo>
                    <a:pt x="10961" y="5815"/>
                    <a:pt x="10727" y="5146"/>
                    <a:pt x="11128" y="4829"/>
                  </a:cubicBezTo>
                  <a:lnTo>
                    <a:pt x="11713" y="4361"/>
                  </a:lnTo>
                  <a:cubicBezTo>
                    <a:pt x="11863" y="4244"/>
                    <a:pt x="12030" y="4177"/>
                    <a:pt x="12214" y="4177"/>
                  </a:cubicBezTo>
                  <a:cubicBezTo>
                    <a:pt x="12916" y="4177"/>
                    <a:pt x="13484" y="3609"/>
                    <a:pt x="13484" y="2924"/>
                  </a:cubicBezTo>
                  <a:lnTo>
                    <a:pt x="13484" y="2841"/>
                  </a:lnTo>
                  <a:cubicBezTo>
                    <a:pt x="13484" y="2108"/>
                    <a:pt x="12883" y="1626"/>
                    <a:pt x="12256" y="1626"/>
                  </a:cubicBezTo>
                  <a:cubicBezTo>
                    <a:pt x="11954" y="1626"/>
                    <a:pt x="11645" y="1738"/>
                    <a:pt x="11395" y="1988"/>
                  </a:cubicBezTo>
                  <a:lnTo>
                    <a:pt x="10760" y="2623"/>
                  </a:lnTo>
                  <a:cubicBezTo>
                    <a:pt x="10760" y="2640"/>
                    <a:pt x="10744" y="2640"/>
                    <a:pt x="10744" y="2657"/>
                  </a:cubicBezTo>
                  <a:lnTo>
                    <a:pt x="10443" y="3074"/>
                  </a:lnTo>
                  <a:cubicBezTo>
                    <a:pt x="9841" y="3893"/>
                    <a:pt x="9524" y="4879"/>
                    <a:pt x="9524" y="5898"/>
                  </a:cubicBezTo>
                  <a:cubicBezTo>
                    <a:pt x="9524" y="6851"/>
                    <a:pt x="9223" y="7770"/>
                    <a:pt x="8655" y="8538"/>
                  </a:cubicBezTo>
                  <a:lnTo>
                    <a:pt x="8404" y="8856"/>
                  </a:lnTo>
                  <a:cubicBezTo>
                    <a:pt x="7786" y="9691"/>
                    <a:pt x="7435" y="10710"/>
                    <a:pt x="7435" y="11763"/>
                  </a:cubicBezTo>
                  <a:lnTo>
                    <a:pt x="7435" y="14420"/>
                  </a:lnTo>
                  <a:lnTo>
                    <a:pt x="7903" y="14420"/>
                  </a:lnTo>
                  <a:lnTo>
                    <a:pt x="7903" y="11763"/>
                  </a:lnTo>
                  <a:cubicBezTo>
                    <a:pt x="7903" y="10810"/>
                    <a:pt x="8221" y="9892"/>
                    <a:pt x="8789" y="9140"/>
                  </a:cubicBezTo>
                  <a:lnTo>
                    <a:pt x="9023" y="8805"/>
                  </a:lnTo>
                  <a:cubicBezTo>
                    <a:pt x="9390" y="8321"/>
                    <a:pt x="9658" y="7770"/>
                    <a:pt x="9825" y="7185"/>
                  </a:cubicBezTo>
                  <a:cubicBezTo>
                    <a:pt x="10476" y="7118"/>
                    <a:pt x="11078" y="6784"/>
                    <a:pt x="11496" y="6266"/>
                  </a:cubicBezTo>
                  <a:cubicBezTo>
                    <a:pt x="12097" y="6266"/>
                    <a:pt x="12665" y="6032"/>
                    <a:pt x="13083" y="5614"/>
                  </a:cubicBezTo>
                  <a:lnTo>
                    <a:pt x="13517" y="5180"/>
                  </a:lnTo>
                  <a:cubicBezTo>
                    <a:pt x="14085" y="4595"/>
                    <a:pt x="14420" y="3826"/>
                    <a:pt x="14420" y="3008"/>
                  </a:cubicBezTo>
                  <a:cubicBezTo>
                    <a:pt x="14420" y="1337"/>
                    <a:pt x="13066" y="0"/>
                    <a:pt x="11395" y="0"/>
                  </a:cubicBezTo>
                  <a:lnTo>
                    <a:pt x="11262" y="0"/>
                  </a:lnTo>
                  <a:cubicBezTo>
                    <a:pt x="10694" y="0"/>
                    <a:pt x="10142" y="150"/>
                    <a:pt x="9658" y="451"/>
                  </a:cubicBezTo>
                  <a:cubicBezTo>
                    <a:pt x="8906" y="927"/>
                    <a:pt x="8054" y="1165"/>
                    <a:pt x="7201" y="1165"/>
                  </a:cubicBezTo>
                  <a:cubicBezTo>
                    <a:pt x="6349" y="1165"/>
                    <a:pt x="5497" y="927"/>
                    <a:pt x="4745" y="451"/>
                  </a:cubicBezTo>
                  <a:cubicBezTo>
                    <a:pt x="4277" y="150"/>
                    <a:pt x="3726" y="0"/>
                    <a:pt x="3158"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45"/>
            <p:cNvSpPr/>
            <p:nvPr/>
          </p:nvSpPr>
          <p:spPr>
            <a:xfrm>
              <a:off x="2643414" y="3712904"/>
              <a:ext cx="163359" cy="225985"/>
            </a:xfrm>
            <a:custGeom>
              <a:avLst/>
              <a:gdLst/>
              <a:ahLst/>
              <a:cxnLst/>
              <a:rect l="l" t="t" r="r" b="b"/>
              <a:pathLst>
                <a:path w="5097" h="7051" extrusionOk="0">
                  <a:moveTo>
                    <a:pt x="435" y="0"/>
                  </a:moveTo>
                  <a:lnTo>
                    <a:pt x="1" y="167"/>
                  </a:lnTo>
                  <a:lnTo>
                    <a:pt x="485" y="1470"/>
                  </a:lnTo>
                  <a:cubicBezTo>
                    <a:pt x="619" y="1805"/>
                    <a:pt x="686" y="2172"/>
                    <a:pt x="686" y="2540"/>
                  </a:cubicBezTo>
                  <a:lnTo>
                    <a:pt x="686" y="2573"/>
                  </a:lnTo>
                  <a:cubicBezTo>
                    <a:pt x="686" y="3425"/>
                    <a:pt x="1003" y="4244"/>
                    <a:pt x="1555" y="4879"/>
                  </a:cubicBezTo>
                  <a:cubicBezTo>
                    <a:pt x="2039" y="5447"/>
                    <a:pt x="2323" y="6165"/>
                    <a:pt x="2323" y="6901"/>
                  </a:cubicBezTo>
                  <a:lnTo>
                    <a:pt x="2323" y="7051"/>
                  </a:lnTo>
                  <a:lnTo>
                    <a:pt x="2774" y="7051"/>
                  </a:lnTo>
                  <a:lnTo>
                    <a:pt x="2774" y="6901"/>
                  </a:lnTo>
                  <a:cubicBezTo>
                    <a:pt x="2774" y="6165"/>
                    <a:pt x="3042" y="5447"/>
                    <a:pt x="3543" y="4879"/>
                  </a:cubicBezTo>
                  <a:cubicBezTo>
                    <a:pt x="4094" y="4244"/>
                    <a:pt x="4412" y="3425"/>
                    <a:pt x="4412" y="2573"/>
                  </a:cubicBezTo>
                  <a:lnTo>
                    <a:pt x="4412" y="2540"/>
                  </a:lnTo>
                  <a:cubicBezTo>
                    <a:pt x="4412" y="2172"/>
                    <a:pt x="4479" y="1805"/>
                    <a:pt x="4596" y="1470"/>
                  </a:cubicBezTo>
                  <a:lnTo>
                    <a:pt x="5097" y="167"/>
                  </a:lnTo>
                  <a:lnTo>
                    <a:pt x="4662" y="0"/>
                  </a:lnTo>
                  <a:lnTo>
                    <a:pt x="4161" y="1303"/>
                  </a:lnTo>
                  <a:cubicBezTo>
                    <a:pt x="4011" y="1704"/>
                    <a:pt x="3944" y="2122"/>
                    <a:pt x="3944" y="2540"/>
                  </a:cubicBezTo>
                  <a:lnTo>
                    <a:pt x="3944" y="2573"/>
                  </a:lnTo>
                  <a:cubicBezTo>
                    <a:pt x="3944" y="3308"/>
                    <a:pt x="3677" y="4027"/>
                    <a:pt x="3192" y="4578"/>
                  </a:cubicBezTo>
                  <a:cubicBezTo>
                    <a:pt x="2908" y="4896"/>
                    <a:pt x="2691" y="5246"/>
                    <a:pt x="2540" y="5647"/>
                  </a:cubicBezTo>
                  <a:cubicBezTo>
                    <a:pt x="2407" y="5246"/>
                    <a:pt x="2190" y="4896"/>
                    <a:pt x="1906" y="4578"/>
                  </a:cubicBezTo>
                  <a:cubicBezTo>
                    <a:pt x="1421" y="4027"/>
                    <a:pt x="1154" y="3308"/>
                    <a:pt x="1154" y="2573"/>
                  </a:cubicBezTo>
                  <a:lnTo>
                    <a:pt x="1154" y="2540"/>
                  </a:lnTo>
                  <a:cubicBezTo>
                    <a:pt x="1154" y="2122"/>
                    <a:pt x="1070" y="1704"/>
                    <a:pt x="936" y="1303"/>
                  </a:cubicBezTo>
                  <a:lnTo>
                    <a:pt x="435"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9" name="Google Shape;809;p45"/>
          <p:cNvGrpSpPr/>
          <p:nvPr/>
        </p:nvGrpSpPr>
        <p:grpSpPr>
          <a:xfrm>
            <a:off x="4131846" y="2002334"/>
            <a:ext cx="1600876" cy="1554468"/>
            <a:chOff x="2984009" y="1618500"/>
            <a:chExt cx="1200657" cy="1165851"/>
          </a:xfrm>
        </p:grpSpPr>
        <p:sp>
          <p:nvSpPr>
            <p:cNvPr id="810" name="Google Shape;810;p45"/>
            <p:cNvSpPr/>
            <p:nvPr/>
          </p:nvSpPr>
          <p:spPr>
            <a:xfrm>
              <a:off x="3470240" y="1630840"/>
              <a:ext cx="228164" cy="532318"/>
            </a:xfrm>
            <a:custGeom>
              <a:avLst/>
              <a:gdLst/>
              <a:ahLst/>
              <a:cxnLst/>
              <a:rect l="l" t="t" r="r" b="b"/>
              <a:pathLst>
                <a:path w="7119" h="16609" extrusionOk="0">
                  <a:moveTo>
                    <a:pt x="2373" y="0"/>
                  </a:moveTo>
                  <a:lnTo>
                    <a:pt x="2373" y="10677"/>
                  </a:lnTo>
                  <a:lnTo>
                    <a:pt x="1" y="13651"/>
                  </a:lnTo>
                  <a:lnTo>
                    <a:pt x="586" y="16609"/>
                  </a:lnTo>
                  <a:lnTo>
                    <a:pt x="3560" y="13050"/>
                  </a:lnTo>
                  <a:lnTo>
                    <a:pt x="6517" y="16609"/>
                  </a:lnTo>
                  <a:lnTo>
                    <a:pt x="7119" y="13651"/>
                  </a:lnTo>
                  <a:lnTo>
                    <a:pt x="4746" y="10677"/>
                  </a:lnTo>
                  <a:lnTo>
                    <a:pt x="4746" y="0"/>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45"/>
            <p:cNvSpPr/>
            <p:nvPr/>
          </p:nvSpPr>
          <p:spPr>
            <a:xfrm>
              <a:off x="2984009" y="1618500"/>
              <a:ext cx="1200657" cy="1165851"/>
            </a:xfrm>
            <a:custGeom>
              <a:avLst/>
              <a:gdLst/>
              <a:ahLst/>
              <a:cxnLst/>
              <a:rect l="l" t="t" r="r" b="b"/>
              <a:pathLst>
                <a:path w="37462" h="36376" extrusionOk="0">
                  <a:moveTo>
                    <a:pt x="19533" y="4930"/>
                  </a:moveTo>
                  <a:lnTo>
                    <a:pt x="19533" y="6534"/>
                  </a:lnTo>
                  <a:lnTo>
                    <a:pt x="17929" y="6534"/>
                  </a:lnTo>
                  <a:lnTo>
                    <a:pt x="17929" y="4930"/>
                  </a:lnTo>
                  <a:close/>
                  <a:moveTo>
                    <a:pt x="19533" y="7303"/>
                  </a:moveTo>
                  <a:lnTo>
                    <a:pt x="19533" y="8907"/>
                  </a:lnTo>
                  <a:lnTo>
                    <a:pt x="17929" y="8907"/>
                  </a:lnTo>
                  <a:lnTo>
                    <a:pt x="17929" y="7303"/>
                  </a:lnTo>
                  <a:close/>
                  <a:moveTo>
                    <a:pt x="19533" y="9675"/>
                  </a:moveTo>
                  <a:lnTo>
                    <a:pt x="19533" y="11079"/>
                  </a:lnTo>
                  <a:cubicBezTo>
                    <a:pt x="19533" y="11162"/>
                    <a:pt x="19566" y="11246"/>
                    <a:pt x="19616" y="11313"/>
                  </a:cubicBezTo>
                  <a:lnTo>
                    <a:pt x="21705" y="13936"/>
                  </a:lnTo>
                  <a:lnTo>
                    <a:pt x="21321" y="15958"/>
                  </a:lnTo>
                  <a:lnTo>
                    <a:pt x="19031" y="13201"/>
                  </a:lnTo>
                  <a:cubicBezTo>
                    <a:pt x="18948" y="13117"/>
                    <a:pt x="18839" y="13075"/>
                    <a:pt x="18731" y="13075"/>
                  </a:cubicBezTo>
                  <a:cubicBezTo>
                    <a:pt x="18622" y="13075"/>
                    <a:pt x="18514" y="13117"/>
                    <a:pt x="18430" y="13201"/>
                  </a:cubicBezTo>
                  <a:lnTo>
                    <a:pt x="16141" y="15958"/>
                  </a:lnTo>
                  <a:lnTo>
                    <a:pt x="15740" y="13936"/>
                  </a:lnTo>
                  <a:lnTo>
                    <a:pt x="17845" y="11313"/>
                  </a:lnTo>
                  <a:cubicBezTo>
                    <a:pt x="17895" y="11246"/>
                    <a:pt x="17929" y="11162"/>
                    <a:pt x="17929" y="11062"/>
                  </a:cubicBezTo>
                  <a:lnTo>
                    <a:pt x="17929" y="9675"/>
                  </a:lnTo>
                  <a:close/>
                  <a:moveTo>
                    <a:pt x="11730" y="10260"/>
                  </a:moveTo>
                  <a:lnTo>
                    <a:pt x="11546" y="11045"/>
                  </a:lnTo>
                  <a:cubicBezTo>
                    <a:pt x="10995" y="13585"/>
                    <a:pt x="9742" y="15907"/>
                    <a:pt x="7920" y="17762"/>
                  </a:cubicBezTo>
                  <a:lnTo>
                    <a:pt x="8472" y="18314"/>
                  </a:lnTo>
                  <a:cubicBezTo>
                    <a:pt x="8990" y="17779"/>
                    <a:pt x="9457" y="17211"/>
                    <a:pt x="9892" y="16609"/>
                  </a:cubicBezTo>
                  <a:lnTo>
                    <a:pt x="10009" y="16425"/>
                  </a:lnTo>
                  <a:lnTo>
                    <a:pt x="11813" y="17779"/>
                  </a:lnTo>
                  <a:lnTo>
                    <a:pt x="12265" y="17161"/>
                  </a:lnTo>
                  <a:lnTo>
                    <a:pt x="10427" y="15791"/>
                  </a:lnTo>
                  <a:lnTo>
                    <a:pt x="10527" y="15623"/>
                  </a:lnTo>
                  <a:cubicBezTo>
                    <a:pt x="11362" y="14253"/>
                    <a:pt x="11947" y="12766"/>
                    <a:pt x="12298" y="11212"/>
                  </a:cubicBezTo>
                  <a:lnTo>
                    <a:pt x="12498" y="10327"/>
                  </a:lnTo>
                  <a:lnTo>
                    <a:pt x="12716" y="10377"/>
                  </a:lnTo>
                  <a:cubicBezTo>
                    <a:pt x="13735" y="10661"/>
                    <a:pt x="14503" y="11496"/>
                    <a:pt x="14687" y="12516"/>
                  </a:cubicBezTo>
                  <a:lnTo>
                    <a:pt x="15974" y="19182"/>
                  </a:lnTo>
                  <a:lnTo>
                    <a:pt x="14771" y="20034"/>
                  </a:lnTo>
                  <a:cubicBezTo>
                    <a:pt x="13050" y="21271"/>
                    <a:pt x="10978" y="21939"/>
                    <a:pt x="8856" y="21956"/>
                  </a:cubicBezTo>
                  <a:lnTo>
                    <a:pt x="8856" y="22725"/>
                  </a:lnTo>
                  <a:cubicBezTo>
                    <a:pt x="9625" y="22725"/>
                    <a:pt x="10393" y="22624"/>
                    <a:pt x="11145" y="22474"/>
                  </a:cubicBezTo>
                  <a:lnTo>
                    <a:pt x="11529" y="22390"/>
                  </a:lnTo>
                  <a:lnTo>
                    <a:pt x="10744" y="24379"/>
                  </a:lnTo>
                  <a:lnTo>
                    <a:pt x="11446" y="24663"/>
                  </a:lnTo>
                  <a:lnTo>
                    <a:pt x="12482" y="22090"/>
                  </a:lnTo>
                  <a:lnTo>
                    <a:pt x="12565" y="22056"/>
                  </a:lnTo>
                  <a:cubicBezTo>
                    <a:pt x="13501" y="21705"/>
                    <a:pt x="14403" y="21238"/>
                    <a:pt x="15205" y="20669"/>
                  </a:cubicBezTo>
                  <a:lnTo>
                    <a:pt x="16124" y="20001"/>
                  </a:lnTo>
                  <a:lnTo>
                    <a:pt x="16759" y="23309"/>
                  </a:lnTo>
                  <a:cubicBezTo>
                    <a:pt x="17026" y="24663"/>
                    <a:pt x="17160" y="26050"/>
                    <a:pt x="17160" y="27420"/>
                  </a:cubicBezTo>
                  <a:cubicBezTo>
                    <a:pt x="17160" y="29324"/>
                    <a:pt x="15623" y="30862"/>
                    <a:pt x="13718" y="30862"/>
                  </a:cubicBezTo>
                  <a:cubicBezTo>
                    <a:pt x="12281" y="30862"/>
                    <a:pt x="10928" y="31597"/>
                    <a:pt x="10159" y="32833"/>
                  </a:cubicBezTo>
                  <a:lnTo>
                    <a:pt x="9441" y="33986"/>
                  </a:lnTo>
                  <a:cubicBezTo>
                    <a:pt x="8806" y="35005"/>
                    <a:pt x="7720" y="35607"/>
                    <a:pt x="6533" y="35607"/>
                  </a:cubicBezTo>
                  <a:lnTo>
                    <a:pt x="5197" y="35607"/>
                  </a:lnTo>
                  <a:cubicBezTo>
                    <a:pt x="2707" y="35607"/>
                    <a:pt x="853" y="33284"/>
                    <a:pt x="1404" y="30862"/>
                  </a:cubicBezTo>
                  <a:lnTo>
                    <a:pt x="1738" y="29408"/>
                  </a:lnTo>
                  <a:lnTo>
                    <a:pt x="3793" y="30444"/>
                  </a:lnTo>
                  <a:cubicBezTo>
                    <a:pt x="5180" y="31129"/>
                    <a:pt x="6300" y="32232"/>
                    <a:pt x="7018" y="33602"/>
                  </a:cubicBezTo>
                  <a:lnTo>
                    <a:pt x="7703" y="33251"/>
                  </a:lnTo>
                  <a:cubicBezTo>
                    <a:pt x="7419" y="32700"/>
                    <a:pt x="7068" y="32182"/>
                    <a:pt x="6650" y="31714"/>
                  </a:cubicBezTo>
                  <a:lnTo>
                    <a:pt x="6517" y="31547"/>
                  </a:lnTo>
                  <a:lnTo>
                    <a:pt x="8706" y="29893"/>
                  </a:lnTo>
                  <a:lnTo>
                    <a:pt x="8238" y="29274"/>
                  </a:lnTo>
                  <a:lnTo>
                    <a:pt x="5965" y="30995"/>
                  </a:lnTo>
                  <a:lnTo>
                    <a:pt x="5832" y="30878"/>
                  </a:lnTo>
                  <a:cubicBezTo>
                    <a:pt x="5314" y="30444"/>
                    <a:pt x="4746" y="30060"/>
                    <a:pt x="4144" y="29742"/>
                  </a:cubicBezTo>
                  <a:lnTo>
                    <a:pt x="1922" y="28639"/>
                  </a:lnTo>
                  <a:lnTo>
                    <a:pt x="2273" y="27069"/>
                  </a:lnTo>
                  <a:cubicBezTo>
                    <a:pt x="3576" y="21338"/>
                    <a:pt x="6149" y="15958"/>
                    <a:pt x="9775" y="11329"/>
                  </a:cubicBezTo>
                  <a:cubicBezTo>
                    <a:pt x="10193" y="10811"/>
                    <a:pt x="10761" y="10461"/>
                    <a:pt x="11412" y="10327"/>
                  </a:cubicBezTo>
                  <a:lnTo>
                    <a:pt x="11730" y="10260"/>
                  </a:lnTo>
                  <a:close/>
                  <a:moveTo>
                    <a:pt x="25732" y="10260"/>
                  </a:moveTo>
                  <a:lnTo>
                    <a:pt x="26049" y="10327"/>
                  </a:lnTo>
                  <a:cubicBezTo>
                    <a:pt x="26701" y="10461"/>
                    <a:pt x="27286" y="10811"/>
                    <a:pt x="27687" y="11329"/>
                  </a:cubicBezTo>
                  <a:cubicBezTo>
                    <a:pt x="31312" y="15958"/>
                    <a:pt x="33885" y="21338"/>
                    <a:pt x="35189" y="27069"/>
                  </a:cubicBezTo>
                  <a:lnTo>
                    <a:pt x="35540" y="28639"/>
                  </a:lnTo>
                  <a:lnTo>
                    <a:pt x="33317" y="29742"/>
                  </a:lnTo>
                  <a:cubicBezTo>
                    <a:pt x="32716" y="30060"/>
                    <a:pt x="32148" y="30444"/>
                    <a:pt x="31630" y="30878"/>
                  </a:cubicBezTo>
                  <a:lnTo>
                    <a:pt x="31496" y="30995"/>
                  </a:lnTo>
                  <a:lnTo>
                    <a:pt x="29224" y="29274"/>
                  </a:lnTo>
                  <a:lnTo>
                    <a:pt x="28756" y="29893"/>
                  </a:lnTo>
                  <a:lnTo>
                    <a:pt x="30945" y="31547"/>
                  </a:lnTo>
                  <a:lnTo>
                    <a:pt x="30811" y="31714"/>
                  </a:lnTo>
                  <a:cubicBezTo>
                    <a:pt x="30393" y="32182"/>
                    <a:pt x="30042" y="32700"/>
                    <a:pt x="29758" y="33251"/>
                  </a:cubicBezTo>
                  <a:lnTo>
                    <a:pt x="30443" y="33602"/>
                  </a:lnTo>
                  <a:cubicBezTo>
                    <a:pt x="31162" y="32232"/>
                    <a:pt x="32281" y="31129"/>
                    <a:pt x="33668" y="30444"/>
                  </a:cubicBezTo>
                  <a:lnTo>
                    <a:pt x="35723" y="29408"/>
                  </a:lnTo>
                  <a:lnTo>
                    <a:pt x="36058" y="30862"/>
                  </a:lnTo>
                  <a:cubicBezTo>
                    <a:pt x="36609" y="33284"/>
                    <a:pt x="34754" y="35607"/>
                    <a:pt x="32265" y="35607"/>
                  </a:cubicBezTo>
                  <a:lnTo>
                    <a:pt x="30928" y="35607"/>
                  </a:lnTo>
                  <a:cubicBezTo>
                    <a:pt x="29742" y="35607"/>
                    <a:pt x="28639" y="35005"/>
                    <a:pt x="28021" y="33986"/>
                  </a:cubicBezTo>
                  <a:lnTo>
                    <a:pt x="27302" y="32833"/>
                  </a:lnTo>
                  <a:cubicBezTo>
                    <a:pt x="26534" y="31597"/>
                    <a:pt x="25180" y="30862"/>
                    <a:pt x="23727" y="30862"/>
                  </a:cubicBezTo>
                  <a:cubicBezTo>
                    <a:pt x="21839" y="30862"/>
                    <a:pt x="20301" y="29324"/>
                    <a:pt x="20301" y="27420"/>
                  </a:cubicBezTo>
                  <a:cubicBezTo>
                    <a:pt x="20301" y="26050"/>
                    <a:pt x="20435" y="24663"/>
                    <a:pt x="20686" y="23309"/>
                  </a:cubicBezTo>
                  <a:lnTo>
                    <a:pt x="21321" y="20001"/>
                  </a:lnTo>
                  <a:lnTo>
                    <a:pt x="22256" y="20669"/>
                  </a:lnTo>
                  <a:cubicBezTo>
                    <a:pt x="23058" y="21238"/>
                    <a:pt x="23944" y="21705"/>
                    <a:pt x="24896" y="22056"/>
                  </a:cubicBezTo>
                  <a:lnTo>
                    <a:pt x="24980" y="22090"/>
                  </a:lnTo>
                  <a:lnTo>
                    <a:pt x="26016" y="24663"/>
                  </a:lnTo>
                  <a:lnTo>
                    <a:pt x="26717" y="24379"/>
                  </a:lnTo>
                  <a:lnTo>
                    <a:pt x="25932" y="22390"/>
                  </a:lnTo>
                  <a:lnTo>
                    <a:pt x="26316" y="22474"/>
                  </a:lnTo>
                  <a:cubicBezTo>
                    <a:pt x="27068" y="22641"/>
                    <a:pt x="27837" y="22725"/>
                    <a:pt x="28605" y="22725"/>
                  </a:cubicBezTo>
                  <a:lnTo>
                    <a:pt x="28605" y="21956"/>
                  </a:lnTo>
                  <a:cubicBezTo>
                    <a:pt x="26484" y="21939"/>
                    <a:pt x="24412" y="21271"/>
                    <a:pt x="22691" y="20034"/>
                  </a:cubicBezTo>
                  <a:lnTo>
                    <a:pt x="21488" y="19182"/>
                  </a:lnTo>
                  <a:lnTo>
                    <a:pt x="22774" y="12516"/>
                  </a:lnTo>
                  <a:cubicBezTo>
                    <a:pt x="22975" y="11496"/>
                    <a:pt x="23727" y="10661"/>
                    <a:pt x="24746" y="10377"/>
                  </a:cubicBezTo>
                  <a:lnTo>
                    <a:pt x="24963" y="10327"/>
                  </a:lnTo>
                  <a:lnTo>
                    <a:pt x="25164" y="11212"/>
                  </a:lnTo>
                  <a:cubicBezTo>
                    <a:pt x="25514" y="12766"/>
                    <a:pt x="26099" y="14253"/>
                    <a:pt x="26935" y="15623"/>
                  </a:cubicBezTo>
                  <a:lnTo>
                    <a:pt x="27035" y="15791"/>
                  </a:lnTo>
                  <a:lnTo>
                    <a:pt x="25197" y="17161"/>
                  </a:lnTo>
                  <a:lnTo>
                    <a:pt x="25648" y="17779"/>
                  </a:lnTo>
                  <a:lnTo>
                    <a:pt x="27453" y="16425"/>
                  </a:lnTo>
                  <a:lnTo>
                    <a:pt x="27570" y="16609"/>
                  </a:lnTo>
                  <a:cubicBezTo>
                    <a:pt x="28004" y="17211"/>
                    <a:pt x="28472" y="17779"/>
                    <a:pt x="28990" y="18314"/>
                  </a:cubicBezTo>
                  <a:lnTo>
                    <a:pt x="29541" y="17762"/>
                  </a:lnTo>
                  <a:cubicBezTo>
                    <a:pt x="27720" y="15907"/>
                    <a:pt x="26467" y="13585"/>
                    <a:pt x="25915" y="11045"/>
                  </a:cubicBezTo>
                  <a:lnTo>
                    <a:pt x="25732" y="10260"/>
                  </a:lnTo>
                  <a:close/>
                  <a:moveTo>
                    <a:pt x="17160" y="1"/>
                  </a:moveTo>
                  <a:lnTo>
                    <a:pt x="17160" y="10928"/>
                  </a:lnTo>
                  <a:lnTo>
                    <a:pt x="15556" y="12933"/>
                  </a:lnTo>
                  <a:lnTo>
                    <a:pt x="15439" y="12382"/>
                  </a:lnTo>
                  <a:cubicBezTo>
                    <a:pt x="15092" y="10555"/>
                    <a:pt x="13529" y="9495"/>
                    <a:pt x="11939" y="9495"/>
                  </a:cubicBezTo>
                  <a:cubicBezTo>
                    <a:pt x="10926" y="9495"/>
                    <a:pt x="9902" y="9925"/>
                    <a:pt x="9173" y="10862"/>
                  </a:cubicBezTo>
                  <a:cubicBezTo>
                    <a:pt x="5464" y="15573"/>
                    <a:pt x="2858" y="21054"/>
                    <a:pt x="1521" y="26902"/>
                  </a:cubicBezTo>
                  <a:lnTo>
                    <a:pt x="652" y="30695"/>
                  </a:lnTo>
                  <a:cubicBezTo>
                    <a:pt x="0" y="33602"/>
                    <a:pt x="2206" y="36375"/>
                    <a:pt x="5197" y="36375"/>
                  </a:cubicBezTo>
                  <a:lnTo>
                    <a:pt x="6533" y="36375"/>
                  </a:lnTo>
                  <a:cubicBezTo>
                    <a:pt x="7970" y="36375"/>
                    <a:pt x="9324" y="35640"/>
                    <a:pt x="10092" y="34404"/>
                  </a:cubicBezTo>
                  <a:lnTo>
                    <a:pt x="10811" y="33234"/>
                  </a:lnTo>
                  <a:cubicBezTo>
                    <a:pt x="11446" y="32232"/>
                    <a:pt x="12549" y="31630"/>
                    <a:pt x="13718" y="31630"/>
                  </a:cubicBezTo>
                  <a:cubicBezTo>
                    <a:pt x="16041" y="31630"/>
                    <a:pt x="17929" y="29742"/>
                    <a:pt x="17929" y="27420"/>
                  </a:cubicBezTo>
                  <a:cubicBezTo>
                    <a:pt x="17929" y="25999"/>
                    <a:pt x="17795" y="24563"/>
                    <a:pt x="17528" y="23159"/>
                  </a:cubicBezTo>
                  <a:lnTo>
                    <a:pt x="16325" y="16927"/>
                  </a:lnTo>
                  <a:lnTo>
                    <a:pt x="18731" y="14036"/>
                  </a:lnTo>
                  <a:lnTo>
                    <a:pt x="21137" y="16927"/>
                  </a:lnTo>
                  <a:lnTo>
                    <a:pt x="19934" y="23159"/>
                  </a:lnTo>
                  <a:cubicBezTo>
                    <a:pt x="19666" y="24563"/>
                    <a:pt x="19533" y="25999"/>
                    <a:pt x="19533" y="27420"/>
                  </a:cubicBezTo>
                  <a:cubicBezTo>
                    <a:pt x="19533" y="29742"/>
                    <a:pt x="21421" y="31630"/>
                    <a:pt x="23727" y="31630"/>
                  </a:cubicBezTo>
                  <a:cubicBezTo>
                    <a:pt x="24913" y="31630"/>
                    <a:pt x="26016" y="32232"/>
                    <a:pt x="26651" y="33234"/>
                  </a:cubicBezTo>
                  <a:lnTo>
                    <a:pt x="27369" y="34404"/>
                  </a:lnTo>
                  <a:cubicBezTo>
                    <a:pt x="28138" y="35624"/>
                    <a:pt x="29474" y="36375"/>
                    <a:pt x="30928" y="36375"/>
                  </a:cubicBezTo>
                  <a:lnTo>
                    <a:pt x="32265" y="36375"/>
                  </a:lnTo>
                  <a:cubicBezTo>
                    <a:pt x="35256" y="36375"/>
                    <a:pt x="37461" y="33602"/>
                    <a:pt x="36793" y="30695"/>
                  </a:cubicBezTo>
                  <a:lnTo>
                    <a:pt x="35941" y="26902"/>
                  </a:lnTo>
                  <a:cubicBezTo>
                    <a:pt x="34604" y="21054"/>
                    <a:pt x="31981" y="15573"/>
                    <a:pt x="28288" y="10862"/>
                  </a:cubicBezTo>
                  <a:cubicBezTo>
                    <a:pt x="27553" y="9931"/>
                    <a:pt x="26526" y="9502"/>
                    <a:pt x="25512" y="9502"/>
                  </a:cubicBezTo>
                  <a:cubicBezTo>
                    <a:pt x="23922" y="9502"/>
                    <a:pt x="22363" y="10556"/>
                    <a:pt x="22006" y="12382"/>
                  </a:cubicBezTo>
                  <a:lnTo>
                    <a:pt x="21905" y="12933"/>
                  </a:lnTo>
                  <a:lnTo>
                    <a:pt x="20301" y="10928"/>
                  </a:lnTo>
                  <a:lnTo>
                    <a:pt x="20301" y="1"/>
                  </a:lnTo>
                  <a:lnTo>
                    <a:pt x="19533" y="1"/>
                  </a:lnTo>
                  <a:lnTo>
                    <a:pt x="19533" y="4161"/>
                  </a:lnTo>
                  <a:lnTo>
                    <a:pt x="17929" y="4161"/>
                  </a:lnTo>
                  <a:lnTo>
                    <a:pt x="17929"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12" name="Google Shape;812;p45"/>
          <p:cNvGrpSpPr/>
          <p:nvPr/>
        </p:nvGrpSpPr>
        <p:grpSpPr>
          <a:xfrm>
            <a:off x="2218505" y="2869129"/>
            <a:ext cx="617625" cy="617240"/>
            <a:chOff x="1612045" y="2241104"/>
            <a:chExt cx="463219" cy="462930"/>
          </a:xfrm>
        </p:grpSpPr>
        <p:sp>
          <p:nvSpPr>
            <p:cNvPr id="813" name="Google Shape;813;p45"/>
            <p:cNvSpPr/>
            <p:nvPr/>
          </p:nvSpPr>
          <p:spPr>
            <a:xfrm>
              <a:off x="1977800" y="2495132"/>
              <a:ext cx="59998" cy="134450"/>
            </a:xfrm>
            <a:custGeom>
              <a:avLst/>
              <a:gdLst/>
              <a:ahLst/>
              <a:cxnLst/>
              <a:rect l="l" t="t" r="r" b="b"/>
              <a:pathLst>
                <a:path w="1872" h="4195" extrusionOk="0">
                  <a:moveTo>
                    <a:pt x="936" y="1"/>
                  </a:moveTo>
                  <a:lnTo>
                    <a:pt x="0" y="452"/>
                  </a:lnTo>
                  <a:cubicBezTo>
                    <a:pt x="618" y="1221"/>
                    <a:pt x="936" y="2156"/>
                    <a:pt x="936" y="3109"/>
                  </a:cubicBezTo>
                  <a:lnTo>
                    <a:pt x="936" y="4195"/>
                  </a:lnTo>
                  <a:lnTo>
                    <a:pt x="1871" y="4195"/>
                  </a:lnTo>
                  <a:lnTo>
                    <a:pt x="1871" y="2657"/>
                  </a:lnTo>
                  <a:cubicBezTo>
                    <a:pt x="1871" y="1688"/>
                    <a:pt x="1537" y="753"/>
                    <a:pt x="936" y="1"/>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45"/>
            <p:cNvSpPr/>
            <p:nvPr/>
          </p:nvSpPr>
          <p:spPr>
            <a:xfrm>
              <a:off x="1716464" y="2248283"/>
              <a:ext cx="59998" cy="149417"/>
            </a:xfrm>
            <a:custGeom>
              <a:avLst/>
              <a:gdLst/>
              <a:ahLst/>
              <a:cxnLst/>
              <a:rect l="l" t="t" r="r" b="b"/>
              <a:pathLst>
                <a:path w="1872" h="4662" extrusionOk="0">
                  <a:moveTo>
                    <a:pt x="936" y="0"/>
                  </a:moveTo>
                  <a:cubicBezTo>
                    <a:pt x="334" y="752"/>
                    <a:pt x="0" y="1704"/>
                    <a:pt x="0" y="2657"/>
                  </a:cubicBezTo>
                  <a:lnTo>
                    <a:pt x="0" y="4662"/>
                  </a:lnTo>
                  <a:lnTo>
                    <a:pt x="936" y="4662"/>
                  </a:lnTo>
                  <a:lnTo>
                    <a:pt x="936" y="3125"/>
                  </a:lnTo>
                  <a:cubicBezTo>
                    <a:pt x="936" y="2156"/>
                    <a:pt x="1270" y="1220"/>
                    <a:pt x="1872" y="468"/>
                  </a:cubicBezTo>
                  <a:lnTo>
                    <a:pt x="936" y="0"/>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45"/>
            <p:cNvSpPr/>
            <p:nvPr/>
          </p:nvSpPr>
          <p:spPr>
            <a:xfrm>
              <a:off x="1612045" y="2241104"/>
              <a:ext cx="463219" cy="462930"/>
            </a:xfrm>
            <a:custGeom>
              <a:avLst/>
              <a:gdLst/>
              <a:ahLst/>
              <a:cxnLst/>
              <a:rect l="l" t="t" r="r" b="b"/>
              <a:pathLst>
                <a:path w="14453" h="14444" extrusionOk="0">
                  <a:moveTo>
                    <a:pt x="9724" y="525"/>
                  </a:moveTo>
                  <a:cubicBezTo>
                    <a:pt x="10226" y="1210"/>
                    <a:pt x="10493" y="2045"/>
                    <a:pt x="10493" y="2881"/>
                  </a:cubicBezTo>
                  <a:lnTo>
                    <a:pt x="10493" y="4184"/>
                  </a:lnTo>
                  <a:lnTo>
                    <a:pt x="10025" y="4184"/>
                  </a:lnTo>
                  <a:lnTo>
                    <a:pt x="10025" y="3349"/>
                  </a:lnTo>
                  <a:cubicBezTo>
                    <a:pt x="10025" y="2430"/>
                    <a:pt x="9741" y="1527"/>
                    <a:pt x="9206" y="776"/>
                  </a:cubicBezTo>
                  <a:lnTo>
                    <a:pt x="9724" y="525"/>
                  </a:lnTo>
                  <a:close/>
                  <a:moveTo>
                    <a:pt x="4261" y="525"/>
                  </a:moveTo>
                  <a:lnTo>
                    <a:pt x="4779" y="776"/>
                  </a:lnTo>
                  <a:cubicBezTo>
                    <a:pt x="4244" y="1527"/>
                    <a:pt x="3960" y="2430"/>
                    <a:pt x="3960" y="3349"/>
                  </a:cubicBezTo>
                  <a:lnTo>
                    <a:pt x="3960" y="4652"/>
                  </a:lnTo>
                  <a:lnTo>
                    <a:pt x="3492" y="4652"/>
                  </a:lnTo>
                  <a:lnTo>
                    <a:pt x="3492" y="2881"/>
                  </a:lnTo>
                  <a:cubicBezTo>
                    <a:pt x="3492" y="2045"/>
                    <a:pt x="3759" y="1210"/>
                    <a:pt x="4261" y="525"/>
                  </a:cubicBezTo>
                  <a:close/>
                  <a:moveTo>
                    <a:pt x="4992" y="3498"/>
                  </a:moveTo>
                  <a:cubicBezTo>
                    <a:pt x="5729" y="3498"/>
                    <a:pt x="6462" y="3680"/>
                    <a:pt x="7118" y="4000"/>
                  </a:cubicBezTo>
                  <a:cubicBezTo>
                    <a:pt x="7151" y="4017"/>
                    <a:pt x="7185" y="4034"/>
                    <a:pt x="7218" y="4034"/>
                  </a:cubicBezTo>
                  <a:cubicBezTo>
                    <a:pt x="7268" y="4034"/>
                    <a:pt x="7302" y="4017"/>
                    <a:pt x="7335" y="4000"/>
                  </a:cubicBezTo>
                  <a:cubicBezTo>
                    <a:pt x="8020" y="3666"/>
                    <a:pt x="8789" y="3499"/>
                    <a:pt x="9557" y="3499"/>
                  </a:cubicBezTo>
                  <a:lnTo>
                    <a:pt x="9557" y="4418"/>
                  </a:lnTo>
                  <a:cubicBezTo>
                    <a:pt x="9557" y="4552"/>
                    <a:pt x="9658" y="4652"/>
                    <a:pt x="9791" y="4652"/>
                  </a:cubicBezTo>
                  <a:lnTo>
                    <a:pt x="10727" y="4652"/>
                  </a:lnTo>
                  <a:cubicBezTo>
                    <a:pt x="10844" y="4652"/>
                    <a:pt x="10961" y="4552"/>
                    <a:pt x="10961" y="4418"/>
                  </a:cubicBezTo>
                  <a:lnTo>
                    <a:pt x="10961" y="3683"/>
                  </a:lnTo>
                  <a:cubicBezTo>
                    <a:pt x="12749" y="4184"/>
                    <a:pt x="13985" y="5604"/>
                    <a:pt x="13985" y="7225"/>
                  </a:cubicBezTo>
                  <a:cubicBezTo>
                    <a:pt x="13985" y="7944"/>
                    <a:pt x="13735" y="8645"/>
                    <a:pt x="13300" y="9213"/>
                  </a:cubicBezTo>
                  <a:cubicBezTo>
                    <a:pt x="13133" y="8679"/>
                    <a:pt x="12866" y="8194"/>
                    <a:pt x="12531" y="7776"/>
                  </a:cubicBezTo>
                  <a:cubicBezTo>
                    <a:pt x="12486" y="7720"/>
                    <a:pt x="12418" y="7686"/>
                    <a:pt x="12347" y="7686"/>
                  </a:cubicBezTo>
                  <a:cubicBezTo>
                    <a:pt x="12313" y="7686"/>
                    <a:pt x="12280" y="7694"/>
                    <a:pt x="12247" y="7710"/>
                  </a:cubicBezTo>
                  <a:lnTo>
                    <a:pt x="11312" y="8177"/>
                  </a:lnTo>
                  <a:cubicBezTo>
                    <a:pt x="11178" y="8244"/>
                    <a:pt x="11145" y="8411"/>
                    <a:pt x="11245" y="8528"/>
                  </a:cubicBezTo>
                  <a:cubicBezTo>
                    <a:pt x="11646" y="9046"/>
                    <a:pt x="11930" y="9648"/>
                    <a:pt x="12047" y="10299"/>
                  </a:cubicBezTo>
                  <a:cubicBezTo>
                    <a:pt x="11295" y="10734"/>
                    <a:pt x="10426" y="10951"/>
                    <a:pt x="9557" y="10951"/>
                  </a:cubicBezTo>
                  <a:cubicBezTo>
                    <a:pt x="8789" y="10951"/>
                    <a:pt x="8020" y="10767"/>
                    <a:pt x="7335" y="10433"/>
                  </a:cubicBezTo>
                  <a:cubicBezTo>
                    <a:pt x="7302" y="10416"/>
                    <a:pt x="7264" y="10408"/>
                    <a:pt x="7227" y="10408"/>
                  </a:cubicBezTo>
                  <a:cubicBezTo>
                    <a:pt x="7189" y="10408"/>
                    <a:pt x="7151" y="10416"/>
                    <a:pt x="7118" y="10433"/>
                  </a:cubicBezTo>
                  <a:cubicBezTo>
                    <a:pt x="6516" y="10734"/>
                    <a:pt x="5848" y="10901"/>
                    <a:pt x="5180" y="10934"/>
                  </a:cubicBezTo>
                  <a:cubicBezTo>
                    <a:pt x="5280" y="10233"/>
                    <a:pt x="5564" y="9564"/>
                    <a:pt x="6015" y="8996"/>
                  </a:cubicBezTo>
                  <a:cubicBezTo>
                    <a:pt x="6099" y="8879"/>
                    <a:pt x="6065" y="8712"/>
                    <a:pt x="5932" y="8645"/>
                  </a:cubicBezTo>
                  <a:lnTo>
                    <a:pt x="4996" y="8177"/>
                  </a:lnTo>
                  <a:cubicBezTo>
                    <a:pt x="4964" y="8161"/>
                    <a:pt x="4930" y="8154"/>
                    <a:pt x="4897" y="8154"/>
                  </a:cubicBezTo>
                  <a:cubicBezTo>
                    <a:pt x="4826" y="8154"/>
                    <a:pt x="4757" y="8188"/>
                    <a:pt x="4712" y="8244"/>
                  </a:cubicBezTo>
                  <a:cubicBezTo>
                    <a:pt x="4127" y="8979"/>
                    <a:pt x="3793" y="9882"/>
                    <a:pt x="3743" y="10817"/>
                  </a:cubicBezTo>
                  <a:cubicBezTo>
                    <a:pt x="3041" y="10667"/>
                    <a:pt x="2389" y="10350"/>
                    <a:pt x="1838" y="9915"/>
                  </a:cubicBezTo>
                  <a:cubicBezTo>
                    <a:pt x="2005" y="9581"/>
                    <a:pt x="2222" y="9280"/>
                    <a:pt x="2490" y="9030"/>
                  </a:cubicBezTo>
                  <a:lnTo>
                    <a:pt x="2957" y="8545"/>
                  </a:lnTo>
                  <a:cubicBezTo>
                    <a:pt x="3074" y="8445"/>
                    <a:pt x="3041" y="8244"/>
                    <a:pt x="2907" y="8177"/>
                  </a:cubicBezTo>
                  <a:lnTo>
                    <a:pt x="1972" y="7710"/>
                  </a:lnTo>
                  <a:cubicBezTo>
                    <a:pt x="1940" y="7691"/>
                    <a:pt x="1904" y="7681"/>
                    <a:pt x="1868" y="7681"/>
                  </a:cubicBezTo>
                  <a:cubicBezTo>
                    <a:pt x="1807" y="7681"/>
                    <a:pt x="1746" y="7708"/>
                    <a:pt x="1704" y="7760"/>
                  </a:cubicBezTo>
                  <a:lnTo>
                    <a:pt x="1220" y="8228"/>
                  </a:lnTo>
                  <a:cubicBezTo>
                    <a:pt x="1086" y="8378"/>
                    <a:pt x="952" y="8528"/>
                    <a:pt x="835" y="8695"/>
                  </a:cubicBezTo>
                  <a:cubicBezTo>
                    <a:pt x="602" y="8244"/>
                    <a:pt x="468" y="7726"/>
                    <a:pt x="468" y="7225"/>
                  </a:cubicBezTo>
                  <a:cubicBezTo>
                    <a:pt x="468" y="5771"/>
                    <a:pt x="1487" y="4451"/>
                    <a:pt x="3024" y="3833"/>
                  </a:cubicBezTo>
                  <a:lnTo>
                    <a:pt x="3024" y="4886"/>
                  </a:lnTo>
                  <a:cubicBezTo>
                    <a:pt x="3024" y="5020"/>
                    <a:pt x="3141" y="5120"/>
                    <a:pt x="3258" y="5120"/>
                  </a:cubicBezTo>
                  <a:lnTo>
                    <a:pt x="4194" y="5120"/>
                  </a:lnTo>
                  <a:cubicBezTo>
                    <a:pt x="4328" y="5120"/>
                    <a:pt x="4428" y="5020"/>
                    <a:pt x="4428" y="4886"/>
                  </a:cubicBezTo>
                  <a:lnTo>
                    <a:pt x="4428" y="3516"/>
                  </a:lnTo>
                  <a:cubicBezTo>
                    <a:pt x="4578" y="3499"/>
                    <a:pt x="4745" y="3499"/>
                    <a:pt x="4896" y="3499"/>
                  </a:cubicBezTo>
                  <a:cubicBezTo>
                    <a:pt x="4928" y="3498"/>
                    <a:pt x="4960" y="3498"/>
                    <a:pt x="4992" y="3498"/>
                  </a:cubicBezTo>
                  <a:close/>
                  <a:moveTo>
                    <a:pt x="1922" y="8194"/>
                  </a:moveTo>
                  <a:lnTo>
                    <a:pt x="2406" y="8445"/>
                  </a:lnTo>
                  <a:lnTo>
                    <a:pt x="2155" y="8695"/>
                  </a:lnTo>
                  <a:cubicBezTo>
                    <a:pt x="1437" y="9414"/>
                    <a:pt x="1003" y="10383"/>
                    <a:pt x="936" y="11419"/>
                  </a:cubicBezTo>
                  <a:lnTo>
                    <a:pt x="468" y="11419"/>
                  </a:lnTo>
                  <a:lnTo>
                    <a:pt x="468" y="11185"/>
                  </a:lnTo>
                  <a:cubicBezTo>
                    <a:pt x="468" y="10199"/>
                    <a:pt x="852" y="9247"/>
                    <a:pt x="1554" y="8562"/>
                  </a:cubicBezTo>
                  <a:lnTo>
                    <a:pt x="1922" y="8194"/>
                  </a:lnTo>
                  <a:close/>
                  <a:moveTo>
                    <a:pt x="12281" y="8211"/>
                  </a:moveTo>
                  <a:cubicBezTo>
                    <a:pt x="12782" y="8896"/>
                    <a:pt x="13049" y="9731"/>
                    <a:pt x="13049" y="10583"/>
                  </a:cubicBezTo>
                  <a:lnTo>
                    <a:pt x="13049" y="11887"/>
                  </a:lnTo>
                  <a:lnTo>
                    <a:pt x="12582" y="11887"/>
                  </a:lnTo>
                  <a:lnTo>
                    <a:pt x="12582" y="11035"/>
                  </a:lnTo>
                  <a:cubicBezTo>
                    <a:pt x="12582" y="10116"/>
                    <a:pt x="12298" y="9230"/>
                    <a:pt x="11780" y="8462"/>
                  </a:cubicBezTo>
                  <a:lnTo>
                    <a:pt x="12281" y="8211"/>
                  </a:lnTo>
                  <a:close/>
                  <a:moveTo>
                    <a:pt x="4963" y="8679"/>
                  </a:moveTo>
                  <a:lnTo>
                    <a:pt x="5480" y="8929"/>
                  </a:lnTo>
                  <a:cubicBezTo>
                    <a:pt x="4946" y="9698"/>
                    <a:pt x="4662" y="10583"/>
                    <a:pt x="4662" y="11502"/>
                  </a:cubicBezTo>
                  <a:lnTo>
                    <a:pt x="4662" y="12355"/>
                  </a:lnTo>
                  <a:lnTo>
                    <a:pt x="4194" y="12355"/>
                  </a:lnTo>
                  <a:lnTo>
                    <a:pt x="4194" y="11035"/>
                  </a:lnTo>
                  <a:cubicBezTo>
                    <a:pt x="4194" y="10199"/>
                    <a:pt x="4461" y="9364"/>
                    <a:pt x="4963" y="8679"/>
                  </a:cubicBezTo>
                  <a:close/>
                  <a:moveTo>
                    <a:pt x="4202" y="0"/>
                  </a:moveTo>
                  <a:cubicBezTo>
                    <a:pt x="4132" y="0"/>
                    <a:pt x="4056" y="34"/>
                    <a:pt x="4010" y="91"/>
                  </a:cubicBezTo>
                  <a:cubicBezTo>
                    <a:pt x="3375" y="876"/>
                    <a:pt x="3041" y="1862"/>
                    <a:pt x="3041" y="2881"/>
                  </a:cubicBezTo>
                  <a:lnTo>
                    <a:pt x="3041" y="3349"/>
                  </a:lnTo>
                  <a:cubicBezTo>
                    <a:pt x="1220" y="3984"/>
                    <a:pt x="0" y="5521"/>
                    <a:pt x="0" y="7225"/>
                  </a:cubicBezTo>
                  <a:cubicBezTo>
                    <a:pt x="0" y="7893"/>
                    <a:pt x="201" y="8562"/>
                    <a:pt x="551" y="9130"/>
                  </a:cubicBezTo>
                  <a:cubicBezTo>
                    <a:pt x="184" y="9765"/>
                    <a:pt x="0" y="10467"/>
                    <a:pt x="0" y="11185"/>
                  </a:cubicBezTo>
                  <a:lnTo>
                    <a:pt x="0" y="11653"/>
                  </a:lnTo>
                  <a:cubicBezTo>
                    <a:pt x="0" y="11770"/>
                    <a:pt x="117" y="11887"/>
                    <a:pt x="234" y="11887"/>
                  </a:cubicBezTo>
                  <a:lnTo>
                    <a:pt x="1170" y="11887"/>
                  </a:lnTo>
                  <a:cubicBezTo>
                    <a:pt x="1303" y="11887"/>
                    <a:pt x="1404" y="11770"/>
                    <a:pt x="1404" y="11653"/>
                  </a:cubicBezTo>
                  <a:cubicBezTo>
                    <a:pt x="1404" y="11202"/>
                    <a:pt x="1487" y="10767"/>
                    <a:pt x="1637" y="10350"/>
                  </a:cubicBezTo>
                  <a:cubicBezTo>
                    <a:pt x="2256" y="10817"/>
                    <a:pt x="2974" y="11135"/>
                    <a:pt x="3726" y="11285"/>
                  </a:cubicBezTo>
                  <a:lnTo>
                    <a:pt x="3726" y="12572"/>
                  </a:lnTo>
                  <a:cubicBezTo>
                    <a:pt x="3726" y="12705"/>
                    <a:pt x="3843" y="12806"/>
                    <a:pt x="3960" y="12806"/>
                  </a:cubicBezTo>
                  <a:lnTo>
                    <a:pt x="4896" y="12806"/>
                  </a:lnTo>
                  <a:cubicBezTo>
                    <a:pt x="5029" y="12806"/>
                    <a:pt x="5130" y="12705"/>
                    <a:pt x="5130" y="12572"/>
                  </a:cubicBezTo>
                  <a:lnTo>
                    <a:pt x="5130" y="11502"/>
                  </a:lnTo>
                  <a:cubicBezTo>
                    <a:pt x="5130" y="11469"/>
                    <a:pt x="5130" y="11436"/>
                    <a:pt x="5130" y="11402"/>
                  </a:cubicBezTo>
                  <a:cubicBezTo>
                    <a:pt x="5397" y="11402"/>
                    <a:pt x="5664" y="11369"/>
                    <a:pt x="5932" y="11319"/>
                  </a:cubicBezTo>
                  <a:cubicBezTo>
                    <a:pt x="6182" y="12121"/>
                    <a:pt x="6299" y="12956"/>
                    <a:pt x="6299" y="13792"/>
                  </a:cubicBezTo>
                  <a:lnTo>
                    <a:pt x="6299" y="14443"/>
                  </a:lnTo>
                  <a:lnTo>
                    <a:pt x="6767" y="14443"/>
                  </a:lnTo>
                  <a:lnTo>
                    <a:pt x="6767" y="13792"/>
                  </a:lnTo>
                  <a:cubicBezTo>
                    <a:pt x="6767" y="12906"/>
                    <a:pt x="6633" y="12054"/>
                    <a:pt x="6383" y="11218"/>
                  </a:cubicBezTo>
                  <a:cubicBezTo>
                    <a:pt x="6683" y="11135"/>
                    <a:pt x="6951" y="11035"/>
                    <a:pt x="7235" y="10901"/>
                  </a:cubicBezTo>
                  <a:cubicBezTo>
                    <a:pt x="7502" y="11035"/>
                    <a:pt x="7786" y="11135"/>
                    <a:pt x="8070" y="11218"/>
                  </a:cubicBezTo>
                  <a:cubicBezTo>
                    <a:pt x="7820" y="12054"/>
                    <a:pt x="7686" y="12906"/>
                    <a:pt x="7686" y="13792"/>
                  </a:cubicBezTo>
                  <a:lnTo>
                    <a:pt x="7686" y="14443"/>
                  </a:lnTo>
                  <a:lnTo>
                    <a:pt x="8154" y="14443"/>
                  </a:lnTo>
                  <a:lnTo>
                    <a:pt x="8154" y="13792"/>
                  </a:lnTo>
                  <a:cubicBezTo>
                    <a:pt x="8154" y="12956"/>
                    <a:pt x="8288" y="12121"/>
                    <a:pt x="8521" y="11319"/>
                  </a:cubicBezTo>
                  <a:cubicBezTo>
                    <a:pt x="8856" y="11385"/>
                    <a:pt x="9206" y="11419"/>
                    <a:pt x="9557" y="11419"/>
                  </a:cubicBezTo>
                  <a:cubicBezTo>
                    <a:pt x="10443" y="11419"/>
                    <a:pt x="11328" y="11202"/>
                    <a:pt x="12114" y="10801"/>
                  </a:cubicBezTo>
                  <a:cubicBezTo>
                    <a:pt x="12114" y="10884"/>
                    <a:pt x="12114" y="10968"/>
                    <a:pt x="12114" y="11035"/>
                  </a:cubicBezTo>
                  <a:lnTo>
                    <a:pt x="12114" y="12121"/>
                  </a:lnTo>
                  <a:cubicBezTo>
                    <a:pt x="12114" y="12238"/>
                    <a:pt x="12231" y="12355"/>
                    <a:pt x="12348" y="12355"/>
                  </a:cubicBezTo>
                  <a:lnTo>
                    <a:pt x="13283" y="12355"/>
                  </a:lnTo>
                  <a:cubicBezTo>
                    <a:pt x="13417" y="12338"/>
                    <a:pt x="13517" y="12238"/>
                    <a:pt x="13517" y="12121"/>
                  </a:cubicBezTo>
                  <a:lnTo>
                    <a:pt x="13517" y="10583"/>
                  </a:lnTo>
                  <a:cubicBezTo>
                    <a:pt x="13517" y="10299"/>
                    <a:pt x="13484" y="10032"/>
                    <a:pt x="13434" y="9765"/>
                  </a:cubicBezTo>
                  <a:cubicBezTo>
                    <a:pt x="14085" y="9063"/>
                    <a:pt x="14436" y="8161"/>
                    <a:pt x="14453" y="7225"/>
                  </a:cubicBezTo>
                  <a:cubicBezTo>
                    <a:pt x="14453" y="5354"/>
                    <a:pt x="13016" y="3733"/>
                    <a:pt x="10961" y="3198"/>
                  </a:cubicBezTo>
                  <a:lnTo>
                    <a:pt x="10961" y="2881"/>
                  </a:lnTo>
                  <a:cubicBezTo>
                    <a:pt x="10944" y="1862"/>
                    <a:pt x="10610" y="876"/>
                    <a:pt x="9975" y="91"/>
                  </a:cubicBezTo>
                  <a:cubicBezTo>
                    <a:pt x="9930" y="34"/>
                    <a:pt x="9853" y="0"/>
                    <a:pt x="9783" y="0"/>
                  </a:cubicBezTo>
                  <a:cubicBezTo>
                    <a:pt x="9750" y="0"/>
                    <a:pt x="9718" y="8"/>
                    <a:pt x="9691" y="24"/>
                  </a:cubicBezTo>
                  <a:lnTo>
                    <a:pt x="8755" y="492"/>
                  </a:lnTo>
                  <a:cubicBezTo>
                    <a:pt x="8622" y="558"/>
                    <a:pt x="8588" y="725"/>
                    <a:pt x="8672" y="842"/>
                  </a:cubicBezTo>
                  <a:cubicBezTo>
                    <a:pt x="9173" y="1477"/>
                    <a:pt x="9474" y="2229"/>
                    <a:pt x="9541" y="3031"/>
                  </a:cubicBezTo>
                  <a:cubicBezTo>
                    <a:pt x="8739" y="3031"/>
                    <a:pt x="7953" y="3198"/>
                    <a:pt x="7218" y="3532"/>
                  </a:cubicBezTo>
                  <a:cubicBezTo>
                    <a:pt x="6488" y="3209"/>
                    <a:pt x="5698" y="3028"/>
                    <a:pt x="4900" y="3028"/>
                  </a:cubicBezTo>
                  <a:cubicBezTo>
                    <a:pt x="4748" y="3028"/>
                    <a:pt x="4596" y="3035"/>
                    <a:pt x="4445" y="3048"/>
                  </a:cubicBezTo>
                  <a:cubicBezTo>
                    <a:pt x="4511" y="2246"/>
                    <a:pt x="4812" y="1477"/>
                    <a:pt x="5313" y="842"/>
                  </a:cubicBezTo>
                  <a:cubicBezTo>
                    <a:pt x="5397" y="725"/>
                    <a:pt x="5364" y="558"/>
                    <a:pt x="5230" y="492"/>
                  </a:cubicBezTo>
                  <a:lnTo>
                    <a:pt x="4294" y="24"/>
                  </a:lnTo>
                  <a:cubicBezTo>
                    <a:pt x="4267" y="8"/>
                    <a:pt x="4235" y="0"/>
                    <a:pt x="4202"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45"/>
            <p:cNvSpPr/>
            <p:nvPr/>
          </p:nvSpPr>
          <p:spPr>
            <a:xfrm>
              <a:off x="1838542" y="2407315"/>
              <a:ext cx="144642" cy="102304"/>
            </a:xfrm>
            <a:custGeom>
              <a:avLst/>
              <a:gdLst/>
              <a:ahLst/>
              <a:cxnLst/>
              <a:rect l="l" t="t" r="r" b="b"/>
              <a:pathLst>
                <a:path w="4513" h="3192" extrusionOk="0">
                  <a:moveTo>
                    <a:pt x="318" y="1"/>
                  </a:moveTo>
                  <a:lnTo>
                    <a:pt x="1" y="335"/>
                  </a:lnTo>
                  <a:lnTo>
                    <a:pt x="235" y="585"/>
                  </a:lnTo>
                  <a:cubicBezTo>
                    <a:pt x="936" y="1270"/>
                    <a:pt x="1321" y="2223"/>
                    <a:pt x="1321" y="3192"/>
                  </a:cubicBezTo>
                  <a:lnTo>
                    <a:pt x="1789" y="3192"/>
                  </a:lnTo>
                  <a:cubicBezTo>
                    <a:pt x="1789" y="2808"/>
                    <a:pt x="1738" y="2407"/>
                    <a:pt x="1622" y="2022"/>
                  </a:cubicBezTo>
                  <a:cubicBezTo>
                    <a:pt x="2708" y="2006"/>
                    <a:pt x="3744" y="1571"/>
                    <a:pt x="4512" y="803"/>
                  </a:cubicBezTo>
                  <a:lnTo>
                    <a:pt x="4178" y="468"/>
                  </a:lnTo>
                  <a:cubicBezTo>
                    <a:pt x="3493" y="1170"/>
                    <a:pt x="2540" y="1571"/>
                    <a:pt x="1555" y="1571"/>
                  </a:cubicBezTo>
                  <a:lnTo>
                    <a:pt x="1454" y="1571"/>
                  </a:lnTo>
                  <a:cubicBezTo>
                    <a:pt x="1254" y="1070"/>
                    <a:pt x="953" y="636"/>
                    <a:pt x="569" y="251"/>
                  </a:cubicBezTo>
                  <a:lnTo>
                    <a:pt x="318"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17" name="Google Shape;817;p45"/>
          <p:cNvGrpSpPr/>
          <p:nvPr/>
        </p:nvGrpSpPr>
        <p:grpSpPr>
          <a:xfrm>
            <a:off x="2601986" y="4052799"/>
            <a:ext cx="537671" cy="617368"/>
            <a:chOff x="1872291" y="3077769"/>
            <a:chExt cx="403253" cy="463026"/>
          </a:xfrm>
        </p:grpSpPr>
        <p:sp>
          <p:nvSpPr>
            <p:cNvPr id="818" name="Google Shape;818;p45"/>
            <p:cNvSpPr/>
            <p:nvPr/>
          </p:nvSpPr>
          <p:spPr>
            <a:xfrm>
              <a:off x="1988504" y="3369103"/>
              <a:ext cx="170859" cy="96951"/>
            </a:xfrm>
            <a:custGeom>
              <a:avLst/>
              <a:gdLst/>
              <a:ahLst/>
              <a:cxnLst/>
              <a:rect l="l" t="t" r="r" b="b"/>
              <a:pathLst>
                <a:path w="5331" h="3025" extrusionOk="0">
                  <a:moveTo>
                    <a:pt x="568" y="0"/>
                  </a:moveTo>
                  <a:lnTo>
                    <a:pt x="435" y="134"/>
                  </a:lnTo>
                  <a:cubicBezTo>
                    <a:pt x="0" y="568"/>
                    <a:pt x="0" y="1287"/>
                    <a:pt x="435" y="1721"/>
                  </a:cubicBezTo>
                  <a:lnTo>
                    <a:pt x="702" y="1988"/>
                  </a:lnTo>
                  <a:cubicBezTo>
                    <a:pt x="919" y="2206"/>
                    <a:pt x="1203" y="2323"/>
                    <a:pt x="1504" y="2323"/>
                  </a:cubicBezTo>
                  <a:cubicBezTo>
                    <a:pt x="1888" y="2323"/>
                    <a:pt x="2206" y="2640"/>
                    <a:pt x="2206" y="3024"/>
                  </a:cubicBezTo>
                  <a:lnTo>
                    <a:pt x="3125" y="3024"/>
                  </a:lnTo>
                  <a:cubicBezTo>
                    <a:pt x="3125" y="2640"/>
                    <a:pt x="3442" y="2323"/>
                    <a:pt x="3826" y="2323"/>
                  </a:cubicBezTo>
                  <a:cubicBezTo>
                    <a:pt x="4127" y="2323"/>
                    <a:pt x="4411" y="2206"/>
                    <a:pt x="4628" y="1988"/>
                  </a:cubicBezTo>
                  <a:lnTo>
                    <a:pt x="4896" y="1721"/>
                  </a:lnTo>
                  <a:cubicBezTo>
                    <a:pt x="5330" y="1287"/>
                    <a:pt x="5330" y="568"/>
                    <a:pt x="4896" y="134"/>
                  </a:cubicBezTo>
                  <a:lnTo>
                    <a:pt x="4762" y="0"/>
                  </a:lnTo>
                  <a:lnTo>
                    <a:pt x="4528" y="0"/>
                  </a:lnTo>
                  <a:cubicBezTo>
                    <a:pt x="4278" y="0"/>
                    <a:pt x="4060" y="201"/>
                    <a:pt x="4060" y="468"/>
                  </a:cubicBezTo>
                  <a:cubicBezTo>
                    <a:pt x="4060" y="602"/>
                    <a:pt x="3994" y="752"/>
                    <a:pt x="3877" y="836"/>
                  </a:cubicBezTo>
                  <a:lnTo>
                    <a:pt x="3325" y="1253"/>
                  </a:lnTo>
                  <a:cubicBezTo>
                    <a:pt x="3208" y="1337"/>
                    <a:pt x="3125" y="1487"/>
                    <a:pt x="3125" y="1621"/>
                  </a:cubicBezTo>
                  <a:lnTo>
                    <a:pt x="3125" y="1855"/>
                  </a:lnTo>
                  <a:lnTo>
                    <a:pt x="2206" y="1855"/>
                  </a:lnTo>
                  <a:lnTo>
                    <a:pt x="2206" y="1621"/>
                  </a:lnTo>
                  <a:cubicBezTo>
                    <a:pt x="2206" y="1487"/>
                    <a:pt x="2122" y="1337"/>
                    <a:pt x="2005" y="1253"/>
                  </a:cubicBezTo>
                  <a:lnTo>
                    <a:pt x="1454" y="836"/>
                  </a:lnTo>
                  <a:cubicBezTo>
                    <a:pt x="1337" y="752"/>
                    <a:pt x="1270" y="602"/>
                    <a:pt x="1270" y="468"/>
                  </a:cubicBezTo>
                  <a:cubicBezTo>
                    <a:pt x="1270" y="201"/>
                    <a:pt x="1053" y="0"/>
                    <a:pt x="802" y="0"/>
                  </a:cubicBez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45"/>
            <p:cNvSpPr/>
            <p:nvPr/>
          </p:nvSpPr>
          <p:spPr>
            <a:xfrm>
              <a:off x="1872291" y="3077769"/>
              <a:ext cx="403253" cy="463026"/>
            </a:xfrm>
            <a:custGeom>
              <a:avLst/>
              <a:gdLst/>
              <a:ahLst/>
              <a:cxnLst/>
              <a:rect l="l" t="t" r="r" b="b"/>
              <a:pathLst>
                <a:path w="12582" h="14447" extrusionOk="0">
                  <a:moveTo>
                    <a:pt x="7319" y="936"/>
                  </a:moveTo>
                  <a:lnTo>
                    <a:pt x="7018" y="1521"/>
                  </a:lnTo>
                  <a:cubicBezTo>
                    <a:pt x="6934" y="1688"/>
                    <a:pt x="7051" y="1872"/>
                    <a:pt x="7219" y="1872"/>
                  </a:cubicBezTo>
                  <a:lnTo>
                    <a:pt x="8154" y="1872"/>
                  </a:lnTo>
                  <a:cubicBezTo>
                    <a:pt x="7937" y="2156"/>
                    <a:pt x="7586" y="2323"/>
                    <a:pt x="7219" y="2323"/>
                  </a:cubicBezTo>
                  <a:cubicBezTo>
                    <a:pt x="7102" y="2323"/>
                    <a:pt x="6985" y="2440"/>
                    <a:pt x="6985" y="2557"/>
                  </a:cubicBezTo>
                  <a:lnTo>
                    <a:pt x="6985" y="3259"/>
                  </a:lnTo>
                  <a:lnTo>
                    <a:pt x="5598" y="3259"/>
                  </a:lnTo>
                  <a:lnTo>
                    <a:pt x="5598" y="2557"/>
                  </a:lnTo>
                  <a:cubicBezTo>
                    <a:pt x="5598" y="2440"/>
                    <a:pt x="5481" y="2323"/>
                    <a:pt x="5364" y="2323"/>
                  </a:cubicBezTo>
                  <a:cubicBezTo>
                    <a:pt x="4996" y="2323"/>
                    <a:pt x="4645" y="2156"/>
                    <a:pt x="4428" y="1872"/>
                  </a:cubicBezTo>
                  <a:lnTo>
                    <a:pt x="5364" y="1872"/>
                  </a:lnTo>
                  <a:cubicBezTo>
                    <a:pt x="5531" y="1872"/>
                    <a:pt x="5648" y="1688"/>
                    <a:pt x="5564" y="1521"/>
                  </a:cubicBezTo>
                  <a:lnTo>
                    <a:pt x="5264" y="936"/>
                  </a:lnTo>
                  <a:close/>
                  <a:moveTo>
                    <a:pt x="7319" y="3727"/>
                  </a:moveTo>
                  <a:lnTo>
                    <a:pt x="7018" y="4328"/>
                  </a:lnTo>
                  <a:cubicBezTo>
                    <a:pt x="6934" y="4479"/>
                    <a:pt x="7051" y="4662"/>
                    <a:pt x="7219" y="4662"/>
                  </a:cubicBezTo>
                  <a:lnTo>
                    <a:pt x="8154" y="4662"/>
                  </a:lnTo>
                  <a:cubicBezTo>
                    <a:pt x="7937" y="4946"/>
                    <a:pt x="7586" y="5130"/>
                    <a:pt x="7219" y="5130"/>
                  </a:cubicBezTo>
                  <a:cubicBezTo>
                    <a:pt x="7102" y="5130"/>
                    <a:pt x="6985" y="5230"/>
                    <a:pt x="6985" y="5364"/>
                  </a:cubicBezTo>
                  <a:lnTo>
                    <a:pt x="6985" y="6200"/>
                  </a:lnTo>
                  <a:cubicBezTo>
                    <a:pt x="6985" y="6200"/>
                    <a:pt x="6968" y="6216"/>
                    <a:pt x="6968" y="6216"/>
                  </a:cubicBezTo>
                  <a:lnTo>
                    <a:pt x="6918" y="6266"/>
                  </a:lnTo>
                  <a:cubicBezTo>
                    <a:pt x="6742" y="6433"/>
                    <a:pt x="6517" y="6517"/>
                    <a:pt x="6291" y="6517"/>
                  </a:cubicBezTo>
                  <a:cubicBezTo>
                    <a:pt x="6066" y="6517"/>
                    <a:pt x="5840" y="6433"/>
                    <a:pt x="5665" y="6266"/>
                  </a:cubicBezTo>
                  <a:lnTo>
                    <a:pt x="5615" y="6216"/>
                  </a:lnTo>
                  <a:cubicBezTo>
                    <a:pt x="5615" y="6216"/>
                    <a:pt x="5598" y="6200"/>
                    <a:pt x="5598" y="6200"/>
                  </a:cubicBezTo>
                  <a:lnTo>
                    <a:pt x="5598" y="5364"/>
                  </a:lnTo>
                  <a:cubicBezTo>
                    <a:pt x="5598" y="5230"/>
                    <a:pt x="5481" y="5130"/>
                    <a:pt x="5364" y="5130"/>
                  </a:cubicBezTo>
                  <a:cubicBezTo>
                    <a:pt x="4996" y="5130"/>
                    <a:pt x="4645" y="4946"/>
                    <a:pt x="4428" y="4662"/>
                  </a:cubicBezTo>
                  <a:lnTo>
                    <a:pt x="5364" y="4662"/>
                  </a:lnTo>
                  <a:cubicBezTo>
                    <a:pt x="5531" y="4662"/>
                    <a:pt x="5648" y="4479"/>
                    <a:pt x="5564" y="4328"/>
                  </a:cubicBezTo>
                  <a:lnTo>
                    <a:pt x="5264" y="3727"/>
                  </a:lnTo>
                  <a:close/>
                  <a:moveTo>
                    <a:pt x="4428" y="12348"/>
                  </a:moveTo>
                  <a:cubicBezTo>
                    <a:pt x="4629" y="12348"/>
                    <a:pt x="4746" y="12599"/>
                    <a:pt x="4595" y="12749"/>
                  </a:cubicBezTo>
                  <a:cubicBezTo>
                    <a:pt x="4548" y="12797"/>
                    <a:pt x="4490" y="12818"/>
                    <a:pt x="4434" y="12818"/>
                  </a:cubicBezTo>
                  <a:cubicBezTo>
                    <a:pt x="4312" y="12818"/>
                    <a:pt x="4194" y="12719"/>
                    <a:pt x="4194" y="12582"/>
                  </a:cubicBezTo>
                  <a:cubicBezTo>
                    <a:pt x="4194" y="12449"/>
                    <a:pt x="4295" y="12348"/>
                    <a:pt x="4428" y="12348"/>
                  </a:cubicBezTo>
                  <a:close/>
                  <a:moveTo>
                    <a:pt x="8154" y="12348"/>
                  </a:moveTo>
                  <a:cubicBezTo>
                    <a:pt x="8288" y="12348"/>
                    <a:pt x="8388" y="12449"/>
                    <a:pt x="8388" y="12582"/>
                  </a:cubicBezTo>
                  <a:cubicBezTo>
                    <a:pt x="8388" y="12719"/>
                    <a:pt x="8271" y="12818"/>
                    <a:pt x="8148" y="12818"/>
                  </a:cubicBezTo>
                  <a:cubicBezTo>
                    <a:pt x="8092" y="12818"/>
                    <a:pt x="8035" y="12797"/>
                    <a:pt x="7987" y="12749"/>
                  </a:cubicBezTo>
                  <a:cubicBezTo>
                    <a:pt x="7837" y="12599"/>
                    <a:pt x="7954" y="12348"/>
                    <a:pt x="8154" y="12348"/>
                  </a:cubicBezTo>
                  <a:close/>
                  <a:moveTo>
                    <a:pt x="10730" y="4888"/>
                  </a:moveTo>
                  <a:cubicBezTo>
                    <a:pt x="11436" y="4888"/>
                    <a:pt x="12114" y="5427"/>
                    <a:pt x="12114" y="6266"/>
                  </a:cubicBezTo>
                  <a:lnTo>
                    <a:pt x="12114" y="6550"/>
                  </a:lnTo>
                  <a:cubicBezTo>
                    <a:pt x="12114" y="6918"/>
                    <a:pt x="11980" y="7269"/>
                    <a:pt x="11713" y="7536"/>
                  </a:cubicBezTo>
                  <a:lnTo>
                    <a:pt x="11045" y="8188"/>
                  </a:lnTo>
                  <a:cubicBezTo>
                    <a:pt x="10694" y="8555"/>
                    <a:pt x="10477" y="9040"/>
                    <a:pt x="10493" y="9558"/>
                  </a:cubicBezTo>
                  <a:cubicBezTo>
                    <a:pt x="10493" y="9942"/>
                    <a:pt x="10326" y="10310"/>
                    <a:pt x="10059" y="10577"/>
                  </a:cubicBezTo>
                  <a:lnTo>
                    <a:pt x="9875" y="10761"/>
                  </a:lnTo>
                  <a:cubicBezTo>
                    <a:pt x="9691" y="10945"/>
                    <a:pt x="9558" y="11162"/>
                    <a:pt x="9457" y="11396"/>
                  </a:cubicBezTo>
                  <a:cubicBezTo>
                    <a:pt x="9090" y="11713"/>
                    <a:pt x="8639" y="11880"/>
                    <a:pt x="8154" y="11880"/>
                  </a:cubicBezTo>
                  <a:cubicBezTo>
                    <a:pt x="7536" y="11880"/>
                    <a:pt x="7219" y="12632"/>
                    <a:pt x="7653" y="13083"/>
                  </a:cubicBezTo>
                  <a:cubicBezTo>
                    <a:pt x="7797" y="13222"/>
                    <a:pt x="7972" y="13284"/>
                    <a:pt x="8143" y="13284"/>
                  </a:cubicBezTo>
                  <a:cubicBezTo>
                    <a:pt x="8508" y="13284"/>
                    <a:pt x="8856" y="13003"/>
                    <a:pt x="8856" y="12582"/>
                  </a:cubicBezTo>
                  <a:cubicBezTo>
                    <a:pt x="8856" y="12465"/>
                    <a:pt x="8823" y="12365"/>
                    <a:pt x="8772" y="12265"/>
                  </a:cubicBezTo>
                  <a:cubicBezTo>
                    <a:pt x="8973" y="12215"/>
                    <a:pt x="9157" y="12148"/>
                    <a:pt x="9324" y="12048"/>
                  </a:cubicBezTo>
                  <a:cubicBezTo>
                    <a:pt x="9324" y="12081"/>
                    <a:pt x="9324" y="12098"/>
                    <a:pt x="9324" y="12114"/>
                  </a:cubicBezTo>
                  <a:lnTo>
                    <a:pt x="9324" y="13100"/>
                  </a:lnTo>
                  <a:cubicBezTo>
                    <a:pt x="9324" y="13636"/>
                    <a:pt x="8881" y="13978"/>
                    <a:pt x="8429" y="13978"/>
                  </a:cubicBezTo>
                  <a:cubicBezTo>
                    <a:pt x="8190" y="13978"/>
                    <a:pt x="7949" y="13882"/>
                    <a:pt x="7770" y="13668"/>
                  </a:cubicBezTo>
                  <a:lnTo>
                    <a:pt x="7235" y="13017"/>
                  </a:lnTo>
                  <a:cubicBezTo>
                    <a:pt x="6993" y="12724"/>
                    <a:pt x="6642" y="12578"/>
                    <a:pt x="6291" y="12578"/>
                  </a:cubicBezTo>
                  <a:cubicBezTo>
                    <a:pt x="5940" y="12578"/>
                    <a:pt x="5589" y="12724"/>
                    <a:pt x="5347" y="13017"/>
                  </a:cubicBezTo>
                  <a:lnTo>
                    <a:pt x="4812" y="13668"/>
                  </a:lnTo>
                  <a:cubicBezTo>
                    <a:pt x="4633" y="13882"/>
                    <a:pt x="4392" y="13978"/>
                    <a:pt x="4153" y="13978"/>
                  </a:cubicBezTo>
                  <a:cubicBezTo>
                    <a:pt x="3702" y="13978"/>
                    <a:pt x="3259" y="13636"/>
                    <a:pt x="3259" y="13100"/>
                  </a:cubicBezTo>
                  <a:lnTo>
                    <a:pt x="3259" y="12114"/>
                  </a:lnTo>
                  <a:cubicBezTo>
                    <a:pt x="3259" y="12098"/>
                    <a:pt x="3259" y="12081"/>
                    <a:pt x="3259" y="12048"/>
                  </a:cubicBezTo>
                  <a:cubicBezTo>
                    <a:pt x="3426" y="12148"/>
                    <a:pt x="3609" y="12215"/>
                    <a:pt x="3810" y="12265"/>
                  </a:cubicBezTo>
                  <a:cubicBezTo>
                    <a:pt x="3557" y="12770"/>
                    <a:pt x="3950" y="13275"/>
                    <a:pt x="4424" y="13275"/>
                  </a:cubicBezTo>
                  <a:cubicBezTo>
                    <a:pt x="4546" y="13275"/>
                    <a:pt x="4673" y="13242"/>
                    <a:pt x="4796" y="13167"/>
                  </a:cubicBezTo>
                  <a:cubicBezTo>
                    <a:pt x="5397" y="12799"/>
                    <a:pt x="5130" y="11880"/>
                    <a:pt x="4428" y="11880"/>
                  </a:cubicBezTo>
                  <a:cubicBezTo>
                    <a:pt x="3944" y="11880"/>
                    <a:pt x="3493" y="11713"/>
                    <a:pt x="3125" y="11396"/>
                  </a:cubicBezTo>
                  <a:cubicBezTo>
                    <a:pt x="3025" y="11162"/>
                    <a:pt x="2891" y="10945"/>
                    <a:pt x="2707" y="10761"/>
                  </a:cubicBezTo>
                  <a:lnTo>
                    <a:pt x="2523" y="10577"/>
                  </a:lnTo>
                  <a:cubicBezTo>
                    <a:pt x="2256" y="10310"/>
                    <a:pt x="2089" y="9942"/>
                    <a:pt x="2106" y="9558"/>
                  </a:cubicBezTo>
                  <a:cubicBezTo>
                    <a:pt x="2106" y="9040"/>
                    <a:pt x="1888" y="8555"/>
                    <a:pt x="1538" y="8188"/>
                  </a:cubicBezTo>
                  <a:lnTo>
                    <a:pt x="869" y="7520"/>
                  </a:lnTo>
                  <a:cubicBezTo>
                    <a:pt x="619" y="7269"/>
                    <a:pt x="468" y="6918"/>
                    <a:pt x="468" y="6550"/>
                  </a:cubicBezTo>
                  <a:lnTo>
                    <a:pt x="468" y="6266"/>
                  </a:lnTo>
                  <a:cubicBezTo>
                    <a:pt x="468" y="5427"/>
                    <a:pt x="1147" y="4888"/>
                    <a:pt x="1853" y="4888"/>
                  </a:cubicBezTo>
                  <a:cubicBezTo>
                    <a:pt x="2215" y="4888"/>
                    <a:pt x="2585" y="5030"/>
                    <a:pt x="2874" y="5347"/>
                  </a:cubicBezTo>
                  <a:lnTo>
                    <a:pt x="3994" y="6617"/>
                  </a:lnTo>
                  <a:cubicBezTo>
                    <a:pt x="3543" y="6784"/>
                    <a:pt x="3259" y="7219"/>
                    <a:pt x="3259" y="7687"/>
                  </a:cubicBezTo>
                  <a:cubicBezTo>
                    <a:pt x="3259" y="8188"/>
                    <a:pt x="3409" y="8672"/>
                    <a:pt x="3693" y="9090"/>
                  </a:cubicBezTo>
                  <a:lnTo>
                    <a:pt x="3760" y="9207"/>
                  </a:lnTo>
                  <a:cubicBezTo>
                    <a:pt x="3359" y="9742"/>
                    <a:pt x="3409" y="10510"/>
                    <a:pt x="3894" y="10978"/>
                  </a:cubicBezTo>
                  <a:lnTo>
                    <a:pt x="4161" y="11246"/>
                  </a:lnTo>
                  <a:cubicBezTo>
                    <a:pt x="4428" y="11513"/>
                    <a:pt x="4762" y="11647"/>
                    <a:pt x="5130" y="11647"/>
                  </a:cubicBezTo>
                  <a:cubicBezTo>
                    <a:pt x="5381" y="11647"/>
                    <a:pt x="5598" y="11864"/>
                    <a:pt x="5598" y="12114"/>
                  </a:cubicBezTo>
                  <a:lnTo>
                    <a:pt x="6066" y="12114"/>
                  </a:lnTo>
                  <a:cubicBezTo>
                    <a:pt x="6066" y="11596"/>
                    <a:pt x="5648" y="11179"/>
                    <a:pt x="5130" y="11179"/>
                  </a:cubicBezTo>
                  <a:cubicBezTo>
                    <a:pt x="4896" y="11179"/>
                    <a:pt x="4662" y="11095"/>
                    <a:pt x="4495" y="10928"/>
                  </a:cubicBezTo>
                  <a:lnTo>
                    <a:pt x="4228" y="10644"/>
                  </a:lnTo>
                  <a:cubicBezTo>
                    <a:pt x="3877" y="10293"/>
                    <a:pt x="3877" y="9742"/>
                    <a:pt x="4228" y="9391"/>
                  </a:cubicBezTo>
                  <a:lnTo>
                    <a:pt x="4295" y="9324"/>
                  </a:lnTo>
                  <a:lnTo>
                    <a:pt x="4428" y="9324"/>
                  </a:lnTo>
                  <a:cubicBezTo>
                    <a:pt x="4562" y="9324"/>
                    <a:pt x="4662" y="9424"/>
                    <a:pt x="4662" y="9558"/>
                  </a:cubicBezTo>
                  <a:cubicBezTo>
                    <a:pt x="4662" y="9775"/>
                    <a:pt x="4762" y="9976"/>
                    <a:pt x="4946" y="10109"/>
                  </a:cubicBezTo>
                  <a:lnTo>
                    <a:pt x="5498" y="10527"/>
                  </a:lnTo>
                  <a:cubicBezTo>
                    <a:pt x="5564" y="10577"/>
                    <a:pt x="5598" y="10644"/>
                    <a:pt x="5598" y="10711"/>
                  </a:cubicBezTo>
                  <a:lnTo>
                    <a:pt x="5598" y="10945"/>
                  </a:lnTo>
                  <a:lnTo>
                    <a:pt x="6066" y="10945"/>
                  </a:lnTo>
                  <a:lnTo>
                    <a:pt x="6066" y="10711"/>
                  </a:lnTo>
                  <a:cubicBezTo>
                    <a:pt x="6066" y="10494"/>
                    <a:pt x="5949" y="10293"/>
                    <a:pt x="5782" y="10159"/>
                  </a:cubicBezTo>
                  <a:lnTo>
                    <a:pt x="5213" y="9742"/>
                  </a:lnTo>
                  <a:cubicBezTo>
                    <a:pt x="5163" y="9692"/>
                    <a:pt x="5130" y="9625"/>
                    <a:pt x="5130" y="9558"/>
                  </a:cubicBezTo>
                  <a:cubicBezTo>
                    <a:pt x="5130" y="9157"/>
                    <a:pt x="4812" y="8856"/>
                    <a:pt x="4428" y="8856"/>
                  </a:cubicBezTo>
                  <a:lnTo>
                    <a:pt x="4194" y="8856"/>
                  </a:lnTo>
                  <a:cubicBezTo>
                    <a:pt x="4161" y="8856"/>
                    <a:pt x="4127" y="8856"/>
                    <a:pt x="4094" y="8873"/>
                  </a:cubicBezTo>
                  <a:lnTo>
                    <a:pt x="4077" y="8840"/>
                  </a:lnTo>
                  <a:cubicBezTo>
                    <a:pt x="3843" y="8505"/>
                    <a:pt x="3726" y="8104"/>
                    <a:pt x="3726" y="7687"/>
                  </a:cubicBezTo>
                  <a:cubicBezTo>
                    <a:pt x="3726" y="7319"/>
                    <a:pt x="4010" y="7018"/>
                    <a:pt x="4378" y="6985"/>
                  </a:cubicBezTo>
                  <a:lnTo>
                    <a:pt x="4796" y="7202"/>
                  </a:lnTo>
                  <a:cubicBezTo>
                    <a:pt x="4828" y="7216"/>
                    <a:pt x="4861" y="7223"/>
                    <a:pt x="4893" y="7223"/>
                  </a:cubicBezTo>
                  <a:cubicBezTo>
                    <a:pt x="5016" y="7223"/>
                    <a:pt x="5130" y="7130"/>
                    <a:pt x="5130" y="6985"/>
                  </a:cubicBezTo>
                  <a:lnTo>
                    <a:pt x="5130" y="6617"/>
                  </a:lnTo>
                  <a:cubicBezTo>
                    <a:pt x="5130" y="6561"/>
                    <a:pt x="5176" y="6527"/>
                    <a:pt x="5227" y="6527"/>
                  </a:cubicBezTo>
                  <a:cubicBezTo>
                    <a:pt x="5251" y="6527"/>
                    <a:pt x="5276" y="6534"/>
                    <a:pt x="5297" y="6550"/>
                  </a:cubicBezTo>
                  <a:lnTo>
                    <a:pt x="5330" y="6584"/>
                  </a:lnTo>
                  <a:cubicBezTo>
                    <a:pt x="5598" y="6851"/>
                    <a:pt x="5944" y="6985"/>
                    <a:pt x="6291" y="6985"/>
                  </a:cubicBezTo>
                  <a:cubicBezTo>
                    <a:pt x="6638" y="6985"/>
                    <a:pt x="6985" y="6851"/>
                    <a:pt x="7252" y="6584"/>
                  </a:cubicBezTo>
                  <a:lnTo>
                    <a:pt x="7285" y="6550"/>
                  </a:lnTo>
                  <a:cubicBezTo>
                    <a:pt x="7307" y="6534"/>
                    <a:pt x="7332" y="6527"/>
                    <a:pt x="7356" y="6527"/>
                  </a:cubicBezTo>
                  <a:cubicBezTo>
                    <a:pt x="7406" y="6527"/>
                    <a:pt x="7452" y="6561"/>
                    <a:pt x="7452" y="6617"/>
                  </a:cubicBezTo>
                  <a:lnTo>
                    <a:pt x="7452" y="6985"/>
                  </a:lnTo>
                  <a:cubicBezTo>
                    <a:pt x="7452" y="7130"/>
                    <a:pt x="7567" y="7223"/>
                    <a:pt x="7689" y="7223"/>
                  </a:cubicBezTo>
                  <a:cubicBezTo>
                    <a:pt x="7722" y="7223"/>
                    <a:pt x="7755" y="7216"/>
                    <a:pt x="7787" y="7202"/>
                  </a:cubicBezTo>
                  <a:lnTo>
                    <a:pt x="8204" y="6985"/>
                  </a:lnTo>
                  <a:cubicBezTo>
                    <a:pt x="8572" y="7018"/>
                    <a:pt x="8856" y="7319"/>
                    <a:pt x="8856" y="7687"/>
                  </a:cubicBezTo>
                  <a:cubicBezTo>
                    <a:pt x="8856" y="8104"/>
                    <a:pt x="8739" y="8505"/>
                    <a:pt x="8505" y="8840"/>
                  </a:cubicBezTo>
                  <a:lnTo>
                    <a:pt x="8488" y="8873"/>
                  </a:lnTo>
                  <a:cubicBezTo>
                    <a:pt x="8455" y="8856"/>
                    <a:pt x="8422" y="8856"/>
                    <a:pt x="8388" y="8856"/>
                  </a:cubicBezTo>
                  <a:lnTo>
                    <a:pt x="8154" y="8856"/>
                  </a:lnTo>
                  <a:cubicBezTo>
                    <a:pt x="7770" y="8856"/>
                    <a:pt x="7452" y="9174"/>
                    <a:pt x="7452" y="9558"/>
                  </a:cubicBezTo>
                  <a:cubicBezTo>
                    <a:pt x="7452" y="9625"/>
                    <a:pt x="7419" y="9692"/>
                    <a:pt x="7369" y="9742"/>
                  </a:cubicBezTo>
                  <a:lnTo>
                    <a:pt x="6801" y="10159"/>
                  </a:lnTo>
                  <a:cubicBezTo>
                    <a:pt x="6634" y="10293"/>
                    <a:pt x="6517" y="10494"/>
                    <a:pt x="6517" y="10711"/>
                  </a:cubicBezTo>
                  <a:lnTo>
                    <a:pt x="6517" y="10945"/>
                  </a:lnTo>
                  <a:lnTo>
                    <a:pt x="6985" y="10945"/>
                  </a:lnTo>
                  <a:lnTo>
                    <a:pt x="6985" y="10711"/>
                  </a:lnTo>
                  <a:cubicBezTo>
                    <a:pt x="6985" y="10644"/>
                    <a:pt x="7018" y="10577"/>
                    <a:pt x="7085" y="10527"/>
                  </a:cubicBezTo>
                  <a:lnTo>
                    <a:pt x="7636" y="10109"/>
                  </a:lnTo>
                  <a:cubicBezTo>
                    <a:pt x="7820" y="9976"/>
                    <a:pt x="7920" y="9775"/>
                    <a:pt x="7920" y="9558"/>
                  </a:cubicBezTo>
                  <a:cubicBezTo>
                    <a:pt x="7920" y="9424"/>
                    <a:pt x="8021" y="9324"/>
                    <a:pt x="8154" y="9324"/>
                  </a:cubicBezTo>
                  <a:lnTo>
                    <a:pt x="8288" y="9324"/>
                  </a:lnTo>
                  <a:lnTo>
                    <a:pt x="8355" y="9391"/>
                  </a:lnTo>
                  <a:cubicBezTo>
                    <a:pt x="8706" y="9742"/>
                    <a:pt x="8706" y="10293"/>
                    <a:pt x="8355" y="10644"/>
                  </a:cubicBezTo>
                  <a:lnTo>
                    <a:pt x="8087" y="10928"/>
                  </a:lnTo>
                  <a:cubicBezTo>
                    <a:pt x="7920" y="11095"/>
                    <a:pt x="7686" y="11179"/>
                    <a:pt x="7452" y="11179"/>
                  </a:cubicBezTo>
                  <a:cubicBezTo>
                    <a:pt x="6934" y="11179"/>
                    <a:pt x="6533" y="11596"/>
                    <a:pt x="6517" y="12114"/>
                  </a:cubicBezTo>
                  <a:lnTo>
                    <a:pt x="6985" y="12114"/>
                  </a:lnTo>
                  <a:cubicBezTo>
                    <a:pt x="6985" y="11864"/>
                    <a:pt x="7202" y="11647"/>
                    <a:pt x="7452" y="11647"/>
                  </a:cubicBezTo>
                  <a:cubicBezTo>
                    <a:pt x="7820" y="11647"/>
                    <a:pt x="8171" y="11513"/>
                    <a:pt x="8422" y="11246"/>
                  </a:cubicBezTo>
                  <a:lnTo>
                    <a:pt x="8689" y="10978"/>
                  </a:lnTo>
                  <a:cubicBezTo>
                    <a:pt x="9173" y="10510"/>
                    <a:pt x="9224" y="9742"/>
                    <a:pt x="8823" y="9207"/>
                  </a:cubicBezTo>
                  <a:lnTo>
                    <a:pt x="8889" y="9090"/>
                  </a:lnTo>
                  <a:cubicBezTo>
                    <a:pt x="9173" y="8672"/>
                    <a:pt x="9324" y="8188"/>
                    <a:pt x="9324" y="7687"/>
                  </a:cubicBezTo>
                  <a:cubicBezTo>
                    <a:pt x="9324" y="7219"/>
                    <a:pt x="9040" y="6784"/>
                    <a:pt x="8605" y="6617"/>
                  </a:cubicBezTo>
                  <a:lnTo>
                    <a:pt x="9708" y="5347"/>
                  </a:lnTo>
                  <a:cubicBezTo>
                    <a:pt x="9997" y="5030"/>
                    <a:pt x="10367" y="4888"/>
                    <a:pt x="10730" y="4888"/>
                  </a:cubicBezTo>
                  <a:close/>
                  <a:moveTo>
                    <a:pt x="5130" y="1"/>
                  </a:moveTo>
                  <a:lnTo>
                    <a:pt x="5130" y="469"/>
                  </a:lnTo>
                  <a:lnTo>
                    <a:pt x="4896" y="469"/>
                  </a:lnTo>
                  <a:cubicBezTo>
                    <a:pt x="4712" y="469"/>
                    <a:pt x="4612" y="652"/>
                    <a:pt x="4679" y="803"/>
                  </a:cubicBezTo>
                  <a:lnTo>
                    <a:pt x="4980" y="1404"/>
                  </a:lnTo>
                  <a:lnTo>
                    <a:pt x="3960" y="1404"/>
                  </a:lnTo>
                  <a:cubicBezTo>
                    <a:pt x="3760" y="1404"/>
                    <a:pt x="3660" y="1621"/>
                    <a:pt x="3777" y="1772"/>
                  </a:cubicBezTo>
                  <a:lnTo>
                    <a:pt x="4061" y="2139"/>
                  </a:lnTo>
                  <a:cubicBezTo>
                    <a:pt x="4311" y="2490"/>
                    <a:pt x="4696" y="2707"/>
                    <a:pt x="5130" y="2774"/>
                  </a:cubicBezTo>
                  <a:lnTo>
                    <a:pt x="5130" y="3259"/>
                  </a:lnTo>
                  <a:lnTo>
                    <a:pt x="4896" y="3259"/>
                  </a:lnTo>
                  <a:cubicBezTo>
                    <a:pt x="4712" y="3259"/>
                    <a:pt x="4612" y="3443"/>
                    <a:pt x="4679" y="3593"/>
                  </a:cubicBezTo>
                  <a:lnTo>
                    <a:pt x="4980" y="4195"/>
                  </a:lnTo>
                  <a:lnTo>
                    <a:pt x="3960" y="4195"/>
                  </a:lnTo>
                  <a:cubicBezTo>
                    <a:pt x="3760" y="4195"/>
                    <a:pt x="3660" y="4412"/>
                    <a:pt x="3777" y="4562"/>
                  </a:cubicBezTo>
                  <a:lnTo>
                    <a:pt x="4061" y="4930"/>
                  </a:lnTo>
                  <a:cubicBezTo>
                    <a:pt x="4311" y="5281"/>
                    <a:pt x="4696" y="5515"/>
                    <a:pt x="5130" y="5581"/>
                  </a:cubicBezTo>
                  <a:lnTo>
                    <a:pt x="5130" y="6066"/>
                  </a:lnTo>
                  <a:cubicBezTo>
                    <a:pt x="4863" y="6116"/>
                    <a:pt x="4662" y="6333"/>
                    <a:pt x="4662" y="6617"/>
                  </a:cubicBezTo>
                  <a:lnTo>
                    <a:pt x="4562" y="6567"/>
                  </a:lnTo>
                  <a:lnTo>
                    <a:pt x="3208" y="5047"/>
                  </a:lnTo>
                  <a:cubicBezTo>
                    <a:pt x="2828" y="4616"/>
                    <a:pt x="2337" y="4423"/>
                    <a:pt x="1853" y="4423"/>
                  </a:cubicBezTo>
                  <a:cubicBezTo>
                    <a:pt x="912" y="4423"/>
                    <a:pt x="0" y="5152"/>
                    <a:pt x="0" y="6266"/>
                  </a:cubicBezTo>
                  <a:lnTo>
                    <a:pt x="0" y="6550"/>
                  </a:lnTo>
                  <a:cubicBezTo>
                    <a:pt x="0" y="7052"/>
                    <a:pt x="184" y="7520"/>
                    <a:pt x="535" y="7854"/>
                  </a:cubicBezTo>
                  <a:lnTo>
                    <a:pt x="1203" y="8522"/>
                  </a:lnTo>
                  <a:cubicBezTo>
                    <a:pt x="1471" y="8789"/>
                    <a:pt x="1638" y="9157"/>
                    <a:pt x="1638" y="9558"/>
                  </a:cubicBezTo>
                  <a:cubicBezTo>
                    <a:pt x="1621" y="10059"/>
                    <a:pt x="1838" y="10544"/>
                    <a:pt x="2189" y="10911"/>
                  </a:cubicBezTo>
                  <a:lnTo>
                    <a:pt x="2373" y="11078"/>
                  </a:lnTo>
                  <a:cubicBezTo>
                    <a:pt x="2640" y="11362"/>
                    <a:pt x="2791" y="11730"/>
                    <a:pt x="2791" y="12114"/>
                  </a:cubicBezTo>
                  <a:lnTo>
                    <a:pt x="2791" y="13100"/>
                  </a:lnTo>
                  <a:cubicBezTo>
                    <a:pt x="2791" y="13916"/>
                    <a:pt x="3456" y="14441"/>
                    <a:pt x="4142" y="14441"/>
                  </a:cubicBezTo>
                  <a:cubicBezTo>
                    <a:pt x="4510" y="14441"/>
                    <a:pt x="4883" y="14291"/>
                    <a:pt x="5163" y="13952"/>
                  </a:cubicBezTo>
                  <a:lnTo>
                    <a:pt x="5698" y="13317"/>
                  </a:lnTo>
                  <a:cubicBezTo>
                    <a:pt x="5857" y="13134"/>
                    <a:pt x="6074" y="13042"/>
                    <a:pt x="6289" y="13042"/>
                  </a:cubicBezTo>
                  <a:cubicBezTo>
                    <a:pt x="6504" y="13042"/>
                    <a:pt x="6717" y="13134"/>
                    <a:pt x="6868" y="13317"/>
                  </a:cubicBezTo>
                  <a:lnTo>
                    <a:pt x="7402" y="13969"/>
                  </a:lnTo>
                  <a:cubicBezTo>
                    <a:pt x="7686" y="14299"/>
                    <a:pt x="8059" y="14446"/>
                    <a:pt x="8426" y="14446"/>
                  </a:cubicBezTo>
                  <a:cubicBezTo>
                    <a:pt x="9120" y="14446"/>
                    <a:pt x="9792" y="13920"/>
                    <a:pt x="9792" y="13100"/>
                  </a:cubicBezTo>
                  <a:lnTo>
                    <a:pt x="9792" y="12114"/>
                  </a:lnTo>
                  <a:cubicBezTo>
                    <a:pt x="9775" y="11730"/>
                    <a:pt x="9942" y="11362"/>
                    <a:pt x="10209" y="11078"/>
                  </a:cubicBezTo>
                  <a:lnTo>
                    <a:pt x="10393" y="10911"/>
                  </a:lnTo>
                  <a:cubicBezTo>
                    <a:pt x="10744" y="10544"/>
                    <a:pt x="10945" y="10059"/>
                    <a:pt x="10945" y="9558"/>
                  </a:cubicBezTo>
                  <a:cubicBezTo>
                    <a:pt x="10945" y="9174"/>
                    <a:pt x="11095" y="8789"/>
                    <a:pt x="11379" y="8522"/>
                  </a:cubicBezTo>
                  <a:lnTo>
                    <a:pt x="12047" y="7854"/>
                  </a:lnTo>
                  <a:cubicBezTo>
                    <a:pt x="12381" y="7520"/>
                    <a:pt x="12582" y="7052"/>
                    <a:pt x="12582" y="6550"/>
                  </a:cubicBezTo>
                  <a:lnTo>
                    <a:pt x="12582" y="6266"/>
                  </a:lnTo>
                  <a:cubicBezTo>
                    <a:pt x="12582" y="5247"/>
                    <a:pt x="11763" y="4428"/>
                    <a:pt x="10744" y="4428"/>
                  </a:cubicBezTo>
                  <a:cubicBezTo>
                    <a:pt x="10209" y="4428"/>
                    <a:pt x="9708" y="4646"/>
                    <a:pt x="9374" y="5047"/>
                  </a:cubicBezTo>
                  <a:lnTo>
                    <a:pt x="8004" y="6567"/>
                  </a:lnTo>
                  <a:lnTo>
                    <a:pt x="7920" y="6617"/>
                  </a:lnTo>
                  <a:cubicBezTo>
                    <a:pt x="7920" y="6350"/>
                    <a:pt x="7720" y="6116"/>
                    <a:pt x="7452" y="6066"/>
                  </a:cubicBezTo>
                  <a:lnTo>
                    <a:pt x="7452" y="5581"/>
                  </a:lnTo>
                  <a:cubicBezTo>
                    <a:pt x="7887" y="5515"/>
                    <a:pt x="8271" y="5281"/>
                    <a:pt x="8522" y="4946"/>
                  </a:cubicBezTo>
                  <a:lnTo>
                    <a:pt x="8806" y="4562"/>
                  </a:lnTo>
                  <a:cubicBezTo>
                    <a:pt x="8923" y="4412"/>
                    <a:pt x="8806" y="4195"/>
                    <a:pt x="8622" y="4195"/>
                  </a:cubicBezTo>
                  <a:lnTo>
                    <a:pt x="7603" y="4195"/>
                  </a:lnTo>
                  <a:lnTo>
                    <a:pt x="7904" y="3593"/>
                  </a:lnTo>
                  <a:cubicBezTo>
                    <a:pt x="7970" y="3443"/>
                    <a:pt x="7870" y="3259"/>
                    <a:pt x="7686" y="3259"/>
                  </a:cubicBezTo>
                  <a:lnTo>
                    <a:pt x="7452" y="3259"/>
                  </a:lnTo>
                  <a:lnTo>
                    <a:pt x="7452" y="2774"/>
                  </a:lnTo>
                  <a:cubicBezTo>
                    <a:pt x="7887" y="2707"/>
                    <a:pt x="8271" y="2490"/>
                    <a:pt x="8522" y="2139"/>
                  </a:cubicBezTo>
                  <a:lnTo>
                    <a:pt x="8806" y="1772"/>
                  </a:lnTo>
                  <a:cubicBezTo>
                    <a:pt x="8923" y="1621"/>
                    <a:pt x="8806" y="1404"/>
                    <a:pt x="8622" y="1404"/>
                  </a:cubicBezTo>
                  <a:lnTo>
                    <a:pt x="7603" y="1404"/>
                  </a:lnTo>
                  <a:lnTo>
                    <a:pt x="7904" y="803"/>
                  </a:lnTo>
                  <a:cubicBezTo>
                    <a:pt x="7970" y="652"/>
                    <a:pt x="7853" y="469"/>
                    <a:pt x="7686" y="469"/>
                  </a:cubicBezTo>
                  <a:lnTo>
                    <a:pt x="7452" y="469"/>
                  </a:lnTo>
                  <a:lnTo>
                    <a:pt x="7452" y="1"/>
                  </a:lnTo>
                  <a:lnTo>
                    <a:pt x="6985" y="1"/>
                  </a:lnTo>
                  <a:lnTo>
                    <a:pt x="6985" y="469"/>
                  </a:lnTo>
                  <a:lnTo>
                    <a:pt x="5598" y="469"/>
                  </a:lnTo>
                  <a:lnTo>
                    <a:pt x="5598" y="1"/>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0" name="Google Shape;820;p45"/>
          <p:cNvGrpSpPr/>
          <p:nvPr/>
        </p:nvGrpSpPr>
        <p:grpSpPr>
          <a:xfrm>
            <a:off x="2434289" y="1676633"/>
            <a:ext cx="563396" cy="634804"/>
            <a:chOff x="1728771" y="1371106"/>
            <a:chExt cx="422547" cy="476103"/>
          </a:xfrm>
        </p:grpSpPr>
        <p:sp>
          <p:nvSpPr>
            <p:cNvPr id="821" name="Google Shape;821;p45"/>
            <p:cNvSpPr/>
            <p:nvPr/>
          </p:nvSpPr>
          <p:spPr>
            <a:xfrm>
              <a:off x="1728771" y="1493730"/>
              <a:ext cx="283867" cy="207299"/>
            </a:xfrm>
            <a:custGeom>
              <a:avLst/>
              <a:gdLst/>
              <a:ahLst/>
              <a:cxnLst/>
              <a:rect l="l" t="t" r="r" b="b"/>
              <a:pathLst>
                <a:path w="8857" h="6468" extrusionOk="0">
                  <a:moveTo>
                    <a:pt x="6951" y="1"/>
                  </a:moveTo>
                  <a:lnTo>
                    <a:pt x="6617" y="135"/>
                  </a:lnTo>
                  <a:cubicBezTo>
                    <a:pt x="5782" y="502"/>
                    <a:pt x="5147" y="1254"/>
                    <a:pt x="4946" y="2156"/>
                  </a:cubicBezTo>
                  <a:lnTo>
                    <a:pt x="4796" y="2875"/>
                  </a:lnTo>
                  <a:lnTo>
                    <a:pt x="4779" y="2958"/>
                  </a:lnTo>
                  <a:cubicBezTo>
                    <a:pt x="4612" y="3008"/>
                    <a:pt x="4462" y="3059"/>
                    <a:pt x="4311" y="3125"/>
                  </a:cubicBezTo>
                  <a:cubicBezTo>
                    <a:pt x="3526" y="3443"/>
                    <a:pt x="2674" y="3593"/>
                    <a:pt x="1822" y="3593"/>
                  </a:cubicBezTo>
                  <a:lnTo>
                    <a:pt x="1" y="3593"/>
                  </a:lnTo>
                  <a:lnTo>
                    <a:pt x="1" y="4562"/>
                  </a:lnTo>
                  <a:lnTo>
                    <a:pt x="2390" y="4562"/>
                  </a:lnTo>
                  <a:lnTo>
                    <a:pt x="3877" y="5398"/>
                  </a:lnTo>
                  <a:cubicBezTo>
                    <a:pt x="5097" y="6100"/>
                    <a:pt x="6500" y="6467"/>
                    <a:pt x="7920" y="6467"/>
                  </a:cubicBezTo>
                  <a:lnTo>
                    <a:pt x="8856" y="6467"/>
                  </a:lnTo>
                  <a:lnTo>
                    <a:pt x="8856" y="5515"/>
                  </a:lnTo>
                  <a:lnTo>
                    <a:pt x="8405" y="5515"/>
                  </a:lnTo>
                  <a:cubicBezTo>
                    <a:pt x="6834" y="5515"/>
                    <a:pt x="5297" y="5114"/>
                    <a:pt x="3910" y="4362"/>
                  </a:cubicBezTo>
                  <a:cubicBezTo>
                    <a:pt x="4194" y="4295"/>
                    <a:pt x="4478" y="4211"/>
                    <a:pt x="4746" y="4094"/>
                  </a:cubicBezTo>
                  <a:lnTo>
                    <a:pt x="4829" y="4061"/>
                  </a:lnTo>
                  <a:cubicBezTo>
                    <a:pt x="5598" y="3760"/>
                    <a:pt x="6417" y="3593"/>
                    <a:pt x="7235" y="3593"/>
                  </a:cubicBezTo>
                  <a:lnTo>
                    <a:pt x="7904" y="3593"/>
                  </a:lnTo>
                  <a:lnTo>
                    <a:pt x="7185" y="2641"/>
                  </a:lnTo>
                  <a:lnTo>
                    <a:pt x="6801" y="2641"/>
                  </a:lnTo>
                  <a:cubicBezTo>
                    <a:pt x="6450" y="2641"/>
                    <a:pt x="6082" y="2674"/>
                    <a:pt x="5732" y="2724"/>
                  </a:cubicBezTo>
                  <a:lnTo>
                    <a:pt x="5748" y="2641"/>
                  </a:lnTo>
                  <a:lnTo>
                    <a:pt x="5782" y="2474"/>
                  </a:lnTo>
                  <a:cubicBezTo>
                    <a:pt x="5915" y="1822"/>
                    <a:pt x="6333" y="1271"/>
                    <a:pt x="6935" y="970"/>
                  </a:cubicBezTo>
                  <a:lnTo>
                    <a:pt x="6951" y="970"/>
                  </a:lnTo>
                  <a:lnTo>
                    <a:pt x="6951" y="1"/>
                  </a:lnTo>
                  <a:close/>
                </a:path>
              </a:pathLst>
            </a:custGeom>
            <a:solidFill>
              <a:srgbClr val="62C0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45"/>
            <p:cNvSpPr/>
            <p:nvPr/>
          </p:nvSpPr>
          <p:spPr>
            <a:xfrm>
              <a:off x="2012606" y="1401650"/>
              <a:ext cx="107656" cy="107656"/>
            </a:xfrm>
            <a:custGeom>
              <a:avLst/>
              <a:gdLst/>
              <a:ahLst/>
              <a:cxnLst/>
              <a:rect l="l" t="t" r="r" b="b"/>
              <a:pathLst>
                <a:path w="3359" h="3359" extrusionOk="0">
                  <a:moveTo>
                    <a:pt x="0" y="0"/>
                  </a:moveTo>
                  <a:lnTo>
                    <a:pt x="0" y="485"/>
                  </a:lnTo>
                  <a:cubicBezTo>
                    <a:pt x="1587" y="485"/>
                    <a:pt x="2874" y="1771"/>
                    <a:pt x="2891" y="3358"/>
                  </a:cubicBezTo>
                  <a:lnTo>
                    <a:pt x="3358" y="3358"/>
                  </a:lnTo>
                  <a:cubicBezTo>
                    <a:pt x="3358" y="1504"/>
                    <a:pt x="1855" y="0"/>
                    <a:pt x="0" y="0"/>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45"/>
            <p:cNvSpPr/>
            <p:nvPr/>
          </p:nvSpPr>
          <p:spPr>
            <a:xfrm>
              <a:off x="1979915" y="1402708"/>
              <a:ext cx="18781" cy="18781"/>
            </a:xfrm>
            <a:custGeom>
              <a:avLst/>
              <a:gdLst/>
              <a:ahLst/>
              <a:cxnLst/>
              <a:rect l="l" t="t" r="r" b="b"/>
              <a:pathLst>
                <a:path w="586" h="586" extrusionOk="0">
                  <a:moveTo>
                    <a:pt x="519" y="0"/>
                  </a:moveTo>
                  <a:cubicBezTo>
                    <a:pt x="335" y="34"/>
                    <a:pt x="168" y="84"/>
                    <a:pt x="1" y="134"/>
                  </a:cubicBezTo>
                  <a:lnTo>
                    <a:pt x="135" y="585"/>
                  </a:lnTo>
                  <a:cubicBezTo>
                    <a:pt x="285" y="535"/>
                    <a:pt x="435" y="502"/>
                    <a:pt x="586" y="485"/>
                  </a:cubicBezTo>
                  <a:lnTo>
                    <a:pt x="519" y="0"/>
                  </a:ln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45"/>
            <p:cNvSpPr/>
            <p:nvPr/>
          </p:nvSpPr>
          <p:spPr>
            <a:xfrm>
              <a:off x="1728771" y="1371106"/>
              <a:ext cx="422547" cy="476103"/>
            </a:xfrm>
            <a:custGeom>
              <a:avLst/>
              <a:gdLst/>
              <a:ahLst/>
              <a:cxnLst/>
              <a:rect l="l" t="t" r="r" b="b"/>
              <a:pathLst>
                <a:path w="13184" h="14855" extrusionOk="0">
                  <a:moveTo>
                    <a:pt x="6717" y="5230"/>
                  </a:moveTo>
                  <a:cubicBezTo>
                    <a:pt x="6717" y="5565"/>
                    <a:pt x="6767" y="5899"/>
                    <a:pt x="6884" y="6233"/>
                  </a:cubicBezTo>
                  <a:lnTo>
                    <a:pt x="6801" y="6233"/>
                  </a:lnTo>
                  <a:cubicBezTo>
                    <a:pt x="6550" y="6233"/>
                    <a:pt x="6283" y="6250"/>
                    <a:pt x="6032" y="6266"/>
                  </a:cubicBezTo>
                  <a:cubicBezTo>
                    <a:pt x="6133" y="5849"/>
                    <a:pt x="6366" y="5481"/>
                    <a:pt x="6717" y="5230"/>
                  </a:cubicBezTo>
                  <a:close/>
                  <a:moveTo>
                    <a:pt x="6701" y="4194"/>
                  </a:moveTo>
                  <a:lnTo>
                    <a:pt x="6701" y="4646"/>
                  </a:lnTo>
                  <a:cubicBezTo>
                    <a:pt x="6099" y="4996"/>
                    <a:pt x="5681" y="5581"/>
                    <a:pt x="5548" y="6250"/>
                  </a:cubicBezTo>
                  <a:lnTo>
                    <a:pt x="5531" y="6350"/>
                  </a:lnTo>
                  <a:cubicBezTo>
                    <a:pt x="5381" y="6367"/>
                    <a:pt x="5230" y="6400"/>
                    <a:pt x="5097" y="6433"/>
                  </a:cubicBezTo>
                  <a:lnTo>
                    <a:pt x="5180" y="6032"/>
                  </a:lnTo>
                  <a:cubicBezTo>
                    <a:pt x="5364" y="5214"/>
                    <a:pt x="5932" y="4529"/>
                    <a:pt x="6701" y="4194"/>
                  </a:cubicBezTo>
                  <a:close/>
                  <a:moveTo>
                    <a:pt x="5648" y="7870"/>
                  </a:moveTo>
                  <a:cubicBezTo>
                    <a:pt x="5732" y="7971"/>
                    <a:pt x="5798" y="8054"/>
                    <a:pt x="5882" y="8138"/>
                  </a:cubicBezTo>
                  <a:lnTo>
                    <a:pt x="5999" y="8255"/>
                  </a:lnTo>
                  <a:cubicBezTo>
                    <a:pt x="6183" y="8455"/>
                    <a:pt x="6366" y="8672"/>
                    <a:pt x="6517" y="8906"/>
                  </a:cubicBezTo>
                  <a:cubicBezTo>
                    <a:pt x="5849" y="8756"/>
                    <a:pt x="5180" y="8539"/>
                    <a:pt x="4562" y="8255"/>
                  </a:cubicBezTo>
                  <a:cubicBezTo>
                    <a:pt x="4646" y="8221"/>
                    <a:pt x="4746" y="8188"/>
                    <a:pt x="4846" y="8138"/>
                  </a:cubicBezTo>
                  <a:lnTo>
                    <a:pt x="4913" y="8104"/>
                  </a:lnTo>
                  <a:cubicBezTo>
                    <a:pt x="5163" y="8021"/>
                    <a:pt x="5397" y="7937"/>
                    <a:pt x="5648" y="7870"/>
                  </a:cubicBezTo>
                  <a:close/>
                  <a:moveTo>
                    <a:pt x="7803" y="7670"/>
                  </a:moveTo>
                  <a:cubicBezTo>
                    <a:pt x="8188" y="8054"/>
                    <a:pt x="8455" y="8555"/>
                    <a:pt x="8572" y="9107"/>
                  </a:cubicBezTo>
                  <a:lnTo>
                    <a:pt x="8405" y="9107"/>
                  </a:lnTo>
                  <a:cubicBezTo>
                    <a:pt x="7987" y="9107"/>
                    <a:pt x="7553" y="9073"/>
                    <a:pt x="7135" y="9007"/>
                  </a:cubicBezTo>
                  <a:cubicBezTo>
                    <a:pt x="6935" y="8606"/>
                    <a:pt x="6651" y="8238"/>
                    <a:pt x="6333" y="7904"/>
                  </a:cubicBezTo>
                  <a:lnTo>
                    <a:pt x="6216" y="7804"/>
                  </a:lnTo>
                  <a:cubicBezTo>
                    <a:pt x="6216" y="7787"/>
                    <a:pt x="6199" y="7770"/>
                    <a:pt x="6183" y="7753"/>
                  </a:cubicBezTo>
                  <a:cubicBezTo>
                    <a:pt x="6534" y="7703"/>
                    <a:pt x="6884" y="7670"/>
                    <a:pt x="7235" y="7670"/>
                  </a:cubicBezTo>
                  <a:close/>
                  <a:moveTo>
                    <a:pt x="3894" y="8438"/>
                  </a:moveTo>
                  <a:cubicBezTo>
                    <a:pt x="5280" y="9190"/>
                    <a:pt x="6834" y="9575"/>
                    <a:pt x="8405" y="9575"/>
                  </a:cubicBezTo>
                  <a:lnTo>
                    <a:pt x="8622" y="9575"/>
                  </a:lnTo>
                  <a:cubicBezTo>
                    <a:pt x="8622" y="9608"/>
                    <a:pt x="8622" y="9641"/>
                    <a:pt x="8622" y="9675"/>
                  </a:cubicBezTo>
                  <a:lnTo>
                    <a:pt x="8622" y="10059"/>
                  </a:lnTo>
                  <a:lnTo>
                    <a:pt x="7920" y="10059"/>
                  </a:lnTo>
                  <a:cubicBezTo>
                    <a:pt x="6534" y="10059"/>
                    <a:pt x="5180" y="9708"/>
                    <a:pt x="3994" y="9023"/>
                  </a:cubicBezTo>
                  <a:lnTo>
                    <a:pt x="3192" y="8572"/>
                  </a:lnTo>
                  <a:cubicBezTo>
                    <a:pt x="3426" y="8539"/>
                    <a:pt x="3660" y="8489"/>
                    <a:pt x="3894" y="8438"/>
                  </a:cubicBezTo>
                  <a:close/>
                  <a:moveTo>
                    <a:pt x="8876" y="485"/>
                  </a:moveTo>
                  <a:cubicBezTo>
                    <a:pt x="8897" y="485"/>
                    <a:pt x="8918" y="485"/>
                    <a:pt x="8940" y="485"/>
                  </a:cubicBezTo>
                  <a:cubicBezTo>
                    <a:pt x="11028" y="519"/>
                    <a:pt x="12682" y="2223"/>
                    <a:pt x="12699" y="4311"/>
                  </a:cubicBezTo>
                  <a:lnTo>
                    <a:pt x="12699" y="9107"/>
                  </a:lnTo>
                  <a:cubicBezTo>
                    <a:pt x="12699" y="10878"/>
                    <a:pt x="11997" y="12582"/>
                    <a:pt x="10727" y="13852"/>
                  </a:cubicBezTo>
                  <a:lnTo>
                    <a:pt x="10694" y="13885"/>
                  </a:lnTo>
                  <a:cubicBezTo>
                    <a:pt x="10377" y="14203"/>
                    <a:pt x="9959" y="14370"/>
                    <a:pt x="9508" y="14370"/>
                  </a:cubicBezTo>
                  <a:lnTo>
                    <a:pt x="9341" y="14370"/>
                  </a:lnTo>
                  <a:cubicBezTo>
                    <a:pt x="8422" y="14370"/>
                    <a:pt x="7670" y="13618"/>
                    <a:pt x="7670" y="12699"/>
                  </a:cubicBezTo>
                  <a:lnTo>
                    <a:pt x="7670" y="11129"/>
                  </a:lnTo>
                  <a:cubicBezTo>
                    <a:pt x="7670" y="10928"/>
                    <a:pt x="7653" y="10728"/>
                    <a:pt x="7620" y="10527"/>
                  </a:cubicBezTo>
                  <a:cubicBezTo>
                    <a:pt x="7720" y="10527"/>
                    <a:pt x="7820" y="10544"/>
                    <a:pt x="7920" y="10544"/>
                  </a:cubicBezTo>
                  <a:lnTo>
                    <a:pt x="8622" y="10544"/>
                  </a:lnTo>
                  <a:lnTo>
                    <a:pt x="8622" y="11012"/>
                  </a:lnTo>
                  <a:lnTo>
                    <a:pt x="9107" y="11012"/>
                  </a:lnTo>
                  <a:lnTo>
                    <a:pt x="9107" y="9675"/>
                  </a:lnTo>
                  <a:cubicBezTo>
                    <a:pt x="9107" y="8789"/>
                    <a:pt x="8756" y="7937"/>
                    <a:pt x="8121" y="7302"/>
                  </a:cubicBezTo>
                  <a:lnTo>
                    <a:pt x="8021" y="7202"/>
                  </a:lnTo>
                  <a:cubicBezTo>
                    <a:pt x="7486" y="6667"/>
                    <a:pt x="7185" y="5932"/>
                    <a:pt x="7185" y="5180"/>
                  </a:cubicBezTo>
                  <a:lnTo>
                    <a:pt x="7185" y="3359"/>
                  </a:lnTo>
                  <a:lnTo>
                    <a:pt x="6701" y="3359"/>
                  </a:lnTo>
                  <a:lnTo>
                    <a:pt x="6701" y="3677"/>
                  </a:lnTo>
                  <a:lnTo>
                    <a:pt x="6534" y="3743"/>
                  </a:lnTo>
                  <a:cubicBezTo>
                    <a:pt x="5899" y="4027"/>
                    <a:pt x="5364" y="4495"/>
                    <a:pt x="5030" y="5113"/>
                  </a:cubicBezTo>
                  <a:cubicBezTo>
                    <a:pt x="5030" y="5047"/>
                    <a:pt x="5030" y="4980"/>
                    <a:pt x="5030" y="4913"/>
                  </a:cubicBezTo>
                  <a:lnTo>
                    <a:pt x="5030" y="4412"/>
                  </a:lnTo>
                  <a:cubicBezTo>
                    <a:pt x="5030" y="3342"/>
                    <a:pt x="5464" y="2323"/>
                    <a:pt x="6233" y="1571"/>
                  </a:cubicBezTo>
                  <a:cubicBezTo>
                    <a:pt x="6936" y="868"/>
                    <a:pt x="7880" y="485"/>
                    <a:pt x="8876" y="485"/>
                  </a:cubicBezTo>
                  <a:close/>
                  <a:moveTo>
                    <a:pt x="8873" y="1"/>
                  </a:moveTo>
                  <a:cubicBezTo>
                    <a:pt x="7753" y="1"/>
                    <a:pt x="6684" y="435"/>
                    <a:pt x="5899" y="1237"/>
                  </a:cubicBezTo>
                  <a:cubicBezTo>
                    <a:pt x="5047" y="2073"/>
                    <a:pt x="4562" y="3225"/>
                    <a:pt x="4545" y="4412"/>
                  </a:cubicBezTo>
                  <a:lnTo>
                    <a:pt x="4545" y="4913"/>
                  </a:lnTo>
                  <a:cubicBezTo>
                    <a:pt x="4545" y="5297"/>
                    <a:pt x="4595" y="5682"/>
                    <a:pt x="4696" y="6049"/>
                  </a:cubicBezTo>
                  <a:lnTo>
                    <a:pt x="4562" y="6601"/>
                  </a:lnTo>
                  <a:cubicBezTo>
                    <a:pt x="4445" y="6634"/>
                    <a:pt x="4328" y="6684"/>
                    <a:pt x="4228" y="6717"/>
                  </a:cubicBezTo>
                  <a:cubicBezTo>
                    <a:pt x="3459" y="7035"/>
                    <a:pt x="2640" y="7185"/>
                    <a:pt x="1822" y="7185"/>
                  </a:cubicBezTo>
                  <a:lnTo>
                    <a:pt x="1" y="7185"/>
                  </a:lnTo>
                  <a:lnTo>
                    <a:pt x="1" y="7670"/>
                  </a:lnTo>
                  <a:lnTo>
                    <a:pt x="1822" y="7670"/>
                  </a:lnTo>
                  <a:cubicBezTo>
                    <a:pt x="2707" y="7670"/>
                    <a:pt x="3576" y="7503"/>
                    <a:pt x="4395" y="7169"/>
                  </a:cubicBezTo>
                  <a:cubicBezTo>
                    <a:pt x="5163" y="6868"/>
                    <a:pt x="5982" y="6701"/>
                    <a:pt x="6801" y="6701"/>
                  </a:cubicBezTo>
                  <a:lnTo>
                    <a:pt x="7068" y="6701"/>
                  </a:lnTo>
                  <a:cubicBezTo>
                    <a:pt x="7169" y="6868"/>
                    <a:pt x="7269" y="7035"/>
                    <a:pt x="7386" y="7185"/>
                  </a:cubicBezTo>
                  <a:lnTo>
                    <a:pt x="7235" y="7185"/>
                  </a:lnTo>
                  <a:cubicBezTo>
                    <a:pt x="6383" y="7185"/>
                    <a:pt x="5531" y="7352"/>
                    <a:pt x="4746" y="7670"/>
                  </a:cubicBezTo>
                  <a:lnTo>
                    <a:pt x="4662" y="7703"/>
                  </a:lnTo>
                  <a:cubicBezTo>
                    <a:pt x="3927" y="7987"/>
                    <a:pt x="3142" y="8138"/>
                    <a:pt x="2340" y="8138"/>
                  </a:cubicBezTo>
                  <a:lnTo>
                    <a:pt x="1" y="8138"/>
                  </a:lnTo>
                  <a:lnTo>
                    <a:pt x="1" y="8622"/>
                  </a:lnTo>
                  <a:lnTo>
                    <a:pt x="2323" y="8622"/>
                  </a:lnTo>
                  <a:lnTo>
                    <a:pt x="3743" y="9441"/>
                  </a:lnTo>
                  <a:cubicBezTo>
                    <a:pt x="4796" y="10026"/>
                    <a:pt x="5949" y="10393"/>
                    <a:pt x="7135" y="10494"/>
                  </a:cubicBezTo>
                  <a:cubicBezTo>
                    <a:pt x="7169" y="10711"/>
                    <a:pt x="7185" y="10911"/>
                    <a:pt x="7185" y="11129"/>
                  </a:cubicBezTo>
                  <a:lnTo>
                    <a:pt x="7185" y="12699"/>
                  </a:lnTo>
                  <a:cubicBezTo>
                    <a:pt x="7185" y="13885"/>
                    <a:pt x="8154" y="14855"/>
                    <a:pt x="9341" y="14855"/>
                  </a:cubicBezTo>
                  <a:lnTo>
                    <a:pt x="9508" y="14855"/>
                  </a:lnTo>
                  <a:cubicBezTo>
                    <a:pt x="10076" y="14855"/>
                    <a:pt x="10627" y="14637"/>
                    <a:pt x="11028" y="14220"/>
                  </a:cubicBezTo>
                  <a:lnTo>
                    <a:pt x="11078" y="14186"/>
                  </a:lnTo>
                  <a:cubicBezTo>
                    <a:pt x="12432" y="12833"/>
                    <a:pt x="13184" y="11012"/>
                    <a:pt x="13184" y="9107"/>
                  </a:cubicBezTo>
                  <a:lnTo>
                    <a:pt x="13184" y="4311"/>
                  </a:lnTo>
                  <a:cubicBezTo>
                    <a:pt x="13167" y="1972"/>
                    <a:pt x="11296" y="51"/>
                    <a:pt x="8940" y="1"/>
                  </a:cubicBezTo>
                  <a:close/>
                </a:path>
              </a:pathLst>
            </a:custGeom>
            <a:solidFill>
              <a:srgbClr val="4AA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3" name="Picture 4">
            <a:extLst>
              <a:ext uri="{FF2B5EF4-FFF2-40B4-BE49-F238E27FC236}">
                <a16:creationId xmlns:a16="http://schemas.microsoft.com/office/drawing/2014/main" id="{A0F032BD-2B95-DBA2-1AE0-65753724B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58131">
            <a:off x="851734" y="2613495"/>
            <a:ext cx="4251105" cy="2628419"/>
          </a:xfrm>
          <a:prstGeom prst="rect">
            <a:avLst/>
          </a:prstGeom>
          <a:noFill/>
          <a:extLst>
            <a:ext uri="{909E8E84-426E-40DD-AFC4-6F175D3DCCD1}">
              <a14:hiddenFill xmlns:a14="http://schemas.microsoft.com/office/drawing/2010/main">
                <a:solidFill>
                  <a:srgbClr val="FFFFFF"/>
                </a:solidFill>
              </a14:hiddenFill>
            </a:ext>
          </a:extLst>
        </p:spPr>
      </p:pic>
      <p:sp>
        <p:nvSpPr>
          <p:cNvPr id="860" name="Google Shape;860;p47"/>
          <p:cNvSpPr/>
          <p:nvPr/>
        </p:nvSpPr>
        <p:spPr>
          <a:xfrm>
            <a:off x="1585309" y="2529003"/>
            <a:ext cx="2780193" cy="2780193"/>
          </a:xfrm>
          <a:prstGeom prst="ellipse">
            <a:avLst/>
          </a:prstGeom>
          <a:no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47"/>
          <p:cNvSpPr txBox="1">
            <a:spLocks noGrp="1"/>
          </p:cNvSpPr>
          <p:nvPr>
            <p:ph type="title"/>
          </p:nvPr>
        </p:nvSpPr>
        <p:spPr>
          <a:xfrm>
            <a:off x="960000" y="720000"/>
            <a:ext cx="10272000" cy="427200"/>
          </a:xfrm>
          <a:prstGeom prst="rect">
            <a:avLst/>
          </a:prstGeom>
        </p:spPr>
        <p:txBody>
          <a:bodyPr spcFirstLastPara="1" wrap="square" lIns="121900" tIns="121900" rIns="121900" bIns="121900" anchor="ctr" anchorCtr="0">
            <a:noAutofit/>
          </a:bodyPr>
          <a:lstStyle/>
          <a:p>
            <a:r>
              <a:rPr lang="en" dirty="0"/>
              <a:t>Lung Cancer</a:t>
            </a:r>
            <a:endParaRPr dirty="0"/>
          </a:p>
        </p:txBody>
      </p:sp>
      <p:sp>
        <p:nvSpPr>
          <p:cNvPr id="863" name="Google Shape;863;p47"/>
          <p:cNvSpPr txBox="1">
            <a:spLocks noGrp="1"/>
          </p:cNvSpPr>
          <p:nvPr>
            <p:ph type="subTitle" idx="4294967295"/>
          </p:nvPr>
        </p:nvSpPr>
        <p:spPr>
          <a:xfrm>
            <a:off x="1521834" y="1563133"/>
            <a:ext cx="3267200" cy="427200"/>
          </a:xfrm>
          <a:prstGeom prst="rect">
            <a:avLst/>
          </a:prstGeom>
        </p:spPr>
        <p:txBody>
          <a:bodyPr spcFirstLastPara="1" wrap="square" lIns="121900" tIns="121900" rIns="121900" bIns="121900" anchor="t" anchorCtr="0">
            <a:noAutofit/>
          </a:bodyPr>
          <a:lstStyle/>
          <a:p>
            <a:pPr marL="0" indent="0" algn="ctr">
              <a:spcAft>
                <a:spcPts val="2133"/>
              </a:spcAft>
              <a:buNone/>
            </a:pPr>
            <a:r>
              <a:rPr lang="en" sz="2667">
                <a:latin typeface="Pompiere"/>
                <a:ea typeface="Pompiere"/>
                <a:cs typeface="Pompiere"/>
                <a:sym typeface="Pompiere"/>
              </a:rPr>
              <a:t>Evolution</a:t>
            </a:r>
            <a:endParaRPr sz="2667">
              <a:latin typeface="Pompiere"/>
              <a:ea typeface="Pompiere"/>
              <a:cs typeface="Pompiere"/>
              <a:sym typeface="Pompiere"/>
            </a:endParaRPr>
          </a:p>
        </p:txBody>
      </p:sp>
      <p:sp>
        <p:nvSpPr>
          <p:cNvPr id="864" name="Google Shape;864;p47"/>
          <p:cNvSpPr txBox="1">
            <a:spLocks noGrp="1"/>
          </p:cNvSpPr>
          <p:nvPr>
            <p:ph type="subTitle" idx="4294967295"/>
          </p:nvPr>
        </p:nvSpPr>
        <p:spPr>
          <a:xfrm>
            <a:off x="7867884" y="1563133"/>
            <a:ext cx="3267200" cy="427200"/>
          </a:xfrm>
          <a:prstGeom prst="rect">
            <a:avLst/>
          </a:prstGeom>
        </p:spPr>
        <p:txBody>
          <a:bodyPr spcFirstLastPara="1" wrap="square" lIns="121900" tIns="121900" rIns="121900" bIns="121900" anchor="t" anchorCtr="0">
            <a:noAutofit/>
          </a:bodyPr>
          <a:lstStyle/>
          <a:p>
            <a:pPr marL="0" indent="0" algn="ctr">
              <a:spcAft>
                <a:spcPts val="2133"/>
              </a:spcAft>
              <a:buNone/>
            </a:pPr>
            <a:r>
              <a:rPr lang="en" sz="2667">
                <a:latin typeface="Pompiere"/>
                <a:ea typeface="Pompiere"/>
                <a:cs typeface="Pompiere"/>
                <a:sym typeface="Pompiere"/>
              </a:rPr>
              <a:t>Prevalence</a:t>
            </a:r>
            <a:endParaRPr sz="2667">
              <a:latin typeface="Pompiere"/>
              <a:ea typeface="Pompiere"/>
              <a:cs typeface="Pompiere"/>
              <a:sym typeface="Pompiere"/>
            </a:endParaRPr>
          </a:p>
        </p:txBody>
      </p:sp>
      <p:sp>
        <p:nvSpPr>
          <p:cNvPr id="865" name="Google Shape;865;p47"/>
          <p:cNvSpPr txBox="1">
            <a:spLocks noGrp="1"/>
          </p:cNvSpPr>
          <p:nvPr>
            <p:ph type="subTitle" idx="4294967295"/>
          </p:nvPr>
        </p:nvSpPr>
        <p:spPr>
          <a:xfrm>
            <a:off x="7884417" y="5278623"/>
            <a:ext cx="3267200" cy="374400"/>
          </a:xfrm>
          <a:prstGeom prst="rect">
            <a:avLst/>
          </a:prstGeom>
        </p:spPr>
        <p:txBody>
          <a:bodyPr spcFirstLastPara="1" wrap="square" lIns="121900" tIns="121900" rIns="121900" bIns="121900" anchor="t" anchorCtr="0">
            <a:noAutofit/>
          </a:bodyPr>
          <a:lstStyle/>
          <a:p>
            <a:pPr marL="0" indent="0" algn="ctr">
              <a:spcAft>
                <a:spcPts val="2133"/>
              </a:spcAft>
              <a:buNone/>
            </a:pPr>
            <a:r>
              <a:rPr lang="en" sz="2667" dirty="0">
                <a:latin typeface="Pompiere"/>
                <a:ea typeface="Pompiere"/>
                <a:cs typeface="Pompiere"/>
                <a:sym typeface="Pompiere"/>
              </a:rPr>
              <a:t>2,200,000</a:t>
            </a:r>
            <a:endParaRPr sz="2667" dirty="0">
              <a:latin typeface="Pompiere"/>
              <a:ea typeface="Pompiere"/>
              <a:cs typeface="Pompiere"/>
              <a:sym typeface="Pompiere"/>
            </a:endParaRPr>
          </a:p>
        </p:txBody>
      </p:sp>
      <p:sp>
        <p:nvSpPr>
          <p:cNvPr id="866" name="Google Shape;866;p47"/>
          <p:cNvSpPr txBox="1">
            <a:spLocks noGrp="1"/>
          </p:cNvSpPr>
          <p:nvPr>
            <p:ph type="subTitle" idx="4294967295"/>
          </p:nvPr>
        </p:nvSpPr>
        <p:spPr>
          <a:xfrm>
            <a:off x="7884417" y="5681365"/>
            <a:ext cx="3267200" cy="427200"/>
          </a:xfrm>
          <a:prstGeom prst="rect">
            <a:avLst/>
          </a:prstGeom>
        </p:spPr>
        <p:txBody>
          <a:bodyPr spcFirstLastPara="1" wrap="square" lIns="121900" tIns="121900" rIns="121900" bIns="121900" anchor="t" anchorCtr="0">
            <a:noAutofit/>
          </a:bodyPr>
          <a:lstStyle/>
          <a:p>
            <a:pPr marL="0" indent="0" algn="ctr">
              <a:spcAft>
                <a:spcPts val="2133"/>
              </a:spcAft>
              <a:buNone/>
            </a:pPr>
            <a:r>
              <a:rPr lang="en-US" sz="1467" dirty="0"/>
              <a:t>I</a:t>
            </a:r>
            <a:r>
              <a:rPr lang="en" sz="1467" dirty="0"/>
              <a:t>n 2020</a:t>
            </a:r>
            <a:endParaRPr sz="1467" dirty="0"/>
          </a:p>
        </p:txBody>
      </p:sp>
      <p:sp>
        <p:nvSpPr>
          <p:cNvPr id="868" name="Google Shape;868;p47"/>
          <p:cNvSpPr txBox="1"/>
          <p:nvPr/>
        </p:nvSpPr>
        <p:spPr>
          <a:xfrm>
            <a:off x="54215" y="4526002"/>
            <a:ext cx="2053554" cy="863458"/>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400" kern="0" dirty="0">
                <a:solidFill>
                  <a:srgbClr val="4AA276"/>
                </a:solidFill>
                <a:latin typeface="Hind"/>
                <a:ea typeface="Hind"/>
                <a:cs typeface="Hind"/>
                <a:sym typeface="Hind"/>
              </a:rPr>
              <a:t>Small cell lung cancer</a:t>
            </a:r>
            <a:endParaRPr sz="2400" kern="0" dirty="0">
              <a:solidFill>
                <a:srgbClr val="000000"/>
              </a:solidFill>
              <a:latin typeface="Hind"/>
              <a:ea typeface="Hind"/>
              <a:cs typeface="Hind"/>
              <a:sym typeface="Hind"/>
            </a:endParaRPr>
          </a:p>
        </p:txBody>
      </p:sp>
      <p:sp>
        <p:nvSpPr>
          <p:cNvPr id="869" name="Google Shape;869;p47"/>
          <p:cNvSpPr txBox="1">
            <a:spLocks noGrp="1"/>
          </p:cNvSpPr>
          <p:nvPr>
            <p:ph type="subTitle" idx="4294967295"/>
          </p:nvPr>
        </p:nvSpPr>
        <p:spPr>
          <a:xfrm>
            <a:off x="41409" y="4281226"/>
            <a:ext cx="2236080" cy="182081"/>
          </a:xfrm>
          <a:prstGeom prst="rect">
            <a:avLst/>
          </a:prstGeom>
        </p:spPr>
        <p:txBody>
          <a:bodyPr spcFirstLastPara="1" wrap="square" lIns="121900" tIns="121900" rIns="121900" bIns="121900" anchor="ctr" anchorCtr="0">
            <a:noAutofit/>
          </a:bodyPr>
          <a:lstStyle/>
          <a:p>
            <a:pPr marL="0" indent="0">
              <a:spcAft>
                <a:spcPts val="2133"/>
              </a:spcAft>
              <a:buNone/>
            </a:pPr>
            <a:r>
              <a:rPr lang="en" sz="2533" dirty="0">
                <a:latin typeface="Pompiere"/>
                <a:ea typeface="Pompiere"/>
                <a:cs typeface="Pompiere"/>
                <a:sym typeface="Pompiere"/>
              </a:rPr>
              <a:t>15%</a:t>
            </a:r>
            <a:endParaRPr sz="2533" dirty="0">
              <a:latin typeface="Pompiere"/>
              <a:ea typeface="Pompiere"/>
              <a:cs typeface="Pompiere"/>
              <a:sym typeface="Pompiere"/>
            </a:endParaRPr>
          </a:p>
        </p:txBody>
      </p:sp>
      <p:cxnSp>
        <p:nvCxnSpPr>
          <p:cNvPr id="870" name="Google Shape;870;p47"/>
          <p:cNvCxnSpPr>
            <a:cxnSpLocks/>
          </p:cNvCxnSpPr>
          <p:nvPr/>
        </p:nvCxnSpPr>
        <p:spPr>
          <a:xfrm>
            <a:off x="188728" y="4440566"/>
            <a:ext cx="1702065" cy="0"/>
          </a:xfrm>
          <a:prstGeom prst="straightConnector1">
            <a:avLst/>
          </a:prstGeom>
          <a:noFill/>
          <a:ln w="19050" cap="flat" cmpd="sng">
            <a:solidFill>
              <a:schemeClr val="dk1"/>
            </a:solidFill>
            <a:prstDash val="solid"/>
            <a:round/>
            <a:headEnd type="none" w="med" len="med"/>
            <a:tailEnd type="none" w="med" len="med"/>
          </a:ln>
        </p:spPr>
      </p:cxnSp>
      <p:sp>
        <p:nvSpPr>
          <p:cNvPr id="878" name="Google Shape;878;p47"/>
          <p:cNvSpPr txBox="1">
            <a:spLocks noGrp="1"/>
          </p:cNvSpPr>
          <p:nvPr>
            <p:ph type="subTitle" idx="4294967295"/>
          </p:nvPr>
        </p:nvSpPr>
        <p:spPr>
          <a:xfrm>
            <a:off x="3552512" y="2697233"/>
            <a:ext cx="2236080" cy="668576"/>
          </a:xfrm>
          <a:prstGeom prst="rect">
            <a:avLst/>
          </a:prstGeom>
        </p:spPr>
        <p:txBody>
          <a:bodyPr spcFirstLastPara="1" wrap="square" lIns="121900" tIns="121900" rIns="121900" bIns="121900" anchor="ctr" anchorCtr="0">
            <a:noAutofit/>
          </a:bodyPr>
          <a:lstStyle/>
          <a:p>
            <a:pPr marL="0" indent="0" algn="r">
              <a:spcAft>
                <a:spcPts val="2133"/>
              </a:spcAft>
              <a:buNone/>
            </a:pPr>
            <a:r>
              <a:rPr lang="en" sz="2533" dirty="0">
                <a:latin typeface="Pompiere"/>
                <a:ea typeface="Pompiere"/>
                <a:cs typeface="Pompiere"/>
                <a:sym typeface="Pompiere"/>
              </a:rPr>
              <a:t>85%</a:t>
            </a:r>
            <a:endParaRPr sz="2533" dirty="0">
              <a:latin typeface="Pompiere"/>
              <a:ea typeface="Pompiere"/>
              <a:cs typeface="Pompiere"/>
              <a:sym typeface="Pompiere"/>
            </a:endParaRPr>
          </a:p>
        </p:txBody>
      </p:sp>
      <p:cxnSp>
        <p:nvCxnSpPr>
          <p:cNvPr id="879" name="Google Shape;879;p47"/>
          <p:cNvCxnSpPr>
            <a:cxnSpLocks/>
          </p:cNvCxnSpPr>
          <p:nvPr/>
        </p:nvCxnSpPr>
        <p:spPr>
          <a:xfrm flipV="1">
            <a:off x="3811621" y="3061417"/>
            <a:ext cx="1868484" cy="32096"/>
          </a:xfrm>
          <a:prstGeom prst="straightConnector1">
            <a:avLst/>
          </a:prstGeom>
          <a:noFill/>
          <a:ln w="19050" cap="flat" cmpd="sng">
            <a:solidFill>
              <a:schemeClr val="dk1"/>
            </a:solidFill>
            <a:prstDash val="solid"/>
            <a:round/>
            <a:headEnd type="none" w="med" len="med"/>
            <a:tailEnd type="none" w="med" len="med"/>
          </a:ln>
        </p:spPr>
      </p:cxnSp>
      <p:grpSp>
        <p:nvGrpSpPr>
          <p:cNvPr id="899" name="Google Shape;899;p47"/>
          <p:cNvGrpSpPr/>
          <p:nvPr/>
        </p:nvGrpSpPr>
        <p:grpSpPr>
          <a:xfrm>
            <a:off x="6468221" y="2164187"/>
            <a:ext cx="5681000" cy="3293136"/>
            <a:chOff x="2602913" y="1114401"/>
            <a:chExt cx="5530569" cy="3205935"/>
          </a:xfrm>
        </p:grpSpPr>
        <p:grpSp>
          <p:nvGrpSpPr>
            <p:cNvPr id="900" name="Google Shape;900;p47"/>
            <p:cNvGrpSpPr/>
            <p:nvPr/>
          </p:nvGrpSpPr>
          <p:grpSpPr>
            <a:xfrm>
              <a:off x="5949443" y="2459836"/>
              <a:ext cx="97553" cy="92556"/>
              <a:chOff x="4293400" y="2574725"/>
              <a:chExt cx="84425" cy="80100"/>
            </a:xfrm>
          </p:grpSpPr>
          <p:sp>
            <p:nvSpPr>
              <p:cNvPr id="901" name="Google Shape;901;p47"/>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accent1"/>
              </a:solidFill>
              <a:ln>
                <a:noFill/>
              </a:ln>
            </p:spPr>
          </p:sp>
          <p:sp>
            <p:nvSpPr>
              <p:cNvPr id="902" name="Google Shape;902;p47"/>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03" name="Google Shape;903;p47"/>
            <p:cNvGrpSpPr/>
            <p:nvPr/>
          </p:nvGrpSpPr>
          <p:grpSpPr>
            <a:xfrm>
              <a:off x="5610622" y="1174863"/>
              <a:ext cx="2215411" cy="1318281"/>
              <a:chOff x="4000175" y="1462675"/>
              <a:chExt cx="1917275" cy="1140875"/>
            </a:xfrm>
          </p:grpSpPr>
          <p:sp>
            <p:nvSpPr>
              <p:cNvPr id="904" name="Google Shape;904;p47"/>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accent1"/>
              </a:solidFill>
              <a:ln>
                <a:noFill/>
              </a:ln>
            </p:spPr>
          </p:sp>
          <p:grpSp>
            <p:nvGrpSpPr>
              <p:cNvPr id="905" name="Google Shape;905;p47"/>
              <p:cNvGrpSpPr/>
              <p:nvPr/>
            </p:nvGrpSpPr>
            <p:grpSpPr>
              <a:xfrm>
                <a:off x="4000175" y="1462675"/>
                <a:ext cx="1917275" cy="1140875"/>
                <a:chOff x="4000175" y="1462675"/>
                <a:chExt cx="1917275" cy="1140875"/>
              </a:xfrm>
            </p:grpSpPr>
            <p:sp>
              <p:nvSpPr>
                <p:cNvPr id="906" name="Google Shape;906;p47"/>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accent1"/>
                </a:solidFill>
                <a:ln>
                  <a:noFill/>
                </a:ln>
              </p:spPr>
            </p:sp>
            <p:sp>
              <p:nvSpPr>
                <p:cNvPr id="907" name="Google Shape;907;p47"/>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47"/>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47"/>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47"/>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47"/>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912" name="Google Shape;912;p47"/>
            <p:cNvGrpSpPr/>
            <p:nvPr/>
          </p:nvGrpSpPr>
          <p:grpSpPr>
            <a:xfrm>
              <a:off x="5564922" y="2474973"/>
              <a:ext cx="108675" cy="120316"/>
              <a:chOff x="3960625" y="2587825"/>
              <a:chExt cx="94050" cy="104125"/>
            </a:xfrm>
          </p:grpSpPr>
          <p:sp>
            <p:nvSpPr>
              <p:cNvPr id="913" name="Google Shape;913;p47"/>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accent1"/>
              </a:solidFill>
              <a:ln>
                <a:noFill/>
              </a:ln>
            </p:spPr>
          </p:sp>
          <p:sp>
            <p:nvSpPr>
              <p:cNvPr id="914" name="Google Shape;914;p47"/>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15" name="Google Shape;915;p47"/>
            <p:cNvGrpSpPr/>
            <p:nvPr/>
          </p:nvGrpSpPr>
          <p:grpSpPr>
            <a:xfrm>
              <a:off x="5339282" y="2374532"/>
              <a:ext cx="200595" cy="217147"/>
              <a:chOff x="3765350" y="2500900"/>
              <a:chExt cx="173600" cy="187925"/>
            </a:xfrm>
          </p:grpSpPr>
          <p:sp>
            <p:nvSpPr>
              <p:cNvPr id="916" name="Google Shape;916;p47"/>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accent1"/>
              </a:solidFill>
              <a:ln>
                <a:noFill/>
              </a:ln>
            </p:spPr>
          </p:sp>
          <p:sp>
            <p:nvSpPr>
              <p:cNvPr id="917" name="Google Shape;917;p47"/>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47"/>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47"/>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47"/>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47"/>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47"/>
            <p:cNvGrpSpPr/>
            <p:nvPr/>
          </p:nvGrpSpPr>
          <p:grpSpPr>
            <a:xfrm>
              <a:off x="5322093" y="2352519"/>
              <a:ext cx="98362" cy="59855"/>
              <a:chOff x="3750475" y="2481850"/>
              <a:chExt cx="85125" cy="51800"/>
            </a:xfrm>
          </p:grpSpPr>
          <p:sp>
            <p:nvSpPr>
              <p:cNvPr id="923" name="Google Shape;923;p47"/>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47"/>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accent1"/>
              </a:solidFill>
              <a:ln>
                <a:noFill/>
              </a:ln>
            </p:spPr>
          </p:sp>
        </p:grpSp>
        <p:grpSp>
          <p:nvGrpSpPr>
            <p:cNvPr id="925" name="Google Shape;925;p47"/>
            <p:cNvGrpSpPr/>
            <p:nvPr/>
          </p:nvGrpSpPr>
          <p:grpSpPr>
            <a:xfrm>
              <a:off x="5179620" y="2295438"/>
              <a:ext cx="198862" cy="195366"/>
              <a:chOff x="3627175" y="2432450"/>
              <a:chExt cx="172100" cy="169075"/>
            </a:xfrm>
          </p:grpSpPr>
          <p:sp>
            <p:nvSpPr>
              <p:cNvPr id="926" name="Google Shape;926;p47"/>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47"/>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accent1"/>
              </a:solidFill>
              <a:ln>
                <a:noFill/>
              </a:ln>
            </p:spPr>
          </p:sp>
          <p:sp>
            <p:nvSpPr>
              <p:cNvPr id="928" name="Google Shape;928;p47"/>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1"/>
              </a:solidFill>
              <a:ln>
                <a:noFill/>
              </a:ln>
            </p:spPr>
          </p:sp>
        </p:grpSp>
        <p:grpSp>
          <p:nvGrpSpPr>
            <p:cNvPr id="929" name="Google Shape;929;p47"/>
            <p:cNvGrpSpPr/>
            <p:nvPr/>
          </p:nvGrpSpPr>
          <p:grpSpPr>
            <a:xfrm>
              <a:off x="5103775" y="2472229"/>
              <a:ext cx="71108" cy="114446"/>
              <a:chOff x="3561536" y="2585450"/>
              <a:chExt cx="61539" cy="99045"/>
            </a:xfrm>
          </p:grpSpPr>
          <p:sp>
            <p:nvSpPr>
              <p:cNvPr id="930" name="Google Shape;930;p47"/>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47"/>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accent1"/>
              </a:solidFill>
              <a:ln>
                <a:noFill/>
              </a:ln>
            </p:spPr>
          </p:sp>
        </p:grpSp>
        <p:grpSp>
          <p:nvGrpSpPr>
            <p:cNvPr id="932" name="Google Shape;932;p47"/>
            <p:cNvGrpSpPr/>
            <p:nvPr/>
          </p:nvGrpSpPr>
          <p:grpSpPr>
            <a:xfrm>
              <a:off x="5502178" y="1777831"/>
              <a:ext cx="180345" cy="303694"/>
              <a:chOff x="3906325" y="1984500"/>
              <a:chExt cx="156075" cy="262825"/>
            </a:xfrm>
          </p:grpSpPr>
          <p:sp>
            <p:nvSpPr>
              <p:cNvPr id="933" name="Google Shape;933;p47"/>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accent1"/>
              </a:solidFill>
              <a:ln>
                <a:noFill/>
              </a:ln>
            </p:spPr>
          </p:sp>
          <p:sp>
            <p:nvSpPr>
              <p:cNvPr id="934" name="Google Shape;934;p47"/>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35" name="Google Shape;935;p47"/>
            <p:cNvGrpSpPr/>
            <p:nvPr/>
          </p:nvGrpSpPr>
          <p:grpSpPr>
            <a:xfrm>
              <a:off x="2602913" y="1376728"/>
              <a:ext cx="1619520" cy="1419243"/>
              <a:chOff x="1397225" y="1637375"/>
              <a:chExt cx="1401575" cy="1228250"/>
            </a:xfrm>
          </p:grpSpPr>
          <p:sp>
            <p:nvSpPr>
              <p:cNvPr id="936" name="Google Shape;936;p47"/>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accent1"/>
              </a:solidFill>
              <a:ln>
                <a:noFill/>
              </a:ln>
            </p:spPr>
          </p:sp>
          <p:grpSp>
            <p:nvGrpSpPr>
              <p:cNvPr id="937" name="Google Shape;937;p47"/>
              <p:cNvGrpSpPr/>
              <p:nvPr/>
            </p:nvGrpSpPr>
            <p:grpSpPr>
              <a:xfrm>
                <a:off x="1397225" y="1637375"/>
                <a:ext cx="1398775" cy="1228250"/>
                <a:chOff x="1397225" y="1637375"/>
                <a:chExt cx="1398775" cy="1228250"/>
              </a:xfrm>
            </p:grpSpPr>
            <p:sp>
              <p:nvSpPr>
                <p:cNvPr id="938" name="Google Shape;938;p47"/>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47"/>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940" name="Google Shape;940;p47"/>
            <p:cNvGrpSpPr/>
            <p:nvPr/>
          </p:nvGrpSpPr>
          <p:grpSpPr>
            <a:xfrm>
              <a:off x="3999306" y="3127860"/>
              <a:ext cx="686511" cy="712077"/>
              <a:chOff x="2605700" y="3152850"/>
              <a:chExt cx="594125" cy="616250"/>
            </a:xfrm>
          </p:grpSpPr>
          <p:sp>
            <p:nvSpPr>
              <p:cNvPr id="941" name="Google Shape;941;p47"/>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accent1"/>
              </a:solidFill>
              <a:ln>
                <a:noFill/>
              </a:ln>
            </p:spPr>
          </p:sp>
          <p:sp>
            <p:nvSpPr>
              <p:cNvPr id="942" name="Google Shape;942;p47"/>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43" name="Google Shape;943;p47"/>
            <p:cNvGrpSpPr/>
            <p:nvPr/>
          </p:nvGrpSpPr>
          <p:grpSpPr>
            <a:xfrm>
              <a:off x="4085593" y="3440943"/>
              <a:ext cx="211428" cy="879393"/>
              <a:chOff x="2680375" y="3423800"/>
              <a:chExt cx="182975" cy="761050"/>
            </a:xfrm>
          </p:grpSpPr>
          <p:sp>
            <p:nvSpPr>
              <p:cNvPr id="944" name="Google Shape;944;p47"/>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accent1"/>
              </a:solidFill>
              <a:ln>
                <a:noFill/>
              </a:ln>
            </p:spPr>
          </p:sp>
          <p:sp>
            <p:nvSpPr>
              <p:cNvPr id="945" name="Google Shape;945;p47"/>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46" name="Google Shape;946;p47"/>
            <p:cNvGrpSpPr/>
            <p:nvPr/>
          </p:nvGrpSpPr>
          <p:grpSpPr>
            <a:xfrm>
              <a:off x="5515669" y="3600517"/>
              <a:ext cx="272958" cy="239304"/>
              <a:chOff x="3918000" y="3561900"/>
              <a:chExt cx="236225" cy="207100"/>
            </a:xfrm>
          </p:grpSpPr>
          <p:sp>
            <p:nvSpPr>
              <p:cNvPr id="947" name="Google Shape;947;p47"/>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accent1"/>
              </a:solidFill>
              <a:ln>
                <a:noFill/>
              </a:ln>
            </p:spPr>
          </p:sp>
          <p:sp>
            <p:nvSpPr>
              <p:cNvPr id="948" name="Google Shape;948;p47"/>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9" name="Google Shape;949;p47"/>
            <p:cNvSpPr/>
            <p:nvPr/>
          </p:nvSpPr>
          <p:spPr>
            <a:xfrm>
              <a:off x="4150304" y="2916273"/>
              <a:ext cx="45353" cy="13924"/>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47"/>
            <p:cNvSpPr/>
            <p:nvPr/>
          </p:nvSpPr>
          <p:spPr>
            <a:xfrm>
              <a:off x="4071729" y="2891487"/>
              <a:ext cx="64101" cy="42320"/>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47"/>
            <p:cNvSpPr/>
            <p:nvPr/>
          </p:nvSpPr>
          <p:spPr>
            <a:xfrm>
              <a:off x="4431960" y="1162173"/>
              <a:ext cx="702977" cy="900048"/>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52" name="Google Shape;952;p47"/>
            <p:cNvGrpSpPr/>
            <p:nvPr/>
          </p:nvGrpSpPr>
          <p:grpSpPr>
            <a:xfrm>
              <a:off x="3210388" y="1114401"/>
              <a:ext cx="1447639" cy="1343702"/>
              <a:chOff x="1922950" y="1410350"/>
              <a:chExt cx="1252825" cy="1162875"/>
            </a:xfrm>
          </p:grpSpPr>
          <p:sp>
            <p:nvSpPr>
              <p:cNvPr id="953" name="Google Shape;953;p47"/>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47"/>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47"/>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47"/>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47"/>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47"/>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47"/>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47"/>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47"/>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47"/>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47"/>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47"/>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47"/>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47"/>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47"/>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47"/>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69" name="Google Shape;969;p47"/>
            <p:cNvSpPr/>
            <p:nvPr/>
          </p:nvSpPr>
          <p:spPr>
            <a:xfrm>
              <a:off x="3966548" y="2916880"/>
              <a:ext cx="37496" cy="15137"/>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47"/>
            <p:cNvSpPr/>
            <p:nvPr/>
          </p:nvSpPr>
          <p:spPr>
            <a:xfrm>
              <a:off x="4030015" y="2890881"/>
              <a:ext cx="47780" cy="3388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47"/>
            <p:cNvSpPr/>
            <p:nvPr/>
          </p:nvSpPr>
          <p:spPr>
            <a:xfrm>
              <a:off x="3860761" y="2831025"/>
              <a:ext cx="177745" cy="63495"/>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47"/>
            <p:cNvSpPr/>
            <p:nvPr/>
          </p:nvSpPr>
          <p:spPr>
            <a:xfrm>
              <a:off x="4340703" y="4203112"/>
              <a:ext cx="45353" cy="26028"/>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47"/>
            <p:cNvSpPr/>
            <p:nvPr/>
          </p:nvSpPr>
          <p:spPr>
            <a:xfrm>
              <a:off x="3884940" y="3069783"/>
              <a:ext cx="92527" cy="42349"/>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47"/>
            <p:cNvSpPr/>
            <p:nvPr/>
          </p:nvSpPr>
          <p:spPr>
            <a:xfrm>
              <a:off x="3836005" y="3043813"/>
              <a:ext cx="56215" cy="52604"/>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47"/>
            <p:cNvSpPr/>
            <p:nvPr/>
          </p:nvSpPr>
          <p:spPr>
            <a:xfrm>
              <a:off x="3806366" y="2974887"/>
              <a:ext cx="77996" cy="77390"/>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47"/>
            <p:cNvSpPr/>
            <p:nvPr/>
          </p:nvSpPr>
          <p:spPr>
            <a:xfrm>
              <a:off x="3780973" y="2959172"/>
              <a:ext cx="105815" cy="53211"/>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47"/>
            <p:cNvSpPr/>
            <p:nvPr/>
          </p:nvSpPr>
          <p:spPr>
            <a:xfrm>
              <a:off x="3766472" y="2988204"/>
              <a:ext cx="41742" cy="2417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47"/>
            <p:cNvSpPr/>
            <p:nvPr/>
          </p:nvSpPr>
          <p:spPr>
            <a:xfrm>
              <a:off x="3785220" y="2919884"/>
              <a:ext cx="19355" cy="42349"/>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47"/>
            <p:cNvSpPr/>
            <p:nvPr/>
          </p:nvSpPr>
          <p:spPr>
            <a:xfrm>
              <a:off x="3732644" y="2929561"/>
              <a:ext cx="68926" cy="72565"/>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47"/>
            <p:cNvSpPr/>
            <p:nvPr/>
          </p:nvSpPr>
          <p:spPr>
            <a:xfrm>
              <a:off x="3357276" y="2633981"/>
              <a:ext cx="476326" cy="353034"/>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47"/>
            <p:cNvSpPr/>
            <p:nvPr/>
          </p:nvSpPr>
          <p:spPr>
            <a:xfrm>
              <a:off x="4358816" y="3138103"/>
              <a:ext cx="47173" cy="67712"/>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47"/>
            <p:cNvSpPr/>
            <p:nvPr/>
          </p:nvSpPr>
          <p:spPr>
            <a:xfrm>
              <a:off x="4300202" y="3131430"/>
              <a:ext cx="67106" cy="73172"/>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47"/>
            <p:cNvSpPr/>
            <p:nvPr/>
          </p:nvSpPr>
          <p:spPr>
            <a:xfrm>
              <a:off x="4243380" y="3089745"/>
              <a:ext cx="84034" cy="126354"/>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47"/>
            <p:cNvSpPr/>
            <p:nvPr/>
          </p:nvSpPr>
          <p:spPr>
            <a:xfrm>
              <a:off x="4046943" y="3025671"/>
              <a:ext cx="221856" cy="199497"/>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47"/>
            <p:cNvSpPr/>
            <p:nvPr/>
          </p:nvSpPr>
          <p:spPr>
            <a:xfrm>
              <a:off x="3948407" y="3021425"/>
              <a:ext cx="200710" cy="285928"/>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47"/>
            <p:cNvSpPr/>
            <p:nvPr/>
          </p:nvSpPr>
          <p:spPr>
            <a:xfrm>
              <a:off x="3913973" y="3211218"/>
              <a:ext cx="99142" cy="108848"/>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47"/>
            <p:cNvSpPr/>
            <p:nvPr/>
          </p:nvSpPr>
          <p:spPr>
            <a:xfrm>
              <a:off x="3908513" y="3236004"/>
              <a:ext cx="215212" cy="31735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47"/>
            <p:cNvSpPr/>
            <p:nvPr/>
          </p:nvSpPr>
          <p:spPr>
            <a:xfrm>
              <a:off x="4108590" y="3401011"/>
              <a:ext cx="207961" cy="23214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47"/>
            <p:cNvSpPr/>
            <p:nvPr/>
          </p:nvSpPr>
          <p:spPr>
            <a:xfrm>
              <a:off x="4234309" y="3565441"/>
              <a:ext cx="142675" cy="150533"/>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47"/>
            <p:cNvSpPr/>
            <p:nvPr/>
          </p:nvSpPr>
          <p:spPr>
            <a:xfrm>
              <a:off x="4321348" y="3760665"/>
              <a:ext cx="84640" cy="9613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91" name="Google Shape;991;p47"/>
            <p:cNvGrpSpPr/>
            <p:nvPr/>
          </p:nvGrpSpPr>
          <p:grpSpPr>
            <a:xfrm>
              <a:off x="4121847" y="3612534"/>
              <a:ext cx="266603" cy="691480"/>
              <a:chOff x="2711750" y="3572300"/>
              <a:chExt cx="230725" cy="598425"/>
            </a:xfrm>
          </p:grpSpPr>
          <p:sp>
            <p:nvSpPr>
              <p:cNvPr id="992" name="Google Shape;992;p47"/>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47"/>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94" name="Google Shape;994;p47"/>
            <p:cNvSpPr/>
            <p:nvPr/>
          </p:nvSpPr>
          <p:spPr>
            <a:xfrm>
              <a:off x="7232920" y="2774809"/>
              <a:ext cx="30245" cy="70774"/>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95" name="Google Shape;995;p47"/>
            <p:cNvGrpSpPr/>
            <p:nvPr/>
          </p:nvGrpSpPr>
          <p:grpSpPr>
            <a:xfrm>
              <a:off x="5357914" y="1362227"/>
              <a:ext cx="177138" cy="192246"/>
              <a:chOff x="3781475" y="1624825"/>
              <a:chExt cx="153300" cy="166375"/>
            </a:xfrm>
          </p:grpSpPr>
          <p:sp>
            <p:nvSpPr>
              <p:cNvPr id="996" name="Google Shape;996;p47"/>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47"/>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47"/>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47"/>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00" name="Google Shape;1000;p47"/>
            <p:cNvSpPr/>
            <p:nvPr/>
          </p:nvSpPr>
          <p:spPr>
            <a:xfrm>
              <a:off x="7356848" y="2300326"/>
              <a:ext cx="202501" cy="354854"/>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47"/>
            <p:cNvSpPr/>
            <p:nvPr/>
          </p:nvSpPr>
          <p:spPr>
            <a:xfrm>
              <a:off x="7274634" y="2485902"/>
              <a:ext cx="69532" cy="96744"/>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47"/>
            <p:cNvSpPr/>
            <p:nvPr/>
          </p:nvSpPr>
          <p:spPr>
            <a:xfrm>
              <a:off x="7240777" y="2374683"/>
              <a:ext cx="79210" cy="136031"/>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47"/>
            <p:cNvSpPr/>
            <p:nvPr/>
          </p:nvSpPr>
          <p:spPr>
            <a:xfrm>
              <a:off x="6598862" y="2198179"/>
              <a:ext cx="513793" cy="242424"/>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47"/>
            <p:cNvSpPr/>
            <p:nvPr/>
          </p:nvSpPr>
          <p:spPr>
            <a:xfrm>
              <a:off x="7609501" y="3283756"/>
              <a:ext cx="163214" cy="139671"/>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47"/>
            <p:cNvSpPr/>
            <p:nvPr/>
          </p:nvSpPr>
          <p:spPr>
            <a:xfrm>
              <a:off x="7243810" y="2906596"/>
              <a:ext cx="132998" cy="23214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47"/>
            <p:cNvSpPr/>
            <p:nvPr/>
          </p:nvSpPr>
          <p:spPr>
            <a:xfrm>
              <a:off x="7312101" y="3385296"/>
              <a:ext cx="64708" cy="3388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07" name="Google Shape;1007;p47"/>
            <p:cNvGrpSpPr/>
            <p:nvPr/>
          </p:nvGrpSpPr>
          <p:grpSpPr>
            <a:xfrm>
              <a:off x="6844811" y="3138057"/>
              <a:ext cx="768263" cy="257503"/>
              <a:chOff x="5068275" y="3161675"/>
              <a:chExt cx="664875" cy="222850"/>
            </a:xfrm>
          </p:grpSpPr>
          <p:sp>
            <p:nvSpPr>
              <p:cNvPr id="1008" name="Google Shape;1008;p47"/>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47"/>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7"/>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47"/>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2" name="Google Shape;1012;p47"/>
            <p:cNvSpPr/>
            <p:nvPr/>
          </p:nvSpPr>
          <p:spPr>
            <a:xfrm>
              <a:off x="6927085" y="3119961"/>
              <a:ext cx="72565" cy="94924"/>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47"/>
            <p:cNvSpPr/>
            <p:nvPr/>
          </p:nvSpPr>
          <p:spPr>
            <a:xfrm>
              <a:off x="7088452" y="3116321"/>
              <a:ext cx="158390" cy="107028"/>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47"/>
            <p:cNvSpPr/>
            <p:nvPr/>
          </p:nvSpPr>
          <p:spPr>
            <a:xfrm>
              <a:off x="6940373" y="2821376"/>
              <a:ext cx="137851" cy="266574"/>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47"/>
            <p:cNvSpPr/>
            <p:nvPr/>
          </p:nvSpPr>
          <p:spPr>
            <a:xfrm>
              <a:off x="6958515" y="2980346"/>
              <a:ext cx="87674" cy="7557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47"/>
            <p:cNvSpPr/>
            <p:nvPr/>
          </p:nvSpPr>
          <p:spPr>
            <a:xfrm>
              <a:off x="6908943" y="2839489"/>
              <a:ext cx="135425" cy="156599"/>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7"/>
            <p:cNvSpPr/>
            <p:nvPr/>
          </p:nvSpPr>
          <p:spPr>
            <a:xfrm>
              <a:off x="6869049" y="2875772"/>
              <a:ext cx="140855" cy="262356"/>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7"/>
            <p:cNvSpPr/>
            <p:nvPr/>
          </p:nvSpPr>
          <p:spPr>
            <a:xfrm>
              <a:off x="6777186" y="2732517"/>
              <a:ext cx="148106" cy="333073"/>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7"/>
            <p:cNvSpPr/>
            <p:nvPr/>
          </p:nvSpPr>
          <p:spPr>
            <a:xfrm>
              <a:off x="6698611" y="2762734"/>
              <a:ext cx="85854" cy="110639"/>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7"/>
            <p:cNvSpPr/>
            <p:nvPr/>
          </p:nvSpPr>
          <p:spPr>
            <a:xfrm>
              <a:off x="5364602" y="2135319"/>
              <a:ext cx="64101" cy="78603"/>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47"/>
            <p:cNvSpPr/>
            <p:nvPr/>
          </p:nvSpPr>
          <p:spPr>
            <a:xfrm>
              <a:off x="5313846" y="1747268"/>
              <a:ext cx="335471" cy="3898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47"/>
            <p:cNvSpPr/>
            <p:nvPr/>
          </p:nvSpPr>
          <p:spPr>
            <a:xfrm>
              <a:off x="5406316" y="1821019"/>
              <a:ext cx="166248" cy="375393"/>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7"/>
            <p:cNvSpPr/>
            <p:nvPr/>
          </p:nvSpPr>
          <p:spPr>
            <a:xfrm>
              <a:off x="5582820" y="2085776"/>
              <a:ext cx="66499" cy="60462"/>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7"/>
            <p:cNvSpPr/>
            <p:nvPr/>
          </p:nvSpPr>
          <p:spPr>
            <a:xfrm>
              <a:off x="5551997" y="2129281"/>
              <a:ext cx="105786" cy="57457"/>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7"/>
            <p:cNvSpPr/>
            <p:nvPr/>
          </p:nvSpPr>
          <p:spPr>
            <a:xfrm>
              <a:off x="5555608" y="2168568"/>
              <a:ext cx="82243" cy="60462"/>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7"/>
            <p:cNvSpPr/>
            <p:nvPr/>
          </p:nvSpPr>
          <p:spPr>
            <a:xfrm>
              <a:off x="5594895" y="2172815"/>
              <a:ext cx="139671" cy="108213"/>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47"/>
            <p:cNvSpPr/>
            <p:nvPr/>
          </p:nvSpPr>
          <p:spPr>
            <a:xfrm>
              <a:off x="5498786" y="2348684"/>
              <a:ext cx="96138" cy="62281"/>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47"/>
            <p:cNvSpPr/>
            <p:nvPr/>
          </p:nvSpPr>
          <p:spPr>
            <a:xfrm>
              <a:off x="5506643" y="2330572"/>
              <a:ext cx="82849" cy="36283"/>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7"/>
            <p:cNvSpPr/>
            <p:nvPr/>
          </p:nvSpPr>
          <p:spPr>
            <a:xfrm>
              <a:off x="5550177" y="2472613"/>
              <a:ext cx="31458" cy="60462"/>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7"/>
            <p:cNvSpPr/>
            <p:nvPr/>
          </p:nvSpPr>
          <p:spPr>
            <a:xfrm>
              <a:off x="5535069" y="2450254"/>
              <a:ext cx="30245" cy="38103"/>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7"/>
            <p:cNvSpPr/>
            <p:nvPr/>
          </p:nvSpPr>
          <p:spPr>
            <a:xfrm>
              <a:off x="5489744" y="2418217"/>
              <a:ext cx="62888" cy="55031"/>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7"/>
            <p:cNvSpPr/>
            <p:nvPr/>
          </p:nvSpPr>
          <p:spPr>
            <a:xfrm>
              <a:off x="5455281" y="2386181"/>
              <a:ext cx="48993" cy="30852"/>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7"/>
            <p:cNvSpPr/>
            <p:nvPr/>
          </p:nvSpPr>
          <p:spPr>
            <a:xfrm>
              <a:off x="5392421" y="2339614"/>
              <a:ext cx="115463" cy="55637"/>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7"/>
            <p:cNvSpPr/>
            <p:nvPr/>
          </p:nvSpPr>
          <p:spPr>
            <a:xfrm>
              <a:off x="5457707" y="2206643"/>
              <a:ext cx="152930" cy="12878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7"/>
            <p:cNvSpPr/>
            <p:nvPr/>
          </p:nvSpPr>
          <p:spPr>
            <a:xfrm>
              <a:off x="5427462" y="2295502"/>
              <a:ext cx="122136" cy="53211"/>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7"/>
            <p:cNvSpPr/>
            <p:nvPr/>
          </p:nvSpPr>
          <p:spPr>
            <a:xfrm>
              <a:off x="5332565" y="2207249"/>
              <a:ext cx="139064" cy="166248"/>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7"/>
            <p:cNvSpPr/>
            <p:nvPr/>
          </p:nvSpPr>
          <p:spPr>
            <a:xfrm>
              <a:off x="5295705" y="2243532"/>
              <a:ext cx="59855" cy="54424"/>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7"/>
            <p:cNvSpPr/>
            <p:nvPr/>
          </p:nvSpPr>
          <p:spPr>
            <a:xfrm>
              <a:off x="5290274" y="2288251"/>
              <a:ext cx="47173" cy="40529"/>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7"/>
            <p:cNvSpPr/>
            <p:nvPr/>
          </p:nvSpPr>
          <p:spPr>
            <a:xfrm>
              <a:off x="5331381" y="2315463"/>
              <a:ext cx="11497" cy="16321"/>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7"/>
            <p:cNvSpPr/>
            <p:nvPr/>
          </p:nvSpPr>
          <p:spPr>
            <a:xfrm>
              <a:off x="5093230" y="2196388"/>
              <a:ext cx="67106" cy="88858"/>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41" name="Google Shape;1041;p47"/>
            <p:cNvGrpSpPr/>
            <p:nvPr/>
          </p:nvGrpSpPr>
          <p:grpSpPr>
            <a:xfrm>
              <a:off x="5132476" y="2120784"/>
              <a:ext cx="144466" cy="202530"/>
              <a:chOff x="3586375" y="2281300"/>
              <a:chExt cx="125025" cy="175275"/>
            </a:xfrm>
          </p:grpSpPr>
          <p:sp>
            <p:nvSpPr>
              <p:cNvPr id="1042" name="Google Shape;1042;p47"/>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7"/>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44" name="Google Shape;1044;p47"/>
            <p:cNvSpPr/>
            <p:nvPr/>
          </p:nvSpPr>
          <p:spPr>
            <a:xfrm>
              <a:off x="5958159" y="3435475"/>
              <a:ext cx="126961" cy="237571"/>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45" name="Google Shape;1045;p47"/>
            <p:cNvGrpSpPr/>
            <p:nvPr/>
          </p:nvGrpSpPr>
          <p:grpSpPr>
            <a:xfrm>
              <a:off x="7111385" y="3427568"/>
              <a:ext cx="666088" cy="712048"/>
              <a:chOff x="5298975" y="3412225"/>
              <a:chExt cx="576450" cy="616225"/>
            </a:xfrm>
          </p:grpSpPr>
          <p:sp>
            <p:nvSpPr>
              <p:cNvPr id="1046" name="Google Shape;1046;p47"/>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7"/>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8" name="Google Shape;1048;p47"/>
            <p:cNvGrpSpPr/>
            <p:nvPr/>
          </p:nvGrpSpPr>
          <p:grpSpPr>
            <a:xfrm>
              <a:off x="7866302" y="3935901"/>
              <a:ext cx="267180" cy="331860"/>
              <a:chOff x="5952300" y="3852150"/>
              <a:chExt cx="231225" cy="287200"/>
            </a:xfrm>
          </p:grpSpPr>
          <p:sp>
            <p:nvSpPr>
              <p:cNvPr id="1049" name="Google Shape;1049;p47"/>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47"/>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1" name="Google Shape;1051;p47"/>
            <p:cNvSpPr/>
            <p:nvPr/>
          </p:nvSpPr>
          <p:spPr>
            <a:xfrm>
              <a:off x="4916726" y="1898380"/>
              <a:ext cx="146893" cy="89493"/>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2" name="Google Shape;1052;p47"/>
            <p:cNvSpPr/>
            <p:nvPr/>
          </p:nvSpPr>
          <p:spPr>
            <a:xfrm>
              <a:off x="6323243" y="2113566"/>
              <a:ext cx="1023340" cy="76404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47"/>
            <p:cNvSpPr/>
            <p:nvPr/>
          </p:nvSpPr>
          <p:spPr>
            <a:xfrm>
              <a:off x="6940373" y="2839489"/>
              <a:ext cx="1849" cy="2455"/>
            </a:xfrm>
            <a:custGeom>
              <a:avLst/>
              <a:gdLst/>
              <a:ahLst/>
              <a:cxnLst/>
              <a:rect l="l" t="t" r="r" b="b"/>
              <a:pathLst>
                <a:path w="64" h="85" extrusionOk="0">
                  <a:moveTo>
                    <a:pt x="63" y="85"/>
                  </a:moveTo>
                  <a:lnTo>
                    <a:pt x="1" y="1"/>
                  </a:lnTo>
                  <a:lnTo>
                    <a:pt x="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47"/>
            <p:cNvSpPr/>
            <p:nvPr/>
          </p:nvSpPr>
          <p:spPr>
            <a:xfrm>
              <a:off x="6921047" y="2857024"/>
              <a:ext cx="3033" cy="3062"/>
            </a:xfrm>
            <a:custGeom>
              <a:avLst/>
              <a:gdLst/>
              <a:ahLst/>
              <a:cxnLst/>
              <a:rect l="l" t="t" r="r" b="b"/>
              <a:pathLst>
                <a:path w="105" h="106" extrusionOk="0">
                  <a:moveTo>
                    <a:pt x="0" y="105"/>
                  </a:moveTo>
                  <a:lnTo>
                    <a:pt x="105" y="1"/>
                  </a:lnTo>
                  <a:lnTo>
                    <a:pt x="10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7"/>
            <p:cNvSpPr/>
            <p:nvPr/>
          </p:nvSpPr>
          <p:spPr>
            <a:xfrm>
              <a:off x="6313566" y="2559046"/>
              <a:ext cx="6095" cy="1849"/>
            </a:xfrm>
            <a:custGeom>
              <a:avLst/>
              <a:gdLst/>
              <a:ahLst/>
              <a:cxnLst/>
              <a:rect l="l" t="t" r="r" b="b"/>
              <a:pathLst>
                <a:path w="211" h="64" extrusionOk="0">
                  <a:moveTo>
                    <a:pt x="210" y="0"/>
                  </a:moveTo>
                  <a:lnTo>
                    <a:pt x="1" y="63"/>
                  </a:lnTo>
                  <a:lnTo>
                    <a:pt x="22" y="63"/>
                  </a:lnTo>
                  <a:lnTo>
                    <a:pt x="21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7"/>
            <p:cNvSpPr/>
            <p:nvPr/>
          </p:nvSpPr>
          <p:spPr>
            <a:xfrm>
              <a:off x="5959979" y="2154067"/>
              <a:ext cx="576444" cy="371097"/>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7"/>
            <p:cNvSpPr/>
            <p:nvPr/>
          </p:nvSpPr>
          <p:spPr>
            <a:xfrm>
              <a:off x="6122589" y="2397649"/>
              <a:ext cx="267787" cy="166854"/>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7"/>
            <p:cNvSpPr/>
            <p:nvPr/>
          </p:nvSpPr>
          <p:spPr>
            <a:xfrm>
              <a:off x="6074837" y="2455685"/>
              <a:ext cx="239362" cy="150533"/>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9" name="Google Shape;1059;p47"/>
            <p:cNvGrpSpPr/>
            <p:nvPr/>
          </p:nvGrpSpPr>
          <p:grpSpPr>
            <a:xfrm>
              <a:off x="6583697" y="3066734"/>
              <a:ext cx="36312" cy="68926"/>
              <a:chOff x="4842300" y="3099950"/>
              <a:chExt cx="31425" cy="59650"/>
            </a:xfrm>
          </p:grpSpPr>
          <p:sp>
            <p:nvSpPr>
              <p:cNvPr id="1060" name="Google Shape;1060;p47"/>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7"/>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7"/>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7"/>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4" name="Google Shape;1064;p47"/>
            <p:cNvSpPr/>
            <p:nvPr/>
          </p:nvSpPr>
          <p:spPr>
            <a:xfrm>
              <a:off x="6377032" y="2640625"/>
              <a:ext cx="468469" cy="457607"/>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7"/>
            <p:cNvSpPr/>
            <p:nvPr/>
          </p:nvSpPr>
          <p:spPr>
            <a:xfrm>
              <a:off x="6560787" y="2695050"/>
              <a:ext cx="137851" cy="73750"/>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7"/>
            <p:cNvSpPr/>
            <p:nvPr/>
          </p:nvSpPr>
          <p:spPr>
            <a:xfrm>
              <a:off x="6243455" y="2571121"/>
              <a:ext cx="231533" cy="255106"/>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7"/>
            <p:cNvSpPr/>
            <p:nvPr/>
          </p:nvSpPr>
          <p:spPr>
            <a:xfrm>
              <a:off x="6226527" y="2536080"/>
              <a:ext cx="221249" cy="18436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7"/>
            <p:cNvSpPr/>
            <p:nvPr/>
          </p:nvSpPr>
          <p:spPr>
            <a:xfrm>
              <a:off x="5585218" y="2259247"/>
              <a:ext cx="274460" cy="171072"/>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7"/>
            <p:cNvSpPr/>
            <p:nvPr/>
          </p:nvSpPr>
          <p:spPr>
            <a:xfrm>
              <a:off x="5652931" y="2343860"/>
              <a:ext cx="57457" cy="64101"/>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7"/>
            <p:cNvSpPr/>
            <p:nvPr/>
          </p:nvSpPr>
          <p:spPr>
            <a:xfrm>
              <a:off x="5561068" y="2354751"/>
              <a:ext cx="147500" cy="94318"/>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7"/>
            <p:cNvSpPr/>
            <p:nvPr/>
          </p:nvSpPr>
          <p:spPr>
            <a:xfrm>
              <a:off x="5597929" y="2437543"/>
              <a:ext cx="96744" cy="61068"/>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72" name="Google Shape;1072;p47"/>
            <p:cNvGrpSpPr/>
            <p:nvPr/>
          </p:nvGrpSpPr>
          <p:grpSpPr>
            <a:xfrm>
              <a:off x="5456449" y="2397006"/>
              <a:ext cx="90678" cy="70139"/>
              <a:chOff x="3866750" y="2520350"/>
              <a:chExt cx="78475" cy="60700"/>
            </a:xfrm>
          </p:grpSpPr>
          <p:sp>
            <p:nvSpPr>
              <p:cNvPr id="1073" name="Google Shape;1073;p47"/>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7"/>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7"/>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7"/>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77" name="Google Shape;1077;p47"/>
            <p:cNvSpPr/>
            <p:nvPr/>
          </p:nvSpPr>
          <p:spPr>
            <a:xfrm>
              <a:off x="5379104" y="2463542"/>
              <a:ext cx="16957" cy="3388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7"/>
            <p:cNvSpPr/>
            <p:nvPr/>
          </p:nvSpPr>
          <p:spPr>
            <a:xfrm>
              <a:off x="5110736" y="2448434"/>
              <a:ext cx="185602" cy="155357"/>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7"/>
            <p:cNvSpPr/>
            <p:nvPr/>
          </p:nvSpPr>
          <p:spPr>
            <a:xfrm>
              <a:off x="5955155" y="2522156"/>
              <a:ext cx="29032" cy="23023"/>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7"/>
            <p:cNvSpPr/>
            <p:nvPr/>
          </p:nvSpPr>
          <p:spPr>
            <a:xfrm>
              <a:off x="5947904" y="2525189"/>
              <a:ext cx="340930" cy="274431"/>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7"/>
            <p:cNvSpPr/>
            <p:nvPr/>
          </p:nvSpPr>
          <p:spPr>
            <a:xfrm>
              <a:off x="5930976" y="2491939"/>
              <a:ext cx="59855" cy="50813"/>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7"/>
            <p:cNvSpPr/>
            <p:nvPr/>
          </p:nvSpPr>
          <p:spPr>
            <a:xfrm>
              <a:off x="5662002" y="2479864"/>
              <a:ext cx="301037" cy="123927"/>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7"/>
            <p:cNvSpPr/>
            <p:nvPr/>
          </p:nvSpPr>
          <p:spPr>
            <a:xfrm>
              <a:off x="5658362" y="2480471"/>
              <a:ext cx="45960" cy="40529"/>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7"/>
            <p:cNvSpPr/>
            <p:nvPr/>
          </p:nvSpPr>
          <p:spPr>
            <a:xfrm>
              <a:off x="5877765" y="2574154"/>
              <a:ext cx="161423" cy="155357"/>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7"/>
            <p:cNvSpPr/>
            <p:nvPr/>
          </p:nvSpPr>
          <p:spPr>
            <a:xfrm>
              <a:off x="6009551" y="2710158"/>
              <a:ext cx="29032" cy="29639"/>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7"/>
            <p:cNvSpPr/>
            <p:nvPr/>
          </p:nvSpPr>
          <p:spPr>
            <a:xfrm>
              <a:off x="5767760" y="2609802"/>
              <a:ext cx="37525" cy="21203"/>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7"/>
            <p:cNvSpPr/>
            <p:nvPr/>
          </p:nvSpPr>
          <p:spPr>
            <a:xfrm>
              <a:off x="5823369" y="2578372"/>
              <a:ext cx="103995" cy="92527"/>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7"/>
            <p:cNvSpPr/>
            <p:nvPr/>
          </p:nvSpPr>
          <p:spPr>
            <a:xfrm>
              <a:off x="5802223" y="2652729"/>
              <a:ext cx="25421" cy="73779"/>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7"/>
            <p:cNvSpPr/>
            <p:nvPr/>
          </p:nvSpPr>
          <p:spPr>
            <a:xfrm>
              <a:off x="5824582" y="2652729"/>
              <a:ext cx="6673" cy="15137"/>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7"/>
            <p:cNvSpPr/>
            <p:nvPr/>
          </p:nvSpPr>
          <p:spPr>
            <a:xfrm>
              <a:off x="5817331" y="2669051"/>
              <a:ext cx="9100" cy="2117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7"/>
            <p:cNvSpPr/>
            <p:nvPr/>
          </p:nvSpPr>
          <p:spPr>
            <a:xfrm>
              <a:off x="5817331" y="2629763"/>
              <a:ext cx="21781" cy="27212"/>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7"/>
            <p:cNvSpPr/>
            <p:nvPr/>
          </p:nvSpPr>
          <p:spPr>
            <a:xfrm>
              <a:off x="5818545" y="2650909"/>
              <a:ext cx="67106" cy="82849"/>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7"/>
            <p:cNvSpPr/>
            <p:nvPr/>
          </p:nvSpPr>
          <p:spPr>
            <a:xfrm>
              <a:off x="5817331" y="2672662"/>
              <a:ext cx="345754" cy="291388"/>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7"/>
            <p:cNvSpPr/>
            <p:nvPr/>
          </p:nvSpPr>
          <p:spPr>
            <a:xfrm>
              <a:off x="6083879" y="2780876"/>
              <a:ext cx="12739" cy="27819"/>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7"/>
            <p:cNvSpPr/>
            <p:nvPr/>
          </p:nvSpPr>
          <p:spPr>
            <a:xfrm>
              <a:off x="6097196" y="2782696"/>
              <a:ext cx="79816" cy="6288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6" name="Google Shape;1096;p47"/>
            <p:cNvSpPr/>
            <p:nvPr/>
          </p:nvSpPr>
          <p:spPr>
            <a:xfrm>
              <a:off x="6112305" y="2796591"/>
              <a:ext cx="125141" cy="15414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47"/>
            <p:cNvSpPr/>
            <p:nvPr/>
          </p:nvSpPr>
          <p:spPr>
            <a:xfrm>
              <a:off x="6169127" y="2774809"/>
              <a:ext cx="6673" cy="15166"/>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47"/>
            <p:cNvSpPr/>
            <p:nvPr/>
          </p:nvSpPr>
          <p:spPr>
            <a:xfrm>
              <a:off x="5957553" y="2904776"/>
              <a:ext cx="177745" cy="115463"/>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7"/>
            <p:cNvSpPr/>
            <p:nvPr/>
          </p:nvSpPr>
          <p:spPr>
            <a:xfrm>
              <a:off x="5651718" y="2684766"/>
              <a:ext cx="208568" cy="175318"/>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7"/>
            <p:cNvSpPr/>
            <p:nvPr/>
          </p:nvSpPr>
          <p:spPr>
            <a:xfrm>
              <a:off x="5614857" y="2858237"/>
              <a:ext cx="275645" cy="316145"/>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7"/>
            <p:cNvSpPr/>
            <p:nvPr/>
          </p:nvSpPr>
          <p:spPr>
            <a:xfrm>
              <a:off x="5802830" y="2980924"/>
              <a:ext cx="253892" cy="19285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7"/>
            <p:cNvSpPr/>
            <p:nvPr/>
          </p:nvSpPr>
          <p:spPr>
            <a:xfrm>
              <a:off x="5857225" y="2927135"/>
              <a:ext cx="111852" cy="99171"/>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7"/>
            <p:cNvSpPr/>
            <p:nvPr/>
          </p:nvSpPr>
          <p:spPr>
            <a:xfrm>
              <a:off x="5947904" y="3019634"/>
              <a:ext cx="25392" cy="3024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7"/>
            <p:cNvSpPr/>
            <p:nvPr/>
          </p:nvSpPr>
          <p:spPr>
            <a:xfrm>
              <a:off x="5937013" y="3031709"/>
              <a:ext cx="171072" cy="22668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7"/>
            <p:cNvSpPr/>
            <p:nvPr/>
          </p:nvSpPr>
          <p:spPr>
            <a:xfrm>
              <a:off x="5813114" y="3140501"/>
              <a:ext cx="140249" cy="169887"/>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47"/>
            <p:cNvSpPr/>
            <p:nvPr/>
          </p:nvSpPr>
          <p:spPr>
            <a:xfrm>
              <a:off x="5778044" y="3250506"/>
              <a:ext cx="12711" cy="29"/>
            </a:xfrm>
            <a:custGeom>
              <a:avLst/>
              <a:gdLst/>
              <a:ahLst/>
              <a:cxnLst/>
              <a:rect l="l" t="t" r="r" b="b"/>
              <a:pathLst>
                <a:path w="440" h="1" extrusionOk="0">
                  <a:moveTo>
                    <a:pt x="1" y="1"/>
                  </a:moveTo>
                  <a:lnTo>
                    <a:pt x="210" y="1"/>
                  </a:lnTo>
                  <a:lnTo>
                    <a:pt x="440" y="1"/>
                  </a:lnTo>
                  <a:lnTo>
                    <a:pt x="2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47"/>
            <p:cNvSpPr/>
            <p:nvPr/>
          </p:nvSpPr>
          <p:spPr>
            <a:xfrm>
              <a:off x="5743581" y="3161675"/>
              <a:ext cx="96744" cy="95531"/>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47"/>
            <p:cNvSpPr/>
            <p:nvPr/>
          </p:nvSpPr>
          <p:spPr>
            <a:xfrm>
              <a:off x="5492748" y="3045604"/>
              <a:ext cx="217638" cy="146922"/>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9" name="Google Shape;1109;p47"/>
            <p:cNvSpPr/>
            <p:nvPr/>
          </p:nvSpPr>
          <p:spPr>
            <a:xfrm>
              <a:off x="5403889" y="2659980"/>
              <a:ext cx="258139" cy="239997"/>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0" name="Google Shape;1110;p47"/>
            <p:cNvSpPr/>
            <p:nvPr/>
          </p:nvSpPr>
          <p:spPr>
            <a:xfrm>
              <a:off x="5371246" y="2581405"/>
              <a:ext cx="65921" cy="12878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47"/>
            <p:cNvSpPr/>
            <p:nvPr/>
          </p:nvSpPr>
          <p:spPr>
            <a:xfrm>
              <a:off x="5111949" y="2585623"/>
              <a:ext cx="334893" cy="324002"/>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47"/>
            <p:cNvSpPr/>
            <p:nvPr/>
          </p:nvSpPr>
          <p:spPr>
            <a:xfrm>
              <a:off x="5045479" y="2607404"/>
              <a:ext cx="193431" cy="15293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47"/>
            <p:cNvSpPr/>
            <p:nvPr/>
          </p:nvSpPr>
          <p:spPr>
            <a:xfrm>
              <a:off x="4975946" y="2759701"/>
              <a:ext cx="137245" cy="110032"/>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47"/>
            <p:cNvSpPr/>
            <p:nvPr/>
          </p:nvSpPr>
          <p:spPr>
            <a:xfrm>
              <a:off x="4975368" y="2764554"/>
              <a:ext cx="197071" cy="217003"/>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47"/>
            <p:cNvSpPr/>
            <p:nvPr/>
          </p:nvSpPr>
          <p:spPr>
            <a:xfrm>
              <a:off x="5053943" y="2805661"/>
              <a:ext cx="272005" cy="252072"/>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47"/>
            <p:cNvSpPr/>
            <p:nvPr/>
          </p:nvSpPr>
          <p:spPr>
            <a:xfrm>
              <a:off x="5168772" y="2975493"/>
              <a:ext cx="125747" cy="91313"/>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47"/>
            <p:cNvSpPr/>
            <p:nvPr/>
          </p:nvSpPr>
          <p:spPr>
            <a:xfrm>
              <a:off x="4966297" y="2948887"/>
              <a:ext cx="107606" cy="78632"/>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47"/>
            <p:cNvSpPr/>
            <p:nvPr/>
          </p:nvSpPr>
          <p:spPr>
            <a:xfrm>
              <a:off x="4978372" y="3016601"/>
              <a:ext cx="51420" cy="30852"/>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19" name="Google Shape;1119;p47"/>
            <p:cNvGrpSpPr/>
            <p:nvPr/>
          </p:nvGrpSpPr>
          <p:grpSpPr>
            <a:xfrm>
              <a:off x="4975328" y="2995411"/>
              <a:ext cx="153537" cy="114857"/>
              <a:chOff x="3450375" y="3038225"/>
              <a:chExt cx="132875" cy="99400"/>
            </a:xfrm>
          </p:grpSpPr>
          <p:sp>
            <p:nvSpPr>
              <p:cNvPr id="1120" name="Google Shape;1120;p47"/>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1" name="Google Shape;1121;p47"/>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22" name="Google Shape;1122;p47"/>
            <p:cNvSpPr/>
            <p:nvPr/>
          </p:nvSpPr>
          <p:spPr>
            <a:xfrm>
              <a:off x="5036408" y="3061926"/>
              <a:ext cx="46567" cy="55637"/>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3" name="Google Shape;1123;p47"/>
            <p:cNvSpPr/>
            <p:nvPr/>
          </p:nvSpPr>
          <p:spPr>
            <a:xfrm>
              <a:off x="5066624" y="3087318"/>
              <a:ext cx="67712" cy="72565"/>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4" name="Google Shape;1124;p47"/>
            <p:cNvSpPr/>
            <p:nvPr/>
          </p:nvSpPr>
          <p:spPr>
            <a:xfrm>
              <a:off x="5113769" y="3051670"/>
              <a:ext cx="103388" cy="108819"/>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5" name="Google Shape;1125;p47"/>
            <p:cNvSpPr/>
            <p:nvPr/>
          </p:nvSpPr>
          <p:spPr>
            <a:xfrm>
              <a:off x="5202628" y="3042600"/>
              <a:ext cx="70745" cy="110639"/>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6" name="Google Shape;1126;p47"/>
            <p:cNvSpPr/>
            <p:nvPr/>
          </p:nvSpPr>
          <p:spPr>
            <a:xfrm>
              <a:off x="5252200" y="3042600"/>
              <a:ext cx="33856" cy="90071"/>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127;p47"/>
            <p:cNvSpPr/>
            <p:nvPr/>
          </p:nvSpPr>
          <p:spPr>
            <a:xfrm>
              <a:off x="5270312" y="3019634"/>
              <a:ext cx="52026" cy="108819"/>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128;p47"/>
            <p:cNvSpPr/>
            <p:nvPr/>
          </p:nvSpPr>
          <p:spPr>
            <a:xfrm>
              <a:off x="5474029" y="2832238"/>
              <a:ext cx="174076" cy="276858"/>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129;p47"/>
            <p:cNvSpPr/>
            <p:nvPr/>
          </p:nvSpPr>
          <p:spPr>
            <a:xfrm>
              <a:off x="5452854" y="3011170"/>
              <a:ext cx="5460" cy="3033"/>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130;p47"/>
            <p:cNvSpPr/>
            <p:nvPr/>
          </p:nvSpPr>
          <p:spPr>
            <a:xfrm>
              <a:off x="5258844" y="2835878"/>
              <a:ext cx="254499" cy="197677"/>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131;p47"/>
            <p:cNvSpPr/>
            <p:nvPr/>
          </p:nvSpPr>
          <p:spPr>
            <a:xfrm>
              <a:off x="5301742" y="2999066"/>
              <a:ext cx="191033" cy="163821"/>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132;p47"/>
            <p:cNvSpPr/>
            <p:nvPr/>
          </p:nvSpPr>
          <p:spPr>
            <a:xfrm>
              <a:off x="5394847" y="3013567"/>
              <a:ext cx="126932" cy="190426"/>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3" name="Google Shape;1133;p47"/>
            <p:cNvSpPr/>
            <p:nvPr/>
          </p:nvSpPr>
          <p:spPr>
            <a:xfrm>
              <a:off x="5395425" y="3196110"/>
              <a:ext cx="95531" cy="103388"/>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4" name="Google Shape;1134;p47"/>
            <p:cNvSpPr/>
            <p:nvPr/>
          </p:nvSpPr>
          <p:spPr>
            <a:xfrm>
              <a:off x="5404496" y="3197930"/>
              <a:ext cx="33885" cy="21781"/>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5" name="Google Shape;1135;p47"/>
            <p:cNvSpPr/>
            <p:nvPr/>
          </p:nvSpPr>
          <p:spPr>
            <a:xfrm>
              <a:off x="5435319" y="3169533"/>
              <a:ext cx="128174" cy="149926"/>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6" name="Google Shape;1136;p47"/>
            <p:cNvSpPr/>
            <p:nvPr/>
          </p:nvSpPr>
          <p:spPr>
            <a:xfrm>
              <a:off x="5449243" y="3307328"/>
              <a:ext cx="18141" cy="24814"/>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137;p47"/>
            <p:cNvSpPr/>
            <p:nvPr/>
          </p:nvSpPr>
          <p:spPr>
            <a:xfrm>
              <a:off x="5739363" y="3249321"/>
              <a:ext cx="186787" cy="190398"/>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138;p47"/>
            <p:cNvSpPr/>
            <p:nvPr/>
          </p:nvSpPr>
          <p:spPr>
            <a:xfrm>
              <a:off x="5733932" y="3252932"/>
              <a:ext cx="33856" cy="27848"/>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139;p47"/>
            <p:cNvSpPr/>
            <p:nvPr/>
          </p:nvSpPr>
          <p:spPr>
            <a:xfrm>
              <a:off x="5733932" y="3269254"/>
              <a:ext cx="33250" cy="40529"/>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0" name="Google Shape;1140;p47"/>
            <p:cNvSpPr/>
            <p:nvPr/>
          </p:nvSpPr>
          <p:spPr>
            <a:xfrm>
              <a:off x="5451641" y="3144141"/>
              <a:ext cx="290168" cy="352203"/>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1" name="Google Shape;1141;p47"/>
            <p:cNvSpPr/>
            <p:nvPr/>
          </p:nvSpPr>
          <p:spPr>
            <a:xfrm>
              <a:off x="5794366" y="3391363"/>
              <a:ext cx="53211" cy="134211"/>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2" name="Google Shape;1142;p47"/>
            <p:cNvSpPr/>
            <p:nvPr/>
          </p:nvSpPr>
          <p:spPr>
            <a:xfrm>
              <a:off x="5611824" y="3371401"/>
              <a:ext cx="197071" cy="168067"/>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3" name="Google Shape;1143;p47"/>
            <p:cNvSpPr/>
            <p:nvPr/>
          </p:nvSpPr>
          <p:spPr>
            <a:xfrm>
              <a:off x="5440172" y="3332720"/>
              <a:ext cx="209146" cy="206748"/>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4" name="Google Shape;1144;p47"/>
            <p:cNvSpPr/>
            <p:nvPr/>
          </p:nvSpPr>
          <p:spPr>
            <a:xfrm>
              <a:off x="5664399" y="3497121"/>
              <a:ext cx="130600" cy="119103"/>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5" name="Google Shape;1145;p47"/>
            <p:cNvSpPr/>
            <p:nvPr/>
          </p:nvSpPr>
          <p:spPr>
            <a:xfrm>
              <a:off x="5574356" y="3534011"/>
              <a:ext cx="156570" cy="15657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6" name="Google Shape;1146;p47"/>
            <p:cNvSpPr/>
            <p:nvPr/>
          </p:nvSpPr>
          <p:spPr>
            <a:xfrm>
              <a:off x="5440779" y="3519481"/>
              <a:ext cx="223647" cy="210388"/>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7" name="Google Shape;1147;p47"/>
            <p:cNvSpPr/>
            <p:nvPr/>
          </p:nvSpPr>
          <p:spPr>
            <a:xfrm>
              <a:off x="5752653" y="3410688"/>
              <a:ext cx="158583" cy="313091"/>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8" name="Google Shape;1148;p47"/>
            <p:cNvSpPr/>
            <p:nvPr/>
          </p:nvSpPr>
          <p:spPr>
            <a:xfrm>
              <a:off x="5749647" y="3670593"/>
              <a:ext cx="24208" cy="27241"/>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9" name="Google Shape;1149;p47"/>
            <p:cNvSpPr/>
            <p:nvPr/>
          </p:nvSpPr>
          <p:spPr>
            <a:xfrm>
              <a:off x="5684967" y="3724382"/>
              <a:ext cx="38709" cy="36312"/>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0" name="Google Shape;1150;p47"/>
            <p:cNvSpPr/>
            <p:nvPr/>
          </p:nvSpPr>
          <p:spPr>
            <a:xfrm>
              <a:off x="6416320" y="2558439"/>
              <a:ext cx="121530" cy="100355"/>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1" name="Google Shape;1151;p47"/>
            <p:cNvSpPr/>
            <p:nvPr/>
          </p:nvSpPr>
          <p:spPr>
            <a:xfrm>
              <a:off x="6416320" y="2558439"/>
              <a:ext cx="121530" cy="100355"/>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2" name="Google Shape;1152;p47"/>
            <p:cNvSpPr/>
            <p:nvPr/>
          </p:nvSpPr>
          <p:spPr>
            <a:xfrm>
              <a:off x="5902550" y="2473827"/>
              <a:ext cx="81636" cy="22994"/>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3" name="Google Shape;1153;p47"/>
            <p:cNvSpPr/>
            <p:nvPr/>
          </p:nvSpPr>
          <p:spPr>
            <a:xfrm>
              <a:off x="5955762" y="2492546"/>
              <a:ext cx="3033" cy="3062"/>
            </a:xfrm>
            <a:custGeom>
              <a:avLst/>
              <a:gdLst/>
              <a:ahLst/>
              <a:cxnLst/>
              <a:rect l="l" t="t" r="r" b="b"/>
              <a:pathLst>
                <a:path w="105" h="106" fill="none" extrusionOk="0">
                  <a:moveTo>
                    <a:pt x="105" y="105"/>
                  </a:moveTo>
                  <a:lnTo>
                    <a:pt x="0" y="1"/>
                  </a:lnTo>
                </a:path>
              </a:pathLst>
            </a:custGeom>
            <a:solidFill>
              <a:schemeClr val="accent1"/>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4" name="Google Shape;1154;p47"/>
            <p:cNvSpPr/>
            <p:nvPr/>
          </p:nvSpPr>
          <p:spPr>
            <a:xfrm>
              <a:off x="6707075" y="2733124"/>
              <a:ext cx="51391" cy="3024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5" name="Google Shape;1155;p47"/>
            <p:cNvSpPr/>
            <p:nvPr/>
          </p:nvSpPr>
          <p:spPr>
            <a:xfrm>
              <a:off x="5572536" y="2477438"/>
              <a:ext cx="40529" cy="34492"/>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7"/>
            <p:cNvSpPr/>
            <p:nvPr/>
          </p:nvSpPr>
          <p:spPr>
            <a:xfrm>
              <a:off x="5539286" y="2400076"/>
              <a:ext cx="67741" cy="88887"/>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57" name="Google Shape;1157;p47"/>
          <p:cNvSpPr/>
          <p:nvPr/>
        </p:nvSpPr>
        <p:spPr>
          <a:xfrm>
            <a:off x="10485993" y="2699619"/>
            <a:ext cx="212400" cy="212400"/>
          </a:xfrm>
          <a:prstGeom prst="mathPlus">
            <a:avLst>
              <a:gd name="adj1" fmla="val 2352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8" name="Google Shape;1158;p47"/>
          <p:cNvSpPr/>
          <p:nvPr/>
        </p:nvSpPr>
        <p:spPr>
          <a:xfrm>
            <a:off x="8097297" y="4728064"/>
            <a:ext cx="212400" cy="212400"/>
          </a:xfrm>
          <a:prstGeom prst="mathPlus">
            <a:avLst>
              <a:gd name="adj1" fmla="val 2352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7"/>
          <p:cNvSpPr/>
          <p:nvPr/>
        </p:nvSpPr>
        <p:spPr>
          <a:xfrm>
            <a:off x="7530526" y="2932247"/>
            <a:ext cx="212400" cy="212400"/>
          </a:xfrm>
          <a:prstGeom prst="mathPlus">
            <a:avLst>
              <a:gd name="adj1" fmla="val 2352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868;p47">
            <a:extLst>
              <a:ext uri="{FF2B5EF4-FFF2-40B4-BE49-F238E27FC236}">
                <a16:creationId xmlns:a16="http://schemas.microsoft.com/office/drawing/2014/main" id="{7145A3E2-6475-FCA3-2693-F7B8D528A4D7}"/>
              </a:ext>
            </a:extLst>
          </p:cNvPr>
          <p:cNvSpPr txBox="1"/>
          <p:nvPr/>
        </p:nvSpPr>
        <p:spPr>
          <a:xfrm>
            <a:off x="4340809" y="3096062"/>
            <a:ext cx="2123954" cy="863458"/>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400" kern="0" dirty="0">
                <a:solidFill>
                  <a:srgbClr val="4AA276"/>
                </a:solidFill>
                <a:latin typeface="Hind"/>
                <a:ea typeface="Hind"/>
                <a:cs typeface="Hind"/>
                <a:sym typeface="Hind"/>
              </a:rPr>
              <a:t>Non-small cell lung cancer</a:t>
            </a:r>
            <a:endParaRPr sz="2400" kern="0" dirty="0">
              <a:solidFill>
                <a:srgbClr val="000000"/>
              </a:solidFill>
              <a:latin typeface="Hind"/>
              <a:ea typeface="Hind"/>
              <a:cs typeface="Hind"/>
              <a:sym typeface="Hind"/>
            </a:endParaRPr>
          </a:p>
        </p:txBody>
      </p:sp>
      <p:cxnSp>
        <p:nvCxnSpPr>
          <p:cNvPr id="8" name="Google Shape;660;p42">
            <a:extLst>
              <a:ext uri="{FF2B5EF4-FFF2-40B4-BE49-F238E27FC236}">
                <a16:creationId xmlns:a16="http://schemas.microsoft.com/office/drawing/2014/main" id="{3301E9BE-47D1-5EDE-393E-09D8A4F4D3D2}"/>
              </a:ext>
            </a:extLst>
          </p:cNvPr>
          <p:cNvCxnSpPr>
            <a:cxnSpLocks/>
          </p:cNvCxnSpPr>
          <p:nvPr/>
        </p:nvCxnSpPr>
        <p:spPr>
          <a:xfrm>
            <a:off x="4510012" y="3998563"/>
            <a:ext cx="5042" cy="2335681"/>
          </a:xfrm>
          <a:prstGeom prst="straightConnector1">
            <a:avLst/>
          </a:prstGeom>
          <a:noFill/>
          <a:ln w="19050" cap="flat" cmpd="sng">
            <a:solidFill>
              <a:schemeClr val="dk1"/>
            </a:solidFill>
            <a:prstDash val="solid"/>
            <a:round/>
            <a:headEnd type="none" w="med" len="med"/>
            <a:tailEnd type="none" w="med" len="med"/>
          </a:ln>
        </p:spPr>
      </p:cxnSp>
      <p:cxnSp>
        <p:nvCxnSpPr>
          <p:cNvPr id="11" name="Straight Arrow Connector 10">
            <a:extLst>
              <a:ext uri="{FF2B5EF4-FFF2-40B4-BE49-F238E27FC236}">
                <a16:creationId xmlns:a16="http://schemas.microsoft.com/office/drawing/2014/main" id="{10AAF9A2-7111-A516-265F-E5C957B2DADB}"/>
              </a:ext>
            </a:extLst>
          </p:cNvPr>
          <p:cNvCxnSpPr>
            <a:cxnSpLocks/>
          </p:cNvCxnSpPr>
          <p:nvPr/>
        </p:nvCxnSpPr>
        <p:spPr>
          <a:xfrm>
            <a:off x="4515054" y="4265306"/>
            <a:ext cx="5528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8A61F30-0561-DC14-B5CD-F5762D239D0E}"/>
              </a:ext>
            </a:extLst>
          </p:cNvPr>
          <p:cNvCxnSpPr>
            <a:cxnSpLocks/>
          </p:cNvCxnSpPr>
          <p:nvPr/>
        </p:nvCxnSpPr>
        <p:spPr>
          <a:xfrm>
            <a:off x="4512585" y="5260108"/>
            <a:ext cx="5528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534C70-0C82-C155-03A3-E24EB360F69D}"/>
              </a:ext>
            </a:extLst>
          </p:cNvPr>
          <p:cNvCxnSpPr>
            <a:cxnSpLocks/>
          </p:cNvCxnSpPr>
          <p:nvPr/>
        </p:nvCxnSpPr>
        <p:spPr>
          <a:xfrm>
            <a:off x="4512585" y="6334244"/>
            <a:ext cx="5528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BEA9D6E-0BE1-DADE-82CD-1E460DA20D98}"/>
              </a:ext>
            </a:extLst>
          </p:cNvPr>
          <p:cNvSpPr txBox="1"/>
          <p:nvPr/>
        </p:nvSpPr>
        <p:spPr>
          <a:xfrm>
            <a:off x="5137495" y="4100115"/>
            <a:ext cx="2054936" cy="374399"/>
          </a:xfrm>
          <a:prstGeom prst="rect">
            <a:avLst/>
          </a:prstGeom>
          <a:noFill/>
        </p:spPr>
        <p:txBody>
          <a:bodyPr wrap="square">
            <a:spAutoFit/>
          </a:bodyPr>
          <a:lstStyle/>
          <a:p>
            <a:r>
              <a:rPr lang="it-IT" dirty="0"/>
              <a:t>Adenocarcinoma</a:t>
            </a:r>
          </a:p>
        </p:txBody>
      </p:sp>
      <p:sp>
        <p:nvSpPr>
          <p:cNvPr id="18" name="TextBox 17">
            <a:extLst>
              <a:ext uri="{FF2B5EF4-FFF2-40B4-BE49-F238E27FC236}">
                <a16:creationId xmlns:a16="http://schemas.microsoft.com/office/drawing/2014/main" id="{40EE348D-362D-E63F-F6E1-5B79EB6EA7DA}"/>
              </a:ext>
            </a:extLst>
          </p:cNvPr>
          <p:cNvSpPr txBox="1"/>
          <p:nvPr/>
        </p:nvSpPr>
        <p:spPr>
          <a:xfrm>
            <a:off x="5137598" y="6131421"/>
            <a:ext cx="2328035" cy="369332"/>
          </a:xfrm>
          <a:prstGeom prst="rect">
            <a:avLst/>
          </a:prstGeom>
          <a:noFill/>
        </p:spPr>
        <p:txBody>
          <a:bodyPr wrap="square">
            <a:spAutoFit/>
          </a:bodyPr>
          <a:lstStyle/>
          <a:p>
            <a:r>
              <a:rPr lang="it-IT" dirty="0"/>
              <a:t>Large cell carcinoma</a:t>
            </a:r>
          </a:p>
        </p:txBody>
      </p:sp>
      <p:sp>
        <p:nvSpPr>
          <p:cNvPr id="20" name="TextBox 19">
            <a:extLst>
              <a:ext uri="{FF2B5EF4-FFF2-40B4-BE49-F238E27FC236}">
                <a16:creationId xmlns:a16="http://schemas.microsoft.com/office/drawing/2014/main" id="{4DD30B97-4640-FA38-9D61-9656F6D6EA31}"/>
              </a:ext>
            </a:extLst>
          </p:cNvPr>
          <p:cNvSpPr txBox="1"/>
          <p:nvPr/>
        </p:nvSpPr>
        <p:spPr>
          <a:xfrm>
            <a:off x="5135593" y="4970096"/>
            <a:ext cx="2155883" cy="646331"/>
          </a:xfrm>
          <a:prstGeom prst="rect">
            <a:avLst/>
          </a:prstGeom>
          <a:noFill/>
        </p:spPr>
        <p:txBody>
          <a:bodyPr wrap="square">
            <a:spAutoFit/>
          </a:bodyPr>
          <a:lstStyle/>
          <a:p>
            <a:r>
              <a:rPr lang="it-IT" dirty="0"/>
              <a:t>Squamous cell carcinoma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54"/>
          <p:cNvSpPr txBox="1">
            <a:spLocks noGrp="1"/>
          </p:cNvSpPr>
          <p:nvPr>
            <p:ph type="title"/>
          </p:nvPr>
        </p:nvSpPr>
        <p:spPr>
          <a:xfrm>
            <a:off x="2707200" y="3377233"/>
            <a:ext cx="6768000" cy="820800"/>
          </a:xfrm>
          <a:prstGeom prst="rect">
            <a:avLst/>
          </a:prstGeom>
        </p:spPr>
        <p:txBody>
          <a:bodyPr spcFirstLastPara="1" wrap="square" lIns="121900" tIns="121900" rIns="121900" bIns="121900" anchor="t" anchorCtr="0">
            <a:noAutofit/>
          </a:bodyPr>
          <a:lstStyle/>
          <a:p>
            <a:r>
              <a:rPr lang="en"/>
              <a:t>Treatment</a:t>
            </a:r>
            <a:endParaRPr sz="4667"/>
          </a:p>
        </p:txBody>
      </p:sp>
      <p:grpSp>
        <p:nvGrpSpPr>
          <p:cNvPr id="1443" name="Google Shape;1443;p54"/>
          <p:cNvGrpSpPr/>
          <p:nvPr/>
        </p:nvGrpSpPr>
        <p:grpSpPr>
          <a:xfrm>
            <a:off x="3909369" y="526962"/>
            <a:ext cx="309191" cy="652727"/>
            <a:chOff x="2932026" y="395221"/>
            <a:chExt cx="231893" cy="489545"/>
          </a:xfrm>
        </p:grpSpPr>
        <p:sp>
          <p:nvSpPr>
            <p:cNvPr id="1444" name="Google Shape;1444;p54"/>
            <p:cNvSpPr/>
            <p:nvPr/>
          </p:nvSpPr>
          <p:spPr>
            <a:xfrm rot="5400000">
              <a:off x="2925345" y="401902"/>
              <a:ext cx="245255" cy="231893"/>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54"/>
            <p:cNvSpPr/>
            <p:nvPr/>
          </p:nvSpPr>
          <p:spPr>
            <a:xfrm rot="5400000">
              <a:off x="2925802" y="646648"/>
              <a:ext cx="244342" cy="231893"/>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6" name="Google Shape;1446;p54"/>
          <p:cNvGrpSpPr/>
          <p:nvPr/>
        </p:nvGrpSpPr>
        <p:grpSpPr>
          <a:xfrm>
            <a:off x="3342593" y="526969"/>
            <a:ext cx="517768" cy="717367"/>
            <a:chOff x="2506945" y="395226"/>
            <a:chExt cx="388326" cy="538025"/>
          </a:xfrm>
        </p:grpSpPr>
        <p:sp>
          <p:nvSpPr>
            <p:cNvPr id="1447" name="Google Shape;1447;p54"/>
            <p:cNvSpPr/>
            <p:nvPr/>
          </p:nvSpPr>
          <p:spPr>
            <a:xfrm rot="4160716">
              <a:off x="2535966" y="434790"/>
              <a:ext cx="244408" cy="231096"/>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54"/>
            <p:cNvSpPr/>
            <p:nvPr/>
          </p:nvSpPr>
          <p:spPr>
            <a:xfrm rot="4160716">
              <a:off x="2622459" y="663018"/>
              <a:ext cx="243497" cy="231096"/>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9" name="Google Shape;1449;p54"/>
          <p:cNvGrpSpPr/>
          <p:nvPr/>
        </p:nvGrpSpPr>
        <p:grpSpPr>
          <a:xfrm>
            <a:off x="8641606" y="5883953"/>
            <a:ext cx="547629" cy="758748"/>
            <a:chOff x="6481204" y="4412964"/>
            <a:chExt cx="410722" cy="569061"/>
          </a:xfrm>
        </p:grpSpPr>
        <p:sp>
          <p:nvSpPr>
            <p:cNvPr id="1450" name="Google Shape;1450;p54"/>
            <p:cNvSpPr/>
            <p:nvPr/>
          </p:nvSpPr>
          <p:spPr>
            <a:xfrm rot="-6639112">
              <a:off x="6602729" y="4695751"/>
              <a:ext cx="258506" cy="244429"/>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54"/>
            <p:cNvSpPr/>
            <p:nvPr/>
          </p:nvSpPr>
          <p:spPr>
            <a:xfrm rot="-6639112">
              <a:off x="6512206" y="4454358"/>
              <a:ext cx="257543" cy="244429"/>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2" name="Google Shape;1452;p54"/>
          <p:cNvGrpSpPr/>
          <p:nvPr/>
        </p:nvGrpSpPr>
        <p:grpSpPr>
          <a:xfrm>
            <a:off x="8925658" y="5626106"/>
            <a:ext cx="761303" cy="587593"/>
            <a:chOff x="6694243" y="4219579"/>
            <a:chExt cx="570977" cy="440695"/>
          </a:xfrm>
        </p:grpSpPr>
        <p:sp>
          <p:nvSpPr>
            <p:cNvPr id="1453" name="Google Shape;1453;p54"/>
            <p:cNvSpPr/>
            <p:nvPr/>
          </p:nvSpPr>
          <p:spPr>
            <a:xfrm rot="-9289757">
              <a:off x="6966995" y="4372469"/>
              <a:ext cx="258518" cy="244433"/>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54"/>
            <p:cNvSpPr/>
            <p:nvPr/>
          </p:nvSpPr>
          <p:spPr>
            <a:xfrm rot="-9289757">
              <a:off x="6733996" y="4262745"/>
              <a:ext cx="257555" cy="244433"/>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6" name="Google Shape;1456;p54"/>
          <p:cNvGrpSpPr/>
          <p:nvPr/>
        </p:nvGrpSpPr>
        <p:grpSpPr>
          <a:xfrm>
            <a:off x="9962381" y="3828102"/>
            <a:ext cx="1545791" cy="3249389"/>
            <a:chOff x="5107060" y="1410076"/>
            <a:chExt cx="1159343" cy="2437042"/>
          </a:xfrm>
        </p:grpSpPr>
        <p:sp>
          <p:nvSpPr>
            <p:cNvPr id="1457" name="Google Shape;1457;p54"/>
            <p:cNvSpPr/>
            <p:nvPr/>
          </p:nvSpPr>
          <p:spPr>
            <a:xfrm>
              <a:off x="5107060" y="1410076"/>
              <a:ext cx="1159343" cy="2437042"/>
            </a:xfrm>
            <a:custGeom>
              <a:avLst/>
              <a:gdLst/>
              <a:ahLst/>
              <a:cxnLst/>
              <a:rect l="l" t="t" r="r" b="b"/>
              <a:pathLst>
                <a:path w="75836" h="159414" extrusionOk="0">
                  <a:moveTo>
                    <a:pt x="7665" y="0"/>
                  </a:moveTo>
                  <a:cubicBezTo>
                    <a:pt x="3470" y="0"/>
                    <a:pt x="1" y="3469"/>
                    <a:pt x="1" y="7745"/>
                  </a:cubicBezTo>
                  <a:lnTo>
                    <a:pt x="1" y="151750"/>
                  </a:lnTo>
                  <a:cubicBezTo>
                    <a:pt x="1" y="156025"/>
                    <a:pt x="3470" y="159414"/>
                    <a:pt x="7665" y="159414"/>
                  </a:cubicBezTo>
                  <a:lnTo>
                    <a:pt x="68171" y="159414"/>
                  </a:lnTo>
                  <a:cubicBezTo>
                    <a:pt x="72366" y="159414"/>
                    <a:pt x="75835" y="156025"/>
                    <a:pt x="75835" y="151750"/>
                  </a:cubicBezTo>
                  <a:lnTo>
                    <a:pt x="75835" y="7745"/>
                  </a:lnTo>
                  <a:cubicBezTo>
                    <a:pt x="75835" y="3469"/>
                    <a:pt x="72366" y="0"/>
                    <a:pt x="681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8" name="Google Shape;1458;p54"/>
            <p:cNvSpPr/>
            <p:nvPr/>
          </p:nvSpPr>
          <p:spPr>
            <a:xfrm>
              <a:off x="5107060" y="1410076"/>
              <a:ext cx="1159343" cy="2437042"/>
            </a:xfrm>
            <a:custGeom>
              <a:avLst/>
              <a:gdLst/>
              <a:ahLst/>
              <a:cxnLst/>
              <a:rect l="l" t="t" r="r" b="b"/>
              <a:pathLst>
                <a:path w="75836" h="159414" extrusionOk="0">
                  <a:moveTo>
                    <a:pt x="7665" y="0"/>
                  </a:moveTo>
                  <a:cubicBezTo>
                    <a:pt x="3470" y="0"/>
                    <a:pt x="1" y="3469"/>
                    <a:pt x="1" y="7745"/>
                  </a:cubicBezTo>
                  <a:lnTo>
                    <a:pt x="1" y="151750"/>
                  </a:lnTo>
                  <a:cubicBezTo>
                    <a:pt x="1" y="156025"/>
                    <a:pt x="3470" y="159414"/>
                    <a:pt x="7665" y="159414"/>
                  </a:cubicBezTo>
                  <a:lnTo>
                    <a:pt x="68171" y="159414"/>
                  </a:lnTo>
                  <a:cubicBezTo>
                    <a:pt x="72366" y="159414"/>
                    <a:pt x="75835" y="156025"/>
                    <a:pt x="75835" y="151750"/>
                  </a:cubicBezTo>
                  <a:lnTo>
                    <a:pt x="75835" y="7745"/>
                  </a:lnTo>
                  <a:cubicBezTo>
                    <a:pt x="75835" y="3469"/>
                    <a:pt x="72366" y="0"/>
                    <a:pt x="68171" y="0"/>
                  </a:cubicBezTo>
                  <a:close/>
                </a:path>
              </a:pathLst>
            </a:custGeom>
            <a:solidFill>
              <a:srgbClr val="D1D1D1">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459;p54"/>
            <p:cNvSpPr/>
            <p:nvPr/>
          </p:nvSpPr>
          <p:spPr>
            <a:xfrm>
              <a:off x="5750862" y="1675788"/>
              <a:ext cx="358905" cy="306560"/>
            </a:xfrm>
            <a:custGeom>
              <a:avLst/>
              <a:gdLst/>
              <a:ahLst/>
              <a:cxnLst/>
              <a:rect l="l" t="t" r="r" b="b"/>
              <a:pathLst>
                <a:path w="23477" h="20053" extrusionOk="0">
                  <a:moveTo>
                    <a:pt x="13381" y="1"/>
                  </a:moveTo>
                  <a:cubicBezTo>
                    <a:pt x="10918" y="1"/>
                    <a:pt x="8409" y="914"/>
                    <a:pt x="6373" y="2949"/>
                  </a:cubicBezTo>
                  <a:cubicBezTo>
                    <a:pt x="0" y="9242"/>
                    <a:pt x="4518" y="20052"/>
                    <a:pt x="13392" y="20052"/>
                  </a:cubicBezTo>
                  <a:cubicBezTo>
                    <a:pt x="18959" y="20052"/>
                    <a:pt x="23476" y="15615"/>
                    <a:pt x="23476" y="10049"/>
                  </a:cubicBezTo>
                  <a:cubicBezTo>
                    <a:pt x="23476" y="3991"/>
                    <a:pt x="18530" y="1"/>
                    <a:pt x="1338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54"/>
            <p:cNvSpPr/>
            <p:nvPr/>
          </p:nvSpPr>
          <p:spPr>
            <a:xfrm>
              <a:off x="5187228" y="1675788"/>
              <a:ext cx="358920" cy="306560"/>
            </a:xfrm>
            <a:custGeom>
              <a:avLst/>
              <a:gdLst/>
              <a:ahLst/>
              <a:cxnLst/>
              <a:rect l="l" t="t" r="r" b="b"/>
              <a:pathLst>
                <a:path w="23478" h="20053" extrusionOk="0">
                  <a:moveTo>
                    <a:pt x="13356" y="1"/>
                  </a:moveTo>
                  <a:cubicBezTo>
                    <a:pt x="10882" y="1"/>
                    <a:pt x="8355" y="914"/>
                    <a:pt x="6293" y="2949"/>
                  </a:cubicBezTo>
                  <a:cubicBezTo>
                    <a:pt x="1" y="9242"/>
                    <a:pt x="4518" y="20052"/>
                    <a:pt x="13393" y="20052"/>
                  </a:cubicBezTo>
                  <a:cubicBezTo>
                    <a:pt x="18959" y="20052"/>
                    <a:pt x="23477" y="15615"/>
                    <a:pt x="23477" y="10049"/>
                  </a:cubicBezTo>
                  <a:cubicBezTo>
                    <a:pt x="23477" y="3991"/>
                    <a:pt x="18530" y="1"/>
                    <a:pt x="133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54"/>
            <p:cNvSpPr/>
            <p:nvPr/>
          </p:nvSpPr>
          <p:spPr>
            <a:xfrm>
              <a:off x="5750862" y="2212976"/>
              <a:ext cx="358905" cy="307095"/>
            </a:xfrm>
            <a:custGeom>
              <a:avLst/>
              <a:gdLst/>
              <a:ahLst/>
              <a:cxnLst/>
              <a:rect l="l" t="t" r="r" b="b"/>
              <a:pathLst>
                <a:path w="23477" h="20088" extrusionOk="0">
                  <a:moveTo>
                    <a:pt x="13383" y="0"/>
                  </a:moveTo>
                  <a:cubicBezTo>
                    <a:pt x="10919" y="0"/>
                    <a:pt x="8410" y="922"/>
                    <a:pt x="6373" y="2985"/>
                  </a:cubicBezTo>
                  <a:cubicBezTo>
                    <a:pt x="0" y="9277"/>
                    <a:pt x="4518" y="20088"/>
                    <a:pt x="13392" y="20088"/>
                  </a:cubicBezTo>
                  <a:cubicBezTo>
                    <a:pt x="18959" y="20088"/>
                    <a:pt x="23476" y="15570"/>
                    <a:pt x="23476" y="10084"/>
                  </a:cubicBezTo>
                  <a:cubicBezTo>
                    <a:pt x="23476" y="4027"/>
                    <a:pt x="18531" y="0"/>
                    <a:pt x="1338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54"/>
            <p:cNvSpPr/>
            <p:nvPr/>
          </p:nvSpPr>
          <p:spPr>
            <a:xfrm>
              <a:off x="5187228" y="2212976"/>
              <a:ext cx="358920" cy="307095"/>
            </a:xfrm>
            <a:custGeom>
              <a:avLst/>
              <a:gdLst/>
              <a:ahLst/>
              <a:cxnLst/>
              <a:rect l="l" t="t" r="r" b="b"/>
              <a:pathLst>
                <a:path w="23478" h="20088" extrusionOk="0">
                  <a:moveTo>
                    <a:pt x="13358" y="0"/>
                  </a:moveTo>
                  <a:cubicBezTo>
                    <a:pt x="10883" y="0"/>
                    <a:pt x="8356" y="922"/>
                    <a:pt x="6293" y="2985"/>
                  </a:cubicBezTo>
                  <a:cubicBezTo>
                    <a:pt x="1" y="9277"/>
                    <a:pt x="4518" y="20088"/>
                    <a:pt x="13393" y="20088"/>
                  </a:cubicBezTo>
                  <a:cubicBezTo>
                    <a:pt x="18959" y="20088"/>
                    <a:pt x="23477" y="15570"/>
                    <a:pt x="23477" y="10084"/>
                  </a:cubicBezTo>
                  <a:cubicBezTo>
                    <a:pt x="23477" y="4027"/>
                    <a:pt x="18531" y="0"/>
                    <a:pt x="133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54"/>
            <p:cNvSpPr/>
            <p:nvPr/>
          </p:nvSpPr>
          <p:spPr>
            <a:xfrm>
              <a:off x="5750862" y="2750270"/>
              <a:ext cx="358905" cy="307523"/>
            </a:xfrm>
            <a:custGeom>
              <a:avLst/>
              <a:gdLst/>
              <a:ahLst/>
              <a:cxnLst/>
              <a:rect l="l" t="t" r="r" b="b"/>
              <a:pathLst>
                <a:path w="23477" h="20116" extrusionOk="0">
                  <a:moveTo>
                    <a:pt x="13345" y="1"/>
                  </a:moveTo>
                  <a:cubicBezTo>
                    <a:pt x="10894" y="1"/>
                    <a:pt x="8400" y="906"/>
                    <a:pt x="6373" y="2932"/>
                  </a:cubicBezTo>
                  <a:cubicBezTo>
                    <a:pt x="0" y="9305"/>
                    <a:pt x="4518" y="20116"/>
                    <a:pt x="13392" y="20116"/>
                  </a:cubicBezTo>
                  <a:cubicBezTo>
                    <a:pt x="18959" y="20116"/>
                    <a:pt x="23476" y="15598"/>
                    <a:pt x="23476" y="10032"/>
                  </a:cubicBezTo>
                  <a:cubicBezTo>
                    <a:pt x="23476" y="4015"/>
                    <a:pt x="18507" y="1"/>
                    <a:pt x="1334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54"/>
            <p:cNvSpPr/>
            <p:nvPr/>
          </p:nvSpPr>
          <p:spPr>
            <a:xfrm>
              <a:off x="5187228" y="2750270"/>
              <a:ext cx="358920" cy="307523"/>
            </a:xfrm>
            <a:custGeom>
              <a:avLst/>
              <a:gdLst/>
              <a:ahLst/>
              <a:cxnLst/>
              <a:rect l="l" t="t" r="r" b="b"/>
              <a:pathLst>
                <a:path w="23478" h="20116" extrusionOk="0">
                  <a:moveTo>
                    <a:pt x="13321" y="1"/>
                  </a:moveTo>
                  <a:cubicBezTo>
                    <a:pt x="10858" y="1"/>
                    <a:pt x="8345" y="906"/>
                    <a:pt x="6293" y="2932"/>
                  </a:cubicBezTo>
                  <a:cubicBezTo>
                    <a:pt x="1" y="9305"/>
                    <a:pt x="4518" y="20116"/>
                    <a:pt x="13393" y="20116"/>
                  </a:cubicBezTo>
                  <a:cubicBezTo>
                    <a:pt x="18959" y="20116"/>
                    <a:pt x="23477" y="15598"/>
                    <a:pt x="23477" y="10032"/>
                  </a:cubicBezTo>
                  <a:cubicBezTo>
                    <a:pt x="23477" y="4015"/>
                    <a:pt x="18508" y="1"/>
                    <a:pt x="1332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465;p54"/>
            <p:cNvSpPr/>
            <p:nvPr/>
          </p:nvSpPr>
          <p:spPr>
            <a:xfrm>
              <a:off x="5750862" y="3287733"/>
              <a:ext cx="358905" cy="306560"/>
            </a:xfrm>
            <a:custGeom>
              <a:avLst/>
              <a:gdLst/>
              <a:ahLst/>
              <a:cxnLst/>
              <a:rect l="l" t="t" r="r" b="b"/>
              <a:pathLst>
                <a:path w="23477" h="20053" extrusionOk="0">
                  <a:moveTo>
                    <a:pt x="13381" y="1"/>
                  </a:moveTo>
                  <a:cubicBezTo>
                    <a:pt x="10918" y="1"/>
                    <a:pt x="8409" y="913"/>
                    <a:pt x="6373" y="2949"/>
                  </a:cubicBezTo>
                  <a:cubicBezTo>
                    <a:pt x="0" y="9242"/>
                    <a:pt x="4518" y="20052"/>
                    <a:pt x="13392" y="20052"/>
                  </a:cubicBezTo>
                  <a:cubicBezTo>
                    <a:pt x="18959" y="20052"/>
                    <a:pt x="23476" y="15615"/>
                    <a:pt x="23476" y="10049"/>
                  </a:cubicBezTo>
                  <a:cubicBezTo>
                    <a:pt x="23476" y="3991"/>
                    <a:pt x="18530" y="1"/>
                    <a:pt x="1338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466;p54"/>
            <p:cNvSpPr/>
            <p:nvPr/>
          </p:nvSpPr>
          <p:spPr>
            <a:xfrm>
              <a:off x="5187228" y="3287733"/>
              <a:ext cx="358920" cy="306560"/>
            </a:xfrm>
            <a:custGeom>
              <a:avLst/>
              <a:gdLst/>
              <a:ahLst/>
              <a:cxnLst/>
              <a:rect l="l" t="t" r="r" b="b"/>
              <a:pathLst>
                <a:path w="23478" h="20053" extrusionOk="0">
                  <a:moveTo>
                    <a:pt x="13381" y="1"/>
                  </a:moveTo>
                  <a:cubicBezTo>
                    <a:pt x="10919" y="1"/>
                    <a:pt x="8410" y="913"/>
                    <a:pt x="6374" y="2949"/>
                  </a:cubicBezTo>
                  <a:cubicBezTo>
                    <a:pt x="1" y="9242"/>
                    <a:pt x="4518" y="20052"/>
                    <a:pt x="13393" y="20052"/>
                  </a:cubicBezTo>
                  <a:cubicBezTo>
                    <a:pt x="18959" y="20052"/>
                    <a:pt x="23477" y="15615"/>
                    <a:pt x="23477" y="10049"/>
                  </a:cubicBezTo>
                  <a:cubicBezTo>
                    <a:pt x="23477" y="3991"/>
                    <a:pt x="18530" y="1"/>
                    <a:pt x="1338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67" name="Google Shape;1467;p54"/>
          <p:cNvGrpSpPr/>
          <p:nvPr/>
        </p:nvGrpSpPr>
        <p:grpSpPr>
          <a:xfrm rot="1013266">
            <a:off x="1395713" y="451988"/>
            <a:ext cx="1572980" cy="2409349"/>
            <a:chOff x="3497592" y="2204323"/>
            <a:chExt cx="1069299" cy="1637857"/>
          </a:xfrm>
        </p:grpSpPr>
        <p:sp>
          <p:nvSpPr>
            <p:cNvPr id="1468" name="Google Shape;1468;p54"/>
            <p:cNvSpPr/>
            <p:nvPr/>
          </p:nvSpPr>
          <p:spPr>
            <a:xfrm>
              <a:off x="3497592" y="2204323"/>
              <a:ext cx="1069299" cy="1637857"/>
            </a:xfrm>
            <a:custGeom>
              <a:avLst/>
              <a:gdLst/>
              <a:ahLst/>
              <a:cxnLst/>
              <a:rect l="l" t="t" r="r" b="b"/>
              <a:pathLst>
                <a:path w="69946" h="107137" extrusionOk="0">
                  <a:moveTo>
                    <a:pt x="2421" y="1"/>
                  </a:moveTo>
                  <a:cubicBezTo>
                    <a:pt x="1533" y="1"/>
                    <a:pt x="726" y="727"/>
                    <a:pt x="726" y="1695"/>
                  </a:cubicBezTo>
                  <a:lnTo>
                    <a:pt x="0" y="104959"/>
                  </a:lnTo>
                  <a:cubicBezTo>
                    <a:pt x="0" y="105927"/>
                    <a:pt x="726" y="106653"/>
                    <a:pt x="1694" y="106653"/>
                  </a:cubicBezTo>
                  <a:lnTo>
                    <a:pt x="67525" y="107137"/>
                  </a:lnTo>
                  <a:cubicBezTo>
                    <a:pt x="68493" y="107137"/>
                    <a:pt x="69300" y="106330"/>
                    <a:pt x="69300" y="105443"/>
                  </a:cubicBezTo>
                  <a:lnTo>
                    <a:pt x="69945" y="2179"/>
                  </a:lnTo>
                  <a:cubicBezTo>
                    <a:pt x="69945" y="1211"/>
                    <a:pt x="69219" y="485"/>
                    <a:pt x="68251" y="404"/>
                  </a:cubicBezTo>
                  <a:lnTo>
                    <a:pt x="242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54"/>
            <p:cNvSpPr/>
            <p:nvPr/>
          </p:nvSpPr>
          <p:spPr>
            <a:xfrm>
              <a:off x="3497592" y="2204323"/>
              <a:ext cx="1069299" cy="1637857"/>
            </a:xfrm>
            <a:custGeom>
              <a:avLst/>
              <a:gdLst/>
              <a:ahLst/>
              <a:cxnLst/>
              <a:rect l="l" t="t" r="r" b="b"/>
              <a:pathLst>
                <a:path w="69946" h="107137" extrusionOk="0">
                  <a:moveTo>
                    <a:pt x="2421" y="1"/>
                  </a:moveTo>
                  <a:cubicBezTo>
                    <a:pt x="1533" y="1"/>
                    <a:pt x="726" y="727"/>
                    <a:pt x="726" y="1695"/>
                  </a:cubicBezTo>
                  <a:lnTo>
                    <a:pt x="0" y="104959"/>
                  </a:lnTo>
                  <a:cubicBezTo>
                    <a:pt x="0" y="105927"/>
                    <a:pt x="726" y="106653"/>
                    <a:pt x="1694" y="106653"/>
                  </a:cubicBezTo>
                  <a:lnTo>
                    <a:pt x="67525" y="107137"/>
                  </a:lnTo>
                  <a:cubicBezTo>
                    <a:pt x="68493" y="107137"/>
                    <a:pt x="69300" y="106330"/>
                    <a:pt x="69300" y="105443"/>
                  </a:cubicBezTo>
                  <a:lnTo>
                    <a:pt x="69945" y="2179"/>
                  </a:lnTo>
                  <a:cubicBezTo>
                    <a:pt x="69945" y="1211"/>
                    <a:pt x="69219" y="485"/>
                    <a:pt x="68251" y="404"/>
                  </a:cubicBezTo>
                  <a:lnTo>
                    <a:pt x="2421" y="1"/>
                  </a:lnTo>
                  <a:close/>
                </a:path>
              </a:pathLst>
            </a:custGeom>
            <a:solidFill>
              <a:srgbClr val="D1D1D1">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54"/>
            <p:cNvSpPr/>
            <p:nvPr/>
          </p:nvSpPr>
          <p:spPr>
            <a:xfrm>
              <a:off x="3594958" y="2383462"/>
              <a:ext cx="411998" cy="373153"/>
            </a:xfrm>
            <a:custGeom>
              <a:avLst/>
              <a:gdLst/>
              <a:ahLst/>
              <a:cxnLst/>
              <a:rect l="l" t="t" r="r" b="b"/>
              <a:pathLst>
                <a:path w="26950" h="24409" extrusionOk="0">
                  <a:moveTo>
                    <a:pt x="21383" y="1"/>
                  </a:moveTo>
                  <a:cubicBezTo>
                    <a:pt x="20072" y="1"/>
                    <a:pt x="18761" y="505"/>
                    <a:pt x="17753" y="1514"/>
                  </a:cubicBezTo>
                  <a:lnTo>
                    <a:pt x="3716" y="15551"/>
                  </a:lnTo>
                  <a:cubicBezTo>
                    <a:pt x="0" y="19267"/>
                    <a:pt x="3415" y="24408"/>
                    <a:pt x="7355" y="24408"/>
                  </a:cubicBezTo>
                  <a:cubicBezTo>
                    <a:pt x="8548" y="24408"/>
                    <a:pt x="9789" y="23937"/>
                    <a:pt x="10896" y="22812"/>
                  </a:cubicBezTo>
                  <a:lnTo>
                    <a:pt x="25014" y="8774"/>
                  </a:lnTo>
                  <a:cubicBezTo>
                    <a:pt x="26950" y="6757"/>
                    <a:pt x="26950" y="3530"/>
                    <a:pt x="25014" y="1514"/>
                  </a:cubicBezTo>
                  <a:cubicBezTo>
                    <a:pt x="24005" y="505"/>
                    <a:pt x="22694" y="1"/>
                    <a:pt x="213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54"/>
            <p:cNvSpPr/>
            <p:nvPr/>
          </p:nvSpPr>
          <p:spPr>
            <a:xfrm>
              <a:off x="4031538" y="2383462"/>
              <a:ext cx="413252" cy="373153"/>
            </a:xfrm>
            <a:custGeom>
              <a:avLst/>
              <a:gdLst/>
              <a:ahLst/>
              <a:cxnLst/>
              <a:rect l="l" t="t" r="r" b="b"/>
              <a:pathLst>
                <a:path w="27032" h="24409" extrusionOk="0">
                  <a:moveTo>
                    <a:pt x="21384" y="1"/>
                  </a:moveTo>
                  <a:cubicBezTo>
                    <a:pt x="20073" y="1"/>
                    <a:pt x="18762" y="505"/>
                    <a:pt x="17754" y="1514"/>
                  </a:cubicBezTo>
                  <a:lnTo>
                    <a:pt x="3716" y="15551"/>
                  </a:lnTo>
                  <a:cubicBezTo>
                    <a:pt x="1" y="19267"/>
                    <a:pt x="3415" y="24408"/>
                    <a:pt x="7392" y="24408"/>
                  </a:cubicBezTo>
                  <a:cubicBezTo>
                    <a:pt x="8597" y="24408"/>
                    <a:pt x="9852" y="23937"/>
                    <a:pt x="10977" y="22812"/>
                  </a:cubicBezTo>
                  <a:lnTo>
                    <a:pt x="25015" y="8774"/>
                  </a:lnTo>
                  <a:cubicBezTo>
                    <a:pt x="27031" y="6757"/>
                    <a:pt x="27031" y="3530"/>
                    <a:pt x="25015" y="1514"/>
                  </a:cubicBezTo>
                  <a:cubicBezTo>
                    <a:pt x="24006" y="505"/>
                    <a:pt x="22695" y="1"/>
                    <a:pt x="213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54"/>
            <p:cNvSpPr/>
            <p:nvPr/>
          </p:nvSpPr>
          <p:spPr>
            <a:xfrm>
              <a:off x="3594958" y="2837332"/>
              <a:ext cx="411998" cy="373137"/>
            </a:xfrm>
            <a:custGeom>
              <a:avLst/>
              <a:gdLst/>
              <a:ahLst/>
              <a:cxnLst/>
              <a:rect l="l" t="t" r="r" b="b"/>
              <a:pathLst>
                <a:path w="26950" h="24408" extrusionOk="0">
                  <a:moveTo>
                    <a:pt x="21353" y="0"/>
                  </a:moveTo>
                  <a:cubicBezTo>
                    <a:pt x="20032" y="0"/>
                    <a:pt x="18721" y="504"/>
                    <a:pt x="17753" y="1513"/>
                  </a:cubicBezTo>
                  <a:lnTo>
                    <a:pt x="3716" y="15550"/>
                  </a:lnTo>
                  <a:cubicBezTo>
                    <a:pt x="0" y="19266"/>
                    <a:pt x="3415" y="24407"/>
                    <a:pt x="7355" y="24407"/>
                  </a:cubicBezTo>
                  <a:cubicBezTo>
                    <a:pt x="8548" y="24407"/>
                    <a:pt x="9789" y="23936"/>
                    <a:pt x="10896" y="22811"/>
                  </a:cubicBezTo>
                  <a:lnTo>
                    <a:pt x="25014" y="8774"/>
                  </a:lnTo>
                  <a:cubicBezTo>
                    <a:pt x="26950" y="6757"/>
                    <a:pt x="26950" y="3530"/>
                    <a:pt x="25014" y="1513"/>
                  </a:cubicBezTo>
                  <a:cubicBezTo>
                    <a:pt x="24005" y="504"/>
                    <a:pt x="22674" y="0"/>
                    <a:pt x="213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54"/>
            <p:cNvSpPr/>
            <p:nvPr/>
          </p:nvSpPr>
          <p:spPr>
            <a:xfrm>
              <a:off x="4031538" y="2837332"/>
              <a:ext cx="413252" cy="373137"/>
            </a:xfrm>
            <a:custGeom>
              <a:avLst/>
              <a:gdLst/>
              <a:ahLst/>
              <a:cxnLst/>
              <a:rect l="l" t="t" r="r" b="b"/>
              <a:pathLst>
                <a:path w="27032" h="24408" extrusionOk="0">
                  <a:moveTo>
                    <a:pt x="21384" y="0"/>
                  </a:moveTo>
                  <a:cubicBezTo>
                    <a:pt x="20073" y="0"/>
                    <a:pt x="18762" y="504"/>
                    <a:pt x="17754" y="1513"/>
                  </a:cubicBezTo>
                  <a:lnTo>
                    <a:pt x="3716" y="15550"/>
                  </a:lnTo>
                  <a:cubicBezTo>
                    <a:pt x="1" y="19266"/>
                    <a:pt x="3415" y="24407"/>
                    <a:pt x="7392" y="24407"/>
                  </a:cubicBezTo>
                  <a:cubicBezTo>
                    <a:pt x="8597" y="24407"/>
                    <a:pt x="9852" y="23936"/>
                    <a:pt x="10977" y="22811"/>
                  </a:cubicBezTo>
                  <a:lnTo>
                    <a:pt x="25015" y="8774"/>
                  </a:lnTo>
                  <a:cubicBezTo>
                    <a:pt x="27031" y="6757"/>
                    <a:pt x="27031" y="3530"/>
                    <a:pt x="25015" y="1513"/>
                  </a:cubicBezTo>
                  <a:cubicBezTo>
                    <a:pt x="24006" y="504"/>
                    <a:pt x="22695" y="0"/>
                    <a:pt x="213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54"/>
            <p:cNvSpPr/>
            <p:nvPr/>
          </p:nvSpPr>
          <p:spPr>
            <a:xfrm>
              <a:off x="3595738" y="3291188"/>
              <a:ext cx="411218" cy="372128"/>
            </a:xfrm>
            <a:custGeom>
              <a:avLst/>
              <a:gdLst/>
              <a:ahLst/>
              <a:cxnLst/>
              <a:rect l="l" t="t" r="r" b="b"/>
              <a:pathLst>
                <a:path w="26899" h="24342" extrusionOk="0">
                  <a:moveTo>
                    <a:pt x="21302" y="1"/>
                  </a:moveTo>
                  <a:cubicBezTo>
                    <a:pt x="19981" y="1"/>
                    <a:pt x="18670" y="505"/>
                    <a:pt x="17702" y="1513"/>
                  </a:cubicBezTo>
                  <a:lnTo>
                    <a:pt x="3665" y="15551"/>
                  </a:lnTo>
                  <a:cubicBezTo>
                    <a:pt x="1" y="19277"/>
                    <a:pt x="3412" y="24341"/>
                    <a:pt x="7348" y="24341"/>
                  </a:cubicBezTo>
                  <a:cubicBezTo>
                    <a:pt x="8525" y="24341"/>
                    <a:pt x="9749" y="23889"/>
                    <a:pt x="10845" y="22811"/>
                  </a:cubicBezTo>
                  <a:lnTo>
                    <a:pt x="24963" y="8774"/>
                  </a:lnTo>
                  <a:cubicBezTo>
                    <a:pt x="26899" y="6757"/>
                    <a:pt x="26899" y="3530"/>
                    <a:pt x="24963" y="1513"/>
                  </a:cubicBezTo>
                  <a:cubicBezTo>
                    <a:pt x="23954" y="505"/>
                    <a:pt x="22623" y="1"/>
                    <a:pt x="213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54"/>
            <p:cNvSpPr/>
            <p:nvPr/>
          </p:nvSpPr>
          <p:spPr>
            <a:xfrm>
              <a:off x="4033281" y="3291188"/>
              <a:ext cx="411509" cy="372128"/>
            </a:xfrm>
            <a:custGeom>
              <a:avLst/>
              <a:gdLst/>
              <a:ahLst/>
              <a:cxnLst/>
              <a:rect l="l" t="t" r="r" b="b"/>
              <a:pathLst>
                <a:path w="26918" h="24342" extrusionOk="0">
                  <a:moveTo>
                    <a:pt x="21270" y="1"/>
                  </a:moveTo>
                  <a:cubicBezTo>
                    <a:pt x="19959" y="1"/>
                    <a:pt x="18648" y="505"/>
                    <a:pt x="17640" y="1513"/>
                  </a:cubicBezTo>
                  <a:lnTo>
                    <a:pt x="3602" y="15551"/>
                  </a:lnTo>
                  <a:cubicBezTo>
                    <a:pt x="1" y="19277"/>
                    <a:pt x="3378" y="24341"/>
                    <a:pt x="7332" y="24341"/>
                  </a:cubicBezTo>
                  <a:cubicBezTo>
                    <a:pt x="8515" y="24341"/>
                    <a:pt x="9749" y="23889"/>
                    <a:pt x="10863" y="22811"/>
                  </a:cubicBezTo>
                  <a:lnTo>
                    <a:pt x="24901" y="8774"/>
                  </a:lnTo>
                  <a:cubicBezTo>
                    <a:pt x="26917" y="6757"/>
                    <a:pt x="26917" y="3530"/>
                    <a:pt x="24901" y="1513"/>
                  </a:cubicBezTo>
                  <a:cubicBezTo>
                    <a:pt x="23892" y="505"/>
                    <a:pt x="22581" y="1"/>
                    <a:pt x="212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55"/>
          <p:cNvSpPr/>
          <p:nvPr/>
        </p:nvSpPr>
        <p:spPr>
          <a:xfrm>
            <a:off x="2308697" y="2168129"/>
            <a:ext cx="2871880" cy="979190"/>
          </a:xfrm>
          <a:prstGeom prst="roundRect">
            <a:avLst>
              <a:gd name="adj" fmla="val 50000"/>
            </a:avLst>
          </a:pr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5"/>
          <p:cNvSpPr/>
          <p:nvPr/>
        </p:nvSpPr>
        <p:spPr>
          <a:xfrm>
            <a:off x="2308697" y="4217381"/>
            <a:ext cx="2871880" cy="979190"/>
          </a:xfrm>
          <a:prstGeom prst="roundRect">
            <a:avLst>
              <a:gd name="adj" fmla="val 50000"/>
            </a:avLst>
          </a:pr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55"/>
          <p:cNvSpPr/>
          <p:nvPr/>
        </p:nvSpPr>
        <p:spPr>
          <a:xfrm>
            <a:off x="6762248" y="2542646"/>
            <a:ext cx="172920" cy="230156"/>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1485" name="Google Shape;1485;p55"/>
          <p:cNvCxnSpPr>
            <a:stCxn id="1486" idx="6"/>
            <a:endCxn id="1484" idx="2"/>
          </p:cNvCxnSpPr>
          <p:nvPr/>
        </p:nvCxnSpPr>
        <p:spPr>
          <a:xfrm>
            <a:off x="5018047" y="2657724"/>
            <a:ext cx="1744201" cy="0"/>
          </a:xfrm>
          <a:prstGeom prst="straightConnector1">
            <a:avLst/>
          </a:prstGeom>
          <a:noFill/>
          <a:ln w="19050" cap="flat" cmpd="sng">
            <a:solidFill>
              <a:schemeClr val="dk1"/>
            </a:solidFill>
            <a:prstDash val="solid"/>
            <a:round/>
            <a:headEnd type="none" w="med" len="med"/>
            <a:tailEnd type="none" w="med" len="med"/>
          </a:ln>
        </p:spPr>
      </p:cxnSp>
      <p:sp>
        <p:nvSpPr>
          <p:cNvPr id="1487" name="Google Shape;1487;p55"/>
          <p:cNvSpPr/>
          <p:nvPr/>
        </p:nvSpPr>
        <p:spPr>
          <a:xfrm>
            <a:off x="4338027" y="4295564"/>
            <a:ext cx="680020" cy="82282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8" name="Google Shape;1488;p55"/>
          <p:cNvSpPr/>
          <p:nvPr/>
        </p:nvSpPr>
        <p:spPr>
          <a:xfrm>
            <a:off x="6762248" y="4591898"/>
            <a:ext cx="172920" cy="230156"/>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1489" name="Google Shape;1489;p55"/>
          <p:cNvCxnSpPr>
            <a:stCxn id="1487" idx="6"/>
            <a:endCxn id="1488" idx="2"/>
          </p:cNvCxnSpPr>
          <p:nvPr/>
        </p:nvCxnSpPr>
        <p:spPr>
          <a:xfrm>
            <a:off x="5018047" y="4706976"/>
            <a:ext cx="1744201" cy="0"/>
          </a:xfrm>
          <a:prstGeom prst="straightConnector1">
            <a:avLst/>
          </a:prstGeom>
          <a:noFill/>
          <a:ln w="19050" cap="flat" cmpd="sng">
            <a:solidFill>
              <a:schemeClr val="dk1"/>
            </a:solidFill>
            <a:prstDash val="solid"/>
            <a:round/>
            <a:headEnd type="none" w="med" len="med"/>
            <a:tailEnd type="none" w="med" len="med"/>
          </a:ln>
        </p:spPr>
      </p:cxnSp>
      <p:sp>
        <p:nvSpPr>
          <p:cNvPr id="1486" name="Google Shape;1486;p55"/>
          <p:cNvSpPr/>
          <p:nvPr/>
        </p:nvSpPr>
        <p:spPr>
          <a:xfrm>
            <a:off x="4338027" y="2246312"/>
            <a:ext cx="680020" cy="82282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55"/>
          <p:cNvSpPr txBox="1">
            <a:spLocks noGrp="1"/>
          </p:cNvSpPr>
          <p:nvPr>
            <p:ph type="title"/>
          </p:nvPr>
        </p:nvSpPr>
        <p:spPr>
          <a:xfrm>
            <a:off x="960000" y="720000"/>
            <a:ext cx="10272000" cy="427200"/>
          </a:xfrm>
          <a:prstGeom prst="rect">
            <a:avLst/>
          </a:prstGeom>
        </p:spPr>
        <p:txBody>
          <a:bodyPr spcFirstLastPara="1" wrap="square" lIns="121900" tIns="121900" rIns="121900" bIns="121900" anchor="ctr" anchorCtr="0">
            <a:noAutofit/>
          </a:bodyPr>
          <a:lstStyle/>
          <a:p>
            <a:r>
              <a:rPr lang="en"/>
              <a:t>Treatment</a:t>
            </a:r>
            <a:endParaRPr/>
          </a:p>
        </p:txBody>
      </p:sp>
      <p:sp>
        <p:nvSpPr>
          <p:cNvPr id="1497" name="Google Shape;1497;p55"/>
          <p:cNvSpPr txBox="1">
            <a:spLocks noGrp="1"/>
          </p:cNvSpPr>
          <p:nvPr>
            <p:ph type="subTitle" idx="1"/>
          </p:nvPr>
        </p:nvSpPr>
        <p:spPr>
          <a:xfrm>
            <a:off x="2348677" y="2168262"/>
            <a:ext cx="1992320" cy="979190"/>
          </a:xfrm>
          <a:prstGeom prst="rect">
            <a:avLst/>
          </a:prstGeom>
        </p:spPr>
        <p:txBody>
          <a:bodyPr spcFirstLastPara="1" wrap="square" lIns="121900" tIns="121900" rIns="121900" bIns="121900" anchor="ctr" anchorCtr="0">
            <a:noAutofit/>
          </a:bodyPr>
          <a:lstStyle/>
          <a:p>
            <a:r>
              <a:rPr lang="en" sz="2800" b="1" dirty="0"/>
              <a:t>12/2022-</a:t>
            </a:r>
          </a:p>
          <a:p>
            <a:r>
              <a:rPr lang="en" sz="2800" b="1" dirty="0"/>
              <a:t>02/2023</a:t>
            </a:r>
            <a:endParaRPr sz="2800" b="1" dirty="0"/>
          </a:p>
        </p:txBody>
      </p:sp>
      <p:sp>
        <p:nvSpPr>
          <p:cNvPr id="1498" name="Google Shape;1498;p55"/>
          <p:cNvSpPr txBox="1">
            <a:spLocks noGrp="1"/>
          </p:cNvSpPr>
          <p:nvPr>
            <p:ph type="subTitle" idx="2"/>
          </p:nvPr>
        </p:nvSpPr>
        <p:spPr>
          <a:xfrm>
            <a:off x="6970328" y="2168061"/>
            <a:ext cx="3878484" cy="1260935"/>
          </a:xfrm>
          <a:prstGeom prst="rect">
            <a:avLst/>
          </a:prstGeom>
        </p:spPr>
        <p:txBody>
          <a:bodyPr spcFirstLastPara="1" wrap="square" lIns="121900" tIns="121900" rIns="121900" bIns="121900" anchor="ctr" anchorCtr="0">
            <a:noAutofit/>
          </a:bodyPr>
          <a:lstStyle/>
          <a:p>
            <a:pPr marL="0" indent="0"/>
            <a:r>
              <a:rPr lang="en-GB" sz="2400" dirty="0"/>
              <a:t>Pemetrexed in combination with carboplatin, nivolumab and ipilimumab</a:t>
            </a:r>
            <a:endParaRPr sz="2400" dirty="0"/>
          </a:p>
        </p:txBody>
      </p:sp>
      <p:sp>
        <p:nvSpPr>
          <p:cNvPr id="1499" name="Google Shape;1499;p55"/>
          <p:cNvSpPr txBox="1">
            <a:spLocks noGrp="1"/>
          </p:cNvSpPr>
          <p:nvPr>
            <p:ph type="subTitle" idx="3"/>
          </p:nvPr>
        </p:nvSpPr>
        <p:spPr>
          <a:xfrm>
            <a:off x="2348677" y="4217614"/>
            <a:ext cx="1992320" cy="979190"/>
          </a:xfrm>
          <a:prstGeom prst="rect">
            <a:avLst/>
          </a:prstGeom>
        </p:spPr>
        <p:txBody>
          <a:bodyPr spcFirstLastPara="1" wrap="square" lIns="121900" tIns="121900" rIns="121900" bIns="121900" anchor="ctr" anchorCtr="0">
            <a:noAutofit/>
          </a:bodyPr>
          <a:lstStyle/>
          <a:p>
            <a:r>
              <a:rPr lang="en" sz="2667" b="1" dirty="0"/>
              <a:t>02/2023-</a:t>
            </a:r>
          </a:p>
          <a:p>
            <a:r>
              <a:rPr lang="en" sz="2667" b="1" dirty="0"/>
              <a:t>04/2023</a:t>
            </a:r>
            <a:endParaRPr sz="2667" b="1" dirty="0"/>
          </a:p>
        </p:txBody>
      </p:sp>
      <p:sp>
        <p:nvSpPr>
          <p:cNvPr id="1500" name="Google Shape;1500;p55"/>
          <p:cNvSpPr txBox="1">
            <a:spLocks noGrp="1"/>
          </p:cNvSpPr>
          <p:nvPr>
            <p:ph type="subTitle" idx="4"/>
          </p:nvPr>
        </p:nvSpPr>
        <p:spPr>
          <a:xfrm>
            <a:off x="7038393" y="4217381"/>
            <a:ext cx="3940475" cy="979190"/>
          </a:xfrm>
          <a:prstGeom prst="rect">
            <a:avLst/>
          </a:prstGeom>
        </p:spPr>
        <p:txBody>
          <a:bodyPr spcFirstLastPara="1" wrap="square" lIns="121900" tIns="121900" rIns="121900" bIns="121900" anchor="ctr" anchorCtr="0">
            <a:noAutofit/>
          </a:bodyPr>
          <a:lstStyle/>
          <a:p>
            <a:pPr marL="0" indent="0"/>
            <a:r>
              <a:rPr lang="en-GB" sz="2400" dirty="0"/>
              <a:t>Nivolumab in combination with ipilimumab</a:t>
            </a:r>
            <a:endParaRPr sz="2400" dirty="0"/>
          </a:p>
        </p:txBody>
      </p:sp>
      <p:sp>
        <p:nvSpPr>
          <p:cNvPr id="1505" name="Google Shape;1505;p55"/>
          <p:cNvSpPr/>
          <p:nvPr/>
        </p:nvSpPr>
        <p:spPr>
          <a:xfrm>
            <a:off x="4500879" y="2530621"/>
            <a:ext cx="202208" cy="254476"/>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55"/>
          <p:cNvSpPr/>
          <p:nvPr/>
        </p:nvSpPr>
        <p:spPr>
          <a:xfrm>
            <a:off x="4700194" y="2530621"/>
            <a:ext cx="201455" cy="254476"/>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55"/>
          <p:cNvSpPr/>
          <p:nvPr/>
        </p:nvSpPr>
        <p:spPr>
          <a:xfrm>
            <a:off x="4485381" y="4579973"/>
            <a:ext cx="202208" cy="254476"/>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55"/>
          <p:cNvSpPr/>
          <p:nvPr/>
        </p:nvSpPr>
        <p:spPr>
          <a:xfrm>
            <a:off x="4684696" y="4579973"/>
            <a:ext cx="201455" cy="254476"/>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 name="Group 12">
            <a:extLst>
              <a:ext uri="{FF2B5EF4-FFF2-40B4-BE49-F238E27FC236}">
                <a16:creationId xmlns:a16="http://schemas.microsoft.com/office/drawing/2014/main" id="{8945793E-500D-B96A-CA84-7BBC796723B9}"/>
              </a:ext>
            </a:extLst>
          </p:cNvPr>
          <p:cNvGrpSpPr/>
          <p:nvPr/>
        </p:nvGrpSpPr>
        <p:grpSpPr>
          <a:xfrm>
            <a:off x="1815843" y="374374"/>
            <a:ext cx="9563621" cy="5763626"/>
            <a:chOff x="1668379" y="550796"/>
            <a:chExt cx="9563621" cy="5763626"/>
          </a:xfrm>
        </p:grpSpPr>
        <p:sp>
          <p:nvSpPr>
            <p:cNvPr id="12" name="Rectangle 11">
              <a:extLst>
                <a:ext uri="{FF2B5EF4-FFF2-40B4-BE49-F238E27FC236}">
                  <a16:creationId xmlns:a16="http://schemas.microsoft.com/office/drawing/2014/main" id="{8898B9F4-4ACF-09EB-2262-B9356002CD55}"/>
                </a:ext>
              </a:extLst>
            </p:cNvPr>
            <p:cNvSpPr/>
            <p:nvPr/>
          </p:nvSpPr>
          <p:spPr>
            <a:xfrm>
              <a:off x="1668379" y="1684420"/>
              <a:ext cx="9563621" cy="4387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1" name="Picture 10">
              <a:extLst>
                <a:ext uri="{FF2B5EF4-FFF2-40B4-BE49-F238E27FC236}">
                  <a16:creationId xmlns:a16="http://schemas.microsoft.com/office/drawing/2014/main" id="{E40CE1F6-465E-6E58-C670-8904B7395D2E}"/>
                </a:ext>
              </a:extLst>
            </p:cNvPr>
            <p:cNvPicPr>
              <a:picLocks noChangeAspect="1"/>
            </p:cNvPicPr>
            <p:nvPr/>
          </p:nvPicPr>
          <p:blipFill rotWithShape="1">
            <a:blip r:embed="rId3"/>
            <a:srcRect t="125" r="523"/>
            <a:stretch/>
          </p:blipFill>
          <p:spPr>
            <a:xfrm>
              <a:off x="4042611" y="550796"/>
              <a:ext cx="4154435" cy="576362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0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1" grpId="0" animBg="1"/>
      <p:bldP spid="1487" grpId="0" animBg="1"/>
      <p:bldP spid="1488" grpId="0" animBg="1"/>
      <p:bldP spid="1499" grpId="0" uiExpand="1" build="p"/>
      <p:bldP spid="1500" grpId="0" build="p"/>
      <p:bldP spid="1509" grpId="0" animBg="1"/>
      <p:bldP spid="15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51"/>
          <p:cNvSpPr txBox="1">
            <a:spLocks noGrp="1"/>
          </p:cNvSpPr>
          <p:nvPr>
            <p:ph type="title"/>
          </p:nvPr>
        </p:nvSpPr>
        <p:spPr>
          <a:xfrm>
            <a:off x="2691532" y="418018"/>
            <a:ext cx="7956877" cy="820800"/>
          </a:xfrm>
          <a:prstGeom prst="rect">
            <a:avLst/>
          </a:prstGeom>
        </p:spPr>
        <p:txBody>
          <a:bodyPr spcFirstLastPara="1" wrap="square" lIns="121900" tIns="121900" rIns="121900" bIns="121900" anchor="t" anchorCtr="0">
            <a:noAutofit/>
          </a:bodyPr>
          <a:lstStyle/>
          <a:p>
            <a:pPr algn="l"/>
            <a:r>
              <a:rPr lang="en" sz="5400" dirty="0"/>
              <a:t>Diagnosis and prognosis </a:t>
            </a:r>
            <a:endParaRPr sz="5400" dirty="0"/>
          </a:p>
        </p:txBody>
      </p:sp>
      <p:grpSp>
        <p:nvGrpSpPr>
          <p:cNvPr id="1304" name="Google Shape;1304;p51"/>
          <p:cNvGrpSpPr/>
          <p:nvPr/>
        </p:nvGrpSpPr>
        <p:grpSpPr>
          <a:xfrm rot="10312717">
            <a:off x="10545053" y="1181081"/>
            <a:ext cx="751781" cy="5319468"/>
            <a:chOff x="1932519" y="1192092"/>
            <a:chExt cx="404538" cy="2862233"/>
          </a:xfrm>
        </p:grpSpPr>
        <p:sp>
          <p:nvSpPr>
            <p:cNvPr id="1305" name="Google Shape;1305;p51"/>
            <p:cNvSpPr/>
            <p:nvPr/>
          </p:nvSpPr>
          <p:spPr>
            <a:xfrm>
              <a:off x="1932519" y="1192092"/>
              <a:ext cx="404538" cy="2862233"/>
            </a:xfrm>
            <a:custGeom>
              <a:avLst/>
              <a:gdLst/>
              <a:ahLst/>
              <a:cxnLst/>
              <a:rect l="l" t="t" r="r" b="b"/>
              <a:pathLst>
                <a:path w="26462" h="187227" extrusionOk="0">
                  <a:moveTo>
                    <a:pt x="13231" y="0"/>
                  </a:moveTo>
                  <a:cubicBezTo>
                    <a:pt x="11496" y="0"/>
                    <a:pt x="9762" y="1150"/>
                    <a:pt x="9762" y="3449"/>
                  </a:cubicBezTo>
                  <a:lnTo>
                    <a:pt x="9762" y="11678"/>
                  </a:lnTo>
                  <a:cubicBezTo>
                    <a:pt x="9520" y="18212"/>
                    <a:pt x="9842" y="30233"/>
                    <a:pt x="9842" y="56049"/>
                  </a:cubicBezTo>
                  <a:cubicBezTo>
                    <a:pt x="9842" y="67585"/>
                    <a:pt x="0" y="85495"/>
                    <a:pt x="0" y="95338"/>
                  </a:cubicBezTo>
                  <a:lnTo>
                    <a:pt x="0" y="180853"/>
                  </a:lnTo>
                  <a:cubicBezTo>
                    <a:pt x="0" y="184402"/>
                    <a:pt x="2824" y="187226"/>
                    <a:pt x="6293" y="187226"/>
                  </a:cubicBezTo>
                  <a:lnTo>
                    <a:pt x="20169" y="187226"/>
                  </a:lnTo>
                  <a:cubicBezTo>
                    <a:pt x="23638" y="187226"/>
                    <a:pt x="26461" y="184402"/>
                    <a:pt x="26461" y="180853"/>
                  </a:cubicBezTo>
                  <a:lnTo>
                    <a:pt x="26461" y="95338"/>
                  </a:lnTo>
                  <a:cubicBezTo>
                    <a:pt x="26461" y="79848"/>
                    <a:pt x="17668" y="67424"/>
                    <a:pt x="17668" y="55565"/>
                  </a:cubicBezTo>
                  <a:cubicBezTo>
                    <a:pt x="17668" y="30152"/>
                    <a:pt x="16700" y="12404"/>
                    <a:pt x="16700" y="12404"/>
                  </a:cubicBezTo>
                  <a:lnTo>
                    <a:pt x="16700" y="3449"/>
                  </a:lnTo>
                  <a:cubicBezTo>
                    <a:pt x="16700" y="1150"/>
                    <a:pt x="14965" y="0"/>
                    <a:pt x="13231" y="0"/>
                  </a:cubicBezTo>
                  <a:close/>
                </a:path>
              </a:pathLst>
            </a:custGeom>
            <a:solidFill>
              <a:srgbClr val="D1D1D1"/>
            </a:solidFill>
            <a:ln>
              <a:noFill/>
            </a:ln>
          </p:spPr>
          <p:txBody>
            <a:bodyPr spcFirstLastPara="1" wrap="square" lIns="121900" tIns="121900" rIns="121900" bIns="121900" anchor="ctr" anchorCtr="0">
              <a:noAutofit/>
            </a:bodyPr>
            <a:lstStyle/>
            <a:p>
              <a:endParaRPr sz="2400"/>
            </a:p>
          </p:txBody>
        </p:sp>
        <p:sp>
          <p:nvSpPr>
            <p:cNvPr id="1306" name="Google Shape;1306;p51"/>
            <p:cNvSpPr/>
            <p:nvPr/>
          </p:nvSpPr>
          <p:spPr>
            <a:xfrm>
              <a:off x="2081740" y="1192092"/>
              <a:ext cx="106080" cy="167429"/>
            </a:xfrm>
            <a:custGeom>
              <a:avLst/>
              <a:gdLst/>
              <a:ahLst/>
              <a:cxnLst/>
              <a:rect l="l" t="t" r="r" b="b"/>
              <a:pathLst>
                <a:path w="6939" h="10952" extrusionOk="0">
                  <a:moveTo>
                    <a:pt x="3470" y="0"/>
                  </a:moveTo>
                  <a:cubicBezTo>
                    <a:pt x="1735" y="0"/>
                    <a:pt x="1" y="1150"/>
                    <a:pt x="1" y="3449"/>
                  </a:cubicBezTo>
                  <a:lnTo>
                    <a:pt x="1" y="10952"/>
                  </a:lnTo>
                  <a:lnTo>
                    <a:pt x="6939" y="10952"/>
                  </a:lnTo>
                  <a:lnTo>
                    <a:pt x="6939" y="3449"/>
                  </a:lnTo>
                  <a:cubicBezTo>
                    <a:pt x="6939" y="1150"/>
                    <a:pt x="5204" y="0"/>
                    <a:pt x="3470" y="0"/>
                  </a:cubicBezTo>
                  <a:close/>
                </a:path>
              </a:pathLst>
            </a:custGeom>
            <a:solidFill>
              <a:srgbClr val="0A2E4E"/>
            </a:solidFill>
            <a:ln>
              <a:noFill/>
            </a:ln>
          </p:spPr>
          <p:txBody>
            <a:bodyPr spcFirstLastPara="1" wrap="square" lIns="121900" tIns="121900" rIns="121900" bIns="121900" anchor="ctr" anchorCtr="0">
              <a:noAutofit/>
            </a:bodyPr>
            <a:lstStyle/>
            <a:p>
              <a:endParaRPr sz="2400"/>
            </a:p>
          </p:txBody>
        </p:sp>
        <p:sp>
          <p:nvSpPr>
            <p:cNvPr id="1307" name="Google Shape;1307;p51"/>
            <p:cNvSpPr/>
            <p:nvPr/>
          </p:nvSpPr>
          <p:spPr>
            <a:xfrm>
              <a:off x="1932519" y="3828604"/>
              <a:ext cx="404538" cy="225720"/>
            </a:xfrm>
            <a:custGeom>
              <a:avLst/>
              <a:gdLst/>
              <a:ahLst/>
              <a:cxnLst/>
              <a:rect l="l" t="t" r="r" b="b"/>
              <a:pathLst>
                <a:path w="26462" h="14765" extrusionOk="0">
                  <a:moveTo>
                    <a:pt x="0" y="1"/>
                  </a:moveTo>
                  <a:lnTo>
                    <a:pt x="0" y="8391"/>
                  </a:lnTo>
                  <a:cubicBezTo>
                    <a:pt x="0" y="11940"/>
                    <a:pt x="2824" y="14764"/>
                    <a:pt x="6293" y="14764"/>
                  </a:cubicBezTo>
                  <a:lnTo>
                    <a:pt x="20169" y="14764"/>
                  </a:lnTo>
                  <a:cubicBezTo>
                    <a:pt x="23638" y="14764"/>
                    <a:pt x="26461" y="11940"/>
                    <a:pt x="26461" y="8391"/>
                  </a:cubicBezTo>
                  <a:lnTo>
                    <a:pt x="26461" y="1"/>
                  </a:lnTo>
                  <a:close/>
                </a:path>
              </a:pathLst>
            </a:custGeom>
            <a:solidFill>
              <a:srgbClr val="0A2E4E"/>
            </a:solidFill>
            <a:ln>
              <a:noFill/>
            </a:ln>
          </p:spPr>
          <p:txBody>
            <a:bodyPr spcFirstLastPara="1" wrap="square" lIns="121900" tIns="121900" rIns="121900" bIns="121900" anchor="ctr" anchorCtr="0">
              <a:noAutofit/>
            </a:bodyPr>
            <a:lstStyle/>
            <a:p>
              <a:endParaRPr sz="2400"/>
            </a:p>
          </p:txBody>
        </p:sp>
        <p:sp>
          <p:nvSpPr>
            <p:cNvPr id="1308" name="Google Shape;1308;p51"/>
            <p:cNvSpPr/>
            <p:nvPr/>
          </p:nvSpPr>
          <p:spPr>
            <a:xfrm>
              <a:off x="2015148" y="2825928"/>
              <a:ext cx="263939" cy="878129"/>
            </a:xfrm>
            <a:custGeom>
              <a:avLst/>
              <a:gdLst/>
              <a:ahLst/>
              <a:cxnLst/>
              <a:rect l="l" t="t" r="r" b="b"/>
              <a:pathLst>
                <a:path w="17265" h="57441" extrusionOk="0">
                  <a:moveTo>
                    <a:pt x="3550" y="0"/>
                  </a:moveTo>
                  <a:cubicBezTo>
                    <a:pt x="1614" y="0"/>
                    <a:pt x="0" y="1613"/>
                    <a:pt x="0" y="3550"/>
                  </a:cubicBezTo>
                  <a:lnTo>
                    <a:pt x="0" y="53891"/>
                  </a:lnTo>
                  <a:cubicBezTo>
                    <a:pt x="0" y="55827"/>
                    <a:pt x="1614" y="57440"/>
                    <a:pt x="3550" y="57440"/>
                  </a:cubicBezTo>
                  <a:lnTo>
                    <a:pt x="13715" y="57440"/>
                  </a:lnTo>
                  <a:cubicBezTo>
                    <a:pt x="15651" y="57440"/>
                    <a:pt x="17265" y="55827"/>
                    <a:pt x="17265" y="53891"/>
                  </a:cubicBezTo>
                  <a:lnTo>
                    <a:pt x="17265" y="3550"/>
                  </a:lnTo>
                  <a:cubicBezTo>
                    <a:pt x="17265" y="1613"/>
                    <a:pt x="15651" y="0"/>
                    <a:pt x="13715" y="0"/>
                  </a:cubicBezTo>
                  <a:close/>
                </a:path>
              </a:pathLst>
            </a:custGeom>
            <a:solidFill>
              <a:srgbClr val="0A2E4E"/>
            </a:solidFill>
            <a:ln>
              <a:noFill/>
            </a:ln>
          </p:spPr>
          <p:txBody>
            <a:bodyPr spcFirstLastPara="1" wrap="square" lIns="121900" tIns="121900" rIns="121900" bIns="121900" anchor="ctr" anchorCtr="0">
              <a:noAutofit/>
            </a:bodyPr>
            <a:lstStyle/>
            <a:p>
              <a:endParaRPr sz="2400"/>
            </a:p>
          </p:txBody>
        </p:sp>
        <p:sp>
          <p:nvSpPr>
            <p:cNvPr id="1309" name="Google Shape;1309;p51"/>
            <p:cNvSpPr/>
            <p:nvPr/>
          </p:nvSpPr>
          <p:spPr>
            <a:xfrm>
              <a:off x="2060781" y="2891282"/>
              <a:ext cx="166511" cy="407014"/>
            </a:xfrm>
            <a:custGeom>
              <a:avLst/>
              <a:gdLst/>
              <a:ahLst/>
              <a:cxnLst/>
              <a:rect l="l" t="t" r="r" b="b"/>
              <a:pathLst>
                <a:path w="10892" h="26624" extrusionOk="0">
                  <a:moveTo>
                    <a:pt x="3550" y="1"/>
                  </a:moveTo>
                  <a:cubicBezTo>
                    <a:pt x="1614" y="1"/>
                    <a:pt x="0" y="1614"/>
                    <a:pt x="0" y="3550"/>
                  </a:cubicBezTo>
                  <a:lnTo>
                    <a:pt x="0" y="23074"/>
                  </a:lnTo>
                  <a:cubicBezTo>
                    <a:pt x="0" y="25091"/>
                    <a:pt x="1614" y="26623"/>
                    <a:pt x="3550" y="26623"/>
                  </a:cubicBezTo>
                  <a:lnTo>
                    <a:pt x="7342" y="26623"/>
                  </a:lnTo>
                  <a:cubicBezTo>
                    <a:pt x="9278" y="26623"/>
                    <a:pt x="10891" y="25091"/>
                    <a:pt x="10891" y="23074"/>
                  </a:cubicBezTo>
                  <a:lnTo>
                    <a:pt x="10891" y="3550"/>
                  </a:lnTo>
                  <a:cubicBezTo>
                    <a:pt x="10891" y="1614"/>
                    <a:pt x="9278" y="1"/>
                    <a:pt x="734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10" name="Google Shape;1310;p51"/>
            <p:cNvSpPr/>
            <p:nvPr/>
          </p:nvSpPr>
          <p:spPr>
            <a:xfrm>
              <a:off x="2078040" y="3507949"/>
              <a:ext cx="127054" cy="128277"/>
            </a:xfrm>
            <a:custGeom>
              <a:avLst/>
              <a:gdLst/>
              <a:ahLst/>
              <a:cxnLst/>
              <a:rect l="l" t="t" r="r" b="b"/>
              <a:pathLst>
                <a:path w="8311" h="8391" extrusionOk="0">
                  <a:moveTo>
                    <a:pt x="3550" y="0"/>
                  </a:moveTo>
                  <a:cubicBezTo>
                    <a:pt x="1533" y="0"/>
                    <a:pt x="1" y="1614"/>
                    <a:pt x="1" y="3550"/>
                  </a:cubicBezTo>
                  <a:lnTo>
                    <a:pt x="1" y="4760"/>
                  </a:lnTo>
                  <a:cubicBezTo>
                    <a:pt x="1" y="6777"/>
                    <a:pt x="1533" y="8390"/>
                    <a:pt x="3550" y="8390"/>
                  </a:cubicBezTo>
                  <a:lnTo>
                    <a:pt x="4760" y="8390"/>
                  </a:lnTo>
                  <a:cubicBezTo>
                    <a:pt x="6697" y="8390"/>
                    <a:pt x="8310" y="6777"/>
                    <a:pt x="8310" y="4841"/>
                  </a:cubicBezTo>
                  <a:lnTo>
                    <a:pt x="8310" y="3550"/>
                  </a:lnTo>
                  <a:cubicBezTo>
                    <a:pt x="8310" y="1614"/>
                    <a:pt x="6697" y="0"/>
                    <a:pt x="4760" y="0"/>
                  </a:cubicBezTo>
                  <a:close/>
                </a:path>
              </a:pathLst>
            </a:custGeom>
            <a:solidFill>
              <a:srgbClr val="F3E0A0"/>
            </a:solidFill>
            <a:ln>
              <a:noFill/>
            </a:ln>
          </p:spPr>
          <p:txBody>
            <a:bodyPr spcFirstLastPara="1" wrap="square" lIns="121900" tIns="121900" rIns="121900" bIns="121900" anchor="ctr" anchorCtr="0">
              <a:noAutofit/>
            </a:bodyPr>
            <a:lstStyle/>
            <a:p>
              <a:endParaRPr sz="2400"/>
            </a:p>
          </p:txBody>
        </p:sp>
      </p:grpSp>
      <p:grpSp>
        <p:nvGrpSpPr>
          <p:cNvPr id="1311" name="Google Shape;1311;p51"/>
          <p:cNvGrpSpPr/>
          <p:nvPr/>
        </p:nvGrpSpPr>
        <p:grpSpPr>
          <a:xfrm rot="-1528481">
            <a:off x="-367269" y="1993835"/>
            <a:ext cx="4188517" cy="2597071"/>
            <a:chOff x="7168681" y="1649764"/>
            <a:chExt cx="562580" cy="348867"/>
          </a:xfrm>
        </p:grpSpPr>
        <p:sp>
          <p:nvSpPr>
            <p:cNvPr id="1312" name="Google Shape;1312;p51"/>
            <p:cNvSpPr/>
            <p:nvPr/>
          </p:nvSpPr>
          <p:spPr>
            <a:xfrm>
              <a:off x="7168681" y="1788798"/>
              <a:ext cx="324786" cy="209833"/>
            </a:xfrm>
            <a:custGeom>
              <a:avLst/>
              <a:gdLst/>
              <a:ahLst/>
              <a:cxnLst/>
              <a:rect l="l" t="t" r="r" b="b"/>
              <a:pathLst>
                <a:path w="10129" h="6544" extrusionOk="0">
                  <a:moveTo>
                    <a:pt x="8350" y="0"/>
                  </a:moveTo>
                  <a:cubicBezTo>
                    <a:pt x="8336" y="0"/>
                    <a:pt x="8321" y="1"/>
                    <a:pt x="8305" y="4"/>
                  </a:cubicBezTo>
                  <a:cubicBezTo>
                    <a:pt x="6651" y="188"/>
                    <a:pt x="5014" y="589"/>
                    <a:pt x="3460" y="1174"/>
                  </a:cubicBezTo>
                  <a:cubicBezTo>
                    <a:pt x="2390" y="1591"/>
                    <a:pt x="1054" y="2076"/>
                    <a:pt x="536" y="3179"/>
                  </a:cubicBezTo>
                  <a:cubicBezTo>
                    <a:pt x="1" y="4298"/>
                    <a:pt x="786" y="5551"/>
                    <a:pt x="1789" y="6069"/>
                  </a:cubicBezTo>
                  <a:cubicBezTo>
                    <a:pt x="2503" y="6426"/>
                    <a:pt x="3329" y="6544"/>
                    <a:pt x="4153" y="6544"/>
                  </a:cubicBezTo>
                  <a:cubicBezTo>
                    <a:pt x="4756" y="6544"/>
                    <a:pt x="5358" y="6481"/>
                    <a:pt x="5916" y="6403"/>
                  </a:cubicBezTo>
                  <a:cubicBezTo>
                    <a:pt x="7353" y="6236"/>
                    <a:pt x="8740" y="5785"/>
                    <a:pt x="10009" y="5100"/>
                  </a:cubicBezTo>
                  <a:cubicBezTo>
                    <a:pt x="10128" y="5040"/>
                    <a:pt x="10075" y="4875"/>
                    <a:pt x="9968" y="4875"/>
                  </a:cubicBezTo>
                  <a:cubicBezTo>
                    <a:pt x="9954" y="4875"/>
                    <a:pt x="9940" y="4877"/>
                    <a:pt x="9926" y="4883"/>
                  </a:cubicBezTo>
                  <a:cubicBezTo>
                    <a:pt x="8572" y="5434"/>
                    <a:pt x="7136" y="5802"/>
                    <a:pt x="5682" y="5986"/>
                  </a:cubicBezTo>
                  <a:cubicBezTo>
                    <a:pt x="5211" y="6048"/>
                    <a:pt x="4731" y="6082"/>
                    <a:pt x="4248" y="6082"/>
                  </a:cubicBezTo>
                  <a:cubicBezTo>
                    <a:pt x="4080" y="6082"/>
                    <a:pt x="3912" y="6078"/>
                    <a:pt x="3744" y="6069"/>
                  </a:cubicBezTo>
                  <a:cubicBezTo>
                    <a:pt x="3713" y="6070"/>
                    <a:pt x="3683" y="6070"/>
                    <a:pt x="3652" y="6070"/>
                  </a:cubicBezTo>
                  <a:cubicBezTo>
                    <a:pt x="3016" y="6070"/>
                    <a:pt x="2397" y="5905"/>
                    <a:pt x="1839" y="5618"/>
                  </a:cubicBezTo>
                  <a:cubicBezTo>
                    <a:pt x="1354" y="5334"/>
                    <a:pt x="987" y="4883"/>
                    <a:pt x="836" y="4331"/>
                  </a:cubicBezTo>
                  <a:cubicBezTo>
                    <a:pt x="719" y="3747"/>
                    <a:pt x="937" y="3162"/>
                    <a:pt x="1388" y="2778"/>
                  </a:cubicBezTo>
                  <a:cubicBezTo>
                    <a:pt x="1789" y="2443"/>
                    <a:pt x="2257" y="2159"/>
                    <a:pt x="2741" y="1976"/>
                  </a:cubicBezTo>
                  <a:cubicBezTo>
                    <a:pt x="3343" y="1708"/>
                    <a:pt x="3961" y="1491"/>
                    <a:pt x="4579" y="1290"/>
                  </a:cubicBezTo>
                  <a:cubicBezTo>
                    <a:pt x="5816" y="889"/>
                    <a:pt x="7102" y="622"/>
                    <a:pt x="8389" y="488"/>
                  </a:cubicBezTo>
                  <a:cubicBezTo>
                    <a:pt x="8691" y="441"/>
                    <a:pt x="8630" y="0"/>
                    <a:pt x="835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13" name="Google Shape;1313;p51"/>
            <p:cNvSpPr/>
            <p:nvPr/>
          </p:nvSpPr>
          <p:spPr>
            <a:xfrm>
              <a:off x="7477819" y="1929275"/>
              <a:ext cx="47713" cy="37548"/>
            </a:xfrm>
            <a:custGeom>
              <a:avLst/>
              <a:gdLst/>
              <a:ahLst/>
              <a:cxnLst/>
              <a:rect l="l" t="t" r="r" b="b"/>
              <a:pathLst>
                <a:path w="1488" h="1171" extrusionOk="0">
                  <a:moveTo>
                    <a:pt x="1304" y="1"/>
                  </a:moveTo>
                  <a:lnTo>
                    <a:pt x="1" y="318"/>
                  </a:lnTo>
                  <a:lnTo>
                    <a:pt x="268" y="1170"/>
                  </a:lnTo>
                  <a:lnTo>
                    <a:pt x="1488" y="702"/>
                  </a:lnTo>
                  <a:lnTo>
                    <a:pt x="130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14" name="Google Shape;1314;p51"/>
            <p:cNvSpPr/>
            <p:nvPr/>
          </p:nvSpPr>
          <p:spPr>
            <a:xfrm>
              <a:off x="7486413" y="1902981"/>
              <a:ext cx="87377" cy="69036"/>
            </a:xfrm>
            <a:custGeom>
              <a:avLst/>
              <a:gdLst/>
              <a:ahLst/>
              <a:cxnLst/>
              <a:rect l="l" t="t" r="r" b="b"/>
              <a:pathLst>
                <a:path w="2725" h="2153" extrusionOk="0">
                  <a:moveTo>
                    <a:pt x="1365" y="0"/>
                  </a:moveTo>
                  <a:cubicBezTo>
                    <a:pt x="1275" y="0"/>
                    <a:pt x="1181" y="11"/>
                    <a:pt x="1086" y="35"/>
                  </a:cubicBezTo>
                  <a:cubicBezTo>
                    <a:pt x="167" y="286"/>
                    <a:pt x="0" y="1522"/>
                    <a:pt x="819" y="2007"/>
                  </a:cubicBezTo>
                  <a:cubicBezTo>
                    <a:pt x="989" y="2106"/>
                    <a:pt x="1174" y="2152"/>
                    <a:pt x="1356" y="2152"/>
                  </a:cubicBezTo>
                  <a:cubicBezTo>
                    <a:pt x="1728" y="2152"/>
                    <a:pt x="2087" y="1959"/>
                    <a:pt x="2289" y="1623"/>
                  </a:cubicBezTo>
                  <a:cubicBezTo>
                    <a:pt x="2724" y="872"/>
                    <a:pt x="2162" y="0"/>
                    <a:pt x="136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15" name="Google Shape;1315;p51"/>
            <p:cNvSpPr/>
            <p:nvPr/>
          </p:nvSpPr>
          <p:spPr>
            <a:xfrm>
              <a:off x="7505684" y="1919623"/>
              <a:ext cx="48803" cy="35817"/>
            </a:xfrm>
            <a:custGeom>
              <a:avLst/>
              <a:gdLst/>
              <a:ahLst/>
              <a:cxnLst/>
              <a:rect l="l" t="t" r="r" b="b"/>
              <a:pathLst>
                <a:path w="1522" h="1117" extrusionOk="0">
                  <a:moveTo>
                    <a:pt x="769" y="1"/>
                  </a:moveTo>
                  <a:cubicBezTo>
                    <a:pt x="251" y="1"/>
                    <a:pt x="1" y="602"/>
                    <a:pt x="368" y="953"/>
                  </a:cubicBezTo>
                  <a:cubicBezTo>
                    <a:pt x="477" y="1062"/>
                    <a:pt x="619" y="1116"/>
                    <a:pt x="761" y="1116"/>
                  </a:cubicBezTo>
                  <a:cubicBezTo>
                    <a:pt x="903" y="1116"/>
                    <a:pt x="1045" y="1062"/>
                    <a:pt x="1154" y="953"/>
                  </a:cubicBezTo>
                  <a:cubicBezTo>
                    <a:pt x="1521" y="602"/>
                    <a:pt x="1270" y="1"/>
                    <a:pt x="769" y="1"/>
                  </a:cubicBezTo>
                  <a:close/>
                </a:path>
              </a:pathLst>
            </a:custGeom>
            <a:solidFill>
              <a:srgbClr val="D1D1D1"/>
            </a:solidFill>
            <a:ln>
              <a:noFill/>
            </a:ln>
          </p:spPr>
          <p:txBody>
            <a:bodyPr spcFirstLastPara="1" wrap="square" lIns="121900" tIns="121900" rIns="121900" bIns="121900" anchor="ctr" anchorCtr="0">
              <a:noAutofit/>
            </a:bodyPr>
            <a:lstStyle/>
            <a:p>
              <a:endParaRPr sz="2400"/>
            </a:p>
          </p:txBody>
        </p:sp>
        <p:sp>
          <p:nvSpPr>
            <p:cNvPr id="1316" name="Google Shape;1316;p51"/>
            <p:cNvSpPr/>
            <p:nvPr/>
          </p:nvSpPr>
          <p:spPr>
            <a:xfrm>
              <a:off x="7675532" y="1675993"/>
              <a:ext cx="38061" cy="35111"/>
            </a:xfrm>
            <a:custGeom>
              <a:avLst/>
              <a:gdLst/>
              <a:ahLst/>
              <a:cxnLst/>
              <a:rect l="l" t="t" r="r" b="b"/>
              <a:pathLst>
                <a:path w="1187" h="1095" extrusionOk="0">
                  <a:moveTo>
                    <a:pt x="619" y="1"/>
                  </a:moveTo>
                  <a:cubicBezTo>
                    <a:pt x="482" y="1"/>
                    <a:pt x="346" y="57"/>
                    <a:pt x="251" y="164"/>
                  </a:cubicBezTo>
                  <a:cubicBezTo>
                    <a:pt x="0" y="414"/>
                    <a:pt x="67" y="832"/>
                    <a:pt x="368" y="1016"/>
                  </a:cubicBezTo>
                  <a:cubicBezTo>
                    <a:pt x="451" y="1070"/>
                    <a:pt x="545" y="1095"/>
                    <a:pt x="639" y="1095"/>
                  </a:cubicBezTo>
                  <a:cubicBezTo>
                    <a:pt x="862" y="1095"/>
                    <a:pt x="1082" y="951"/>
                    <a:pt x="1153" y="715"/>
                  </a:cubicBezTo>
                  <a:cubicBezTo>
                    <a:pt x="1170" y="665"/>
                    <a:pt x="1187" y="615"/>
                    <a:pt x="1187" y="565"/>
                  </a:cubicBezTo>
                  <a:cubicBezTo>
                    <a:pt x="1187" y="531"/>
                    <a:pt x="1187" y="514"/>
                    <a:pt x="1187" y="481"/>
                  </a:cubicBezTo>
                  <a:cubicBezTo>
                    <a:pt x="1170" y="431"/>
                    <a:pt x="1153" y="381"/>
                    <a:pt x="1136" y="331"/>
                  </a:cubicBezTo>
                  <a:cubicBezTo>
                    <a:pt x="1070" y="180"/>
                    <a:pt x="936" y="63"/>
                    <a:pt x="786" y="30"/>
                  </a:cubicBezTo>
                  <a:cubicBezTo>
                    <a:pt x="732" y="10"/>
                    <a:pt x="675" y="1"/>
                    <a:pt x="61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17" name="Google Shape;1317;p51"/>
            <p:cNvSpPr/>
            <p:nvPr/>
          </p:nvSpPr>
          <p:spPr>
            <a:xfrm>
              <a:off x="7693200" y="1727009"/>
              <a:ext cx="38061" cy="35015"/>
            </a:xfrm>
            <a:custGeom>
              <a:avLst/>
              <a:gdLst/>
              <a:ahLst/>
              <a:cxnLst/>
              <a:rect l="l" t="t" r="r" b="b"/>
              <a:pathLst>
                <a:path w="1187" h="1092" extrusionOk="0">
                  <a:moveTo>
                    <a:pt x="619" y="0"/>
                  </a:moveTo>
                  <a:cubicBezTo>
                    <a:pt x="477" y="0"/>
                    <a:pt x="333" y="66"/>
                    <a:pt x="235" y="177"/>
                  </a:cubicBezTo>
                  <a:cubicBezTo>
                    <a:pt x="1" y="427"/>
                    <a:pt x="51" y="828"/>
                    <a:pt x="352" y="1012"/>
                  </a:cubicBezTo>
                  <a:cubicBezTo>
                    <a:pt x="440" y="1066"/>
                    <a:pt x="536" y="1091"/>
                    <a:pt x="630" y="1091"/>
                  </a:cubicBezTo>
                  <a:cubicBezTo>
                    <a:pt x="855" y="1091"/>
                    <a:pt x="1071" y="947"/>
                    <a:pt x="1154" y="711"/>
                  </a:cubicBezTo>
                  <a:cubicBezTo>
                    <a:pt x="1170" y="678"/>
                    <a:pt x="1170" y="611"/>
                    <a:pt x="1170" y="561"/>
                  </a:cubicBezTo>
                  <a:cubicBezTo>
                    <a:pt x="1170" y="544"/>
                    <a:pt x="1187" y="511"/>
                    <a:pt x="1170" y="494"/>
                  </a:cubicBezTo>
                  <a:cubicBezTo>
                    <a:pt x="1170" y="427"/>
                    <a:pt x="1154" y="377"/>
                    <a:pt x="1120" y="327"/>
                  </a:cubicBezTo>
                  <a:cubicBezTo>
                    <a:pt x="1053" y="177"/>
                    <a:pt x="936" y="76"/>
                    <a:pt x="769" y="26"/>
                  </a:cubicBezTo>
                  <a:cubicBezTo>
                    <a:pt x="721" y="9"/>
                    <a:pt x="670" y="0"/>
                    <a:pt x="61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18" name="Google Shape;1318;p51"/>
            <p:cNvSpPr/>
            <p:nvPr/>
          </p:nvSpPr>
          <p:spPr>
            <a:xfrm>
              <a:off x="7427990" y="1649764"/>
              <a:ext cx="278645" cy="111618"/>
            </a:xfrm>
            <a:custGeom>
              <a:avLst/>
              <a:gdLst/>
              <a:ahLst/>
              <a:cxnLst/>
              <a:rect l="l" t="t" r="r" b="b"/>
              <a:pathLst>
                <a:path w="8690" h="3481" extrusionOk="0">
                  <a:moveTo>
                    <a:pt x="6309" y="0"/>
                  </a:moveTo>
                  <a:cubicBezTo>
                    <a:pt x="5470" y="0"/>
                    <a:pt x="4615" y="192"/>
                    <a:pt x="3810" y="397"/>
                  </a:cubicBezTo>
                  <a:cubicBezTo>
                    <a:pt x="2891" y="614"/>
                    <a:pt x="2023" y="948"/>
                    <a:pt x="1187" y="1399"/>
                  </a:cubicBezTo>
                  <a:cubicBezTo>
                    <a:pt x="820" y="1600"/>
                    <a:pt x="502" y="1884"/>
                    <a:pt x="285" y="2251"/>
                  </a:cubicBezTo>
                  <a:cubicBezTo>
                    <a:pt x="101" y="2586"/>
                    <a:pt x="1" y="3087"/>
                    <a:pt x="235" y="3421"/>
                  </a:cubicBezTo>
                  <a:cubicBezTo>
                    <a:pt x="270" y="3462"/>
                    <a:pt x="316" y="3481"/>
                    <a:pt x="361" y="3481"/>
                  </a:cubicBezTo>
                  <a:cubicBezTo>
                    <a:pt x="444" y="3481"/>
                    <a:pt x="525" y="3418"/>
                    <a:pt x="536" y="3321"/>
                  </a:cubicBezTo>
                  <a:cubicBezTo>
                    <a:pt x="502" y="3120"/>
                    <a:pt x="502" y="2903"/>
                    <a:pt x="552" y="2686"/>
                  </a:cubicBezTo>
                  <a:cubicBezTo>
                    <a:pt x="619" y="2502"/>
                    <a:pt x="703" y="2335"/>
                    <a:pt x="836" y="2185"/>
                  </a:cubicBezTo>
                  <a:cubicBezTo>
                    <a:pt x="1137" y="1900"/>
                    <a:pt x="1488" y="1667"/>
                    <a:pt x="1889" y="1516"/>
                  </a:cubicBezTo>
                  <a:cubicBezTo>
                    <a:pt x="2624" y="1182"/>
                    <a:pt x="3393" y="931"/>
                    <a:pt x="4178" y="731"/>
                  </a:cubicBezTo>
                  <a:cubicBezTo>
                    <a:pt x="4851" y="573"/>
                    <a:pt x="5572" y="416"/>
                    <a:pt x="6269" y="416"/>
                  </a:cubicBezTo>
                  <a:cubicBezTo>
                    <a:pt x="6386" y="416"/>
                    <a:pt x="6502" y="421"/>
                    <a:pt x="6617" y="430"/>
                  </a:cubicBezTo>
                  <a:cubicBezTo>
                    <a:pt x="7018" y="464"/>
                    <a:pt x="7403" y="580"/>
                    <a:pt x="7737" y="781"/>
                  </a:cubicBezTo>
                  <a:cubicBezTo>
                    <a:pt x="7887" y="865"/>
                    <a:pt x="8038" y="982"/>
                    <a:pt x="8155" y="1115"/>
                  </a:cubicBezTo>
                  <a:cubicBezTo>
                    <a:pt x="8238" y="1232"/>
                    <a:pt x="8338" y="1332"/>
                    <a:pt x="8472" y="1399"/>
                  </a:cubicBezTo>
                  <a:cubicBezTo>
                    <a:pt x="8489" y="1408"/>
                    <a:pt x="8508" y="1412"/>
                    <a:pt x="8526" y="1412"/>
                  </a:cubicBezTo>
                  <a:cubicBezTo>
                    <a:pt x="8577" y="1412"/>
                    <a:pt x="8623" y="1378"/>
                    <a:pt x="8623" y="1316"/>
                  </a:cubicBezTo>
                  <a:cubicBezTo>
                    <a:pt x="8689" y="915"/>
                    <a:pt x="8205" y="564"/>
                    <a:pt x="7887" y="380"/>
                  </a:cubicBezTo>
                  <a:cubicBezTo>
                    <a:pt x="7520" y="163"/>
                    <a:pt x="7102" y="46"/>
                    <a:pt x="6668" y="12"/>
                  </a:cubicBezTo>
                  <a:cubicBezTo>
                    <a:pt x="6549" y="4"/>
                    <a:pt x="6429" y="0"/>
                    <a:pt x="6309"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19" name="Google Shape;1319;p51"/>
            <p:cNvSpPr/>
            <p:nvPr/>
          </p:nvSpPr>
          <p:spPr>
            <a:xfrm>
              <a:off x="7461851" y="1746216"/>
              <a:ext cx="264055" cy="118224"/>
            </a:xfrm>
            <a:custGeom>
              <a:avLst/>
              <a:gdLst/>
              <a:ahLst/>
              <a:cxnLst/>
              <a:rect l="l" t="t" r="r" b="b"/>
              <a:pathLst>
                <a:path w="8235" h="3687" extrusionOk="0">
                  <a:moveTo>
                    <a:pt x="7866" y="1"/>
                  </a:moveTo>
                  <a:cubicBezTo>
                    <a:pt x="7770" y="1"/>
                    <a:pt x="7685" y="102"/>
                    <a:pt x="7734" y="212"/>
                  </a:cubicBezTo>
                  <a:cubicBezTo>
                    <a:pt x="8084" y="914"/>
                    <a:pt x="6865" y="1349"/>
                    <a:pt x="6414" y="1566"/>
                  </a:cubicBezTo>
                  <a:cubicBezTo>
                    <a:pt x="5779" y="1883"/>
                    <a:pt x="5110" y="2167"/>
                    <a:pt x="4442" y="2435"/>
                  </a:cubicBezTo>
                  <a:cubicBezTo>
                    <a:pt x="3757" y="2702"/>
                    <a:pt x="3055" y="2936"/>
                    <a:pt x="2353" y="3136"/>
                  </a:cubicBezTo>
                  <a:cubicBezTo>
                    <a:pt x="2088" y="3225"/>
                    <a:pt x="1812" y="3266"/>
                    <a:pt x="1535" y="3266"/>
                  </a:cubicBezTo>
                  <a:cubicBezTo>
                    <a:pt x="1446" y="3266"/>
                    <a:pt x="1357" y="3262"/>
                    <a:pt x="1267" y="3253"/>
                  </a:cubicBezTo>
                  <a:cubicBezTo>
                    <a:pt x="900" y="3220"/>
                    <a:pt x="566" y="3036"/>
                    <a:pt x="332" y="2752"/>
                  </a:cubicBezTo>
                  <a:cubicBezTo>
                    <a:pt x="300" y="2717"/>
                    <a:pt x="264" y="2702"/>
                    <a:pt x="228" y="2702"/>
                  </a:cubicBezTo>
                  <a:cubicBezTo>
                    <a:pt x="112" y="2702"/>
                    <a:pt x="1" y="2858"/>
                    <a:pt x="64" y="2986"/>
                  </a:cubicBezTo>
                  <a:cubicBezTo>
                    <a:pt x="359" y="3498"/>
                    <a:pt x="967" y="3687"/>
                    <a:pt x="1544" y="3687"/>
                  </a:cubicBezTo>
                  <a:cubicBezTo>
                    <a:pt x="1719" y="3687"/>
                    <a:pt x="1892" y="3669"/>
                    <a:pt x="2053" y="3638"/>
                  </a:cubicBezTo>
                  <a:cubicBezTo>
                    <a:pt x="2938" y="3437"/>
                    <a:pt x="3807" y="3170"/>
                    <a:pt x="4643" y="2802"/>
                  </a:cubicBezTo>
                  <a:cubicBezTo>
                    <a:pt x="5495" y="2468"/>
                    <a:pt x="6347" y="2084"/>
                    <a:pt x="7166" y="1649"/>
                  </a:cubicBezTo>
                  <a:cubicBezTo>
                    <a:pt x="7516" y="1466"/>
                    <a:pt x="7901" y="1265"/>
                    <a:pt x="8068" y="897"/>
                  </a:cubicBezTo>
                  <a:cubicBezTo>
                    <a:pt x="8235" y="613"/>
                    <a:pt x="8185" y="279"/>
                    <a:pt x="7968" y="45"/>
                  </a:cubicBezTo>
                  <a:cubicBezTo>
                    <a:pt x="7936" y="14"/>
                    <a:pt x="7900" y="1"/>
                    <a:pt x="786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20" name="Google Shape;1320;p51"/>
            <p:cNvSpPr/>
            <p:nvPr/>
          </p:nvSpPr>
          <p:spPr>
            <a:xfrm>
              <a:off x="7413529" y="1719794"/>
              <a:ext cx="77726" cy="139996"/>
            </a:xfrm>
            <a:custGeom>
              <a:avLst/>
              <a:gdLst/>
              <a:ahLst/>
              <a:cxnLst/>
              <a:rect l="l" t="t" r="r" b="b"/>
              <a:pathLst>
                <a:path w="2424" h="4366" extrusionOk="0">
                  <a:moveTo>
                    <a:pt x="772" y="0"/>
                  </a:moveTo>
                  <a:cubicBezTo>
                    <a:pt x="561" y="0"/>
                    <a:pt x="357" y="130"/>
                    <a:pt x="302" y="351"/>
                  </a:cubicBezTo>
                  <a:cubicBezTo>
                    <a:pt x="1" y="1772"/>
                    <a:pt x="469" y="3259"/>
                    <a:pt x="1555" y="4228"/>
                  </a:cubicBezTo>
                  <a:cubicBezTo>
                    <a:pt x="1655" y="4320"/>
                    <a:pt x="1780" y="4366"/>
                    <a:pt x="1903" y="4366"/>
                  </a:cubicBezTo>
                  <a:cubicBezTo>
                    <a:pt x="2027" y="4366"/>
                    <a:pt x="2148" y="4320"/>
                    <a:pt x="2240" y="4228"/>
                  </a:cubicBezTo>
                  <a:cubicBezTo>
                    <a:pt x="2424" y="4027"/>
                    <a:pt x="2424" y="3727"/>
                    <a:pt x="2240" y="3543"/>
                  </a:cubicBezTo>
                  <a:cubicBezTo>
                    <a:pt x="2022" y="3359"/>
                    <a:pt x="1855" y="3142"/>
                    <a:pt x="1705" y="2908"/>
                  </a:cubicBezTo>
                  <a:cubicBezTo>
                    <a:pt x="1621" y="2791"/>
                    <a:pt x="1555" y="2657"/>
                    <a:pt x="1488" y="2507"/>
                  </a:cubicBezTo>
                  <a:cubicBezTo>
                    <a:pt x="1454" y="2457"/>
                    <a:pt x="1438" y="2390"/>
                    <a:pt x="1404" y="2323"/>
                  </a:cubicBezTo>
                  <a:cubicBezTo>
                    <a:pt x="1388" y="2290"/>
                    <a:pt x="1388" y="2256"/>
                    <a:pt x="1371" y="2223"/>
                  </a:cubicBezTo>
                  <a:cubicBezTo>
                    <a:pt x="1371" y="2206"/>
                    <a:pt x="1354" y="2173"/>
                    <a:pt x="1354" y="2156"/>
                  </a:cubicBezTo>
                  <a:cubicBezTo>
                    <a:pt x="1354" y="2173"/>
                    <a:pt x="1354" y="2189"/>
                    <a:pt x="1354" y="2206"/>
                  </a:cubicBezTo>
                  <a:cubicBezTo>
                    <a:pt x="1304" y="2072"/>
                    <a:pt x="1271" y="1922"/>
                    <a:pt x="1254" y="1772"/>
                  </a:cubicBezTo>
                  <a:cubicBezTo>
                    <a:pt x="1237" y="1705"/>
                    <a:pt x="1220" y="1638"/>
                    <a:pt x="1220" y="1571"/>
                  </a:cubicBezTo>
                  <a:cubicBezTo>
                    <a:pt x="1204" y="1538"/>
                    <a:pt x="1204" y="1488"/>
                    <a:pt x="1204" y="1454"/>
                  </a:cubicBezTo>
                  <a:cubicBezTo>
                    <a:pt x="1204" y="1454"/>
                    <a:pt x="1204" y="1437"/>
                    <a:pt x="1204" y="1437"/>
                  </a:cubicBezTo>
                  <a:lnTo>
                    <a:pt x="1204" y="1421"/>
                  </a:lnTo>
                  <a:cubicBezTo>
                    <a:pt x="1187" y="1287"/>
                    <a:pt x="1187" y="1137"/>
                    <a:pt x="1204" y="986"/>
                  </a:cubicBezTo>
                  <a:cubicBezTo>
                    <a:pt x="1204" y="919"/>
                    <a:pt x="1204" y="853"/>
                    <a:pt x="1220" y="769"/>
                  </a:cubicBezTo>
                  <a:cubicBezTo>
                    <a:pt x="1220" y="736"/>
                    <a:pt x="1220" y="702"/>
                    <a:pt x="1237" y="669"/>
                  </a:cubicBezTo>
                  <a:cubicBezTo>
                    <a:pt x="1235" y="669"/>
                    <a:pt x="1234" y="669"/>
                    <a:pt x="1232" y="669"/>
                  </a:cubicBezTo>
                  <a:lnTo>
                    <a:pt x="1232" y="669"/>
                  </a:lnTo>
                  <a:cubicBezTo>
                    <a:pt x="1237" y="658"/>
                    <a:pt x="1237" y="647"/>
                    <a:pt x="1237" y="635"/>
                  </a:cubicBezTo>
                  <a:cubicBezTo>
                    <a:pt x="1304" y="385"/>
                    <a:pt x="1170" y="101"/>
                    <a:pt x="903" y="17"/>
                  </a:cubicBezTo>
                  <a:cubicBezTo>
                    <a:pt x="860" y="6"/>
                    <a:pt x="816" y="0"/>
                    <a:pt x="77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7" name="TextBox 6">
            <a:extLst>
              <a:ext uri="{FF2B5EF4-FFF2-40B4-BE49-F238E27FC236}">
                <a16:creationId xmlns:a16="http://schemas.microsoft.com/office/drawing/2014/main" id="{F6A4FDC0-D40D-5E58-F617-5F606179C4A4}"/>
              </a:ext>
            </a:extLst>
          </p:cNvPr>
          <p:cNvSpPr txBox="1"/>
          <p:nvPr/>
        </p:nvSpPr>
        <p:spPr>
          <a:xfrm>
            <a:off x="2527826" y="2371797"/>
            <a:ext cx="7692366" cy="3170099"/>
          </a:xfrm>
          <a:prstGeom prst="rect">
            <a:avLst/>
          </a:prstGeom>
          <a:noFill/>
        </p:spPr>
        <p:txBody>
          <a:bodyPr wrap="square">
            <a:spAutoFit/>
          </a:bodyPr>
          <a:lstStyle/>
          <a:p>
            <a:pPr marL="571500" indent="-571500" algn="ctr">
              <a:buFont typeface="Arial" panose="020B0604020202020204" pitchFamily="34" charset="0"/>
              <a:buChar char="•"/>
            </a:pPr>
            <a:r>
              <a:rPr lang="en-US" sz="4000" dirty="0"/>
              <a:t>Stage IV non-small cell cancer (Adenocarcinoma) with brain and liver metastasis.</a:t>
            </a:r>
          </a:p>
          <a:p>
            <a:pPr marL="571500" indent="-571500" algn="ctr">
              <a:buFont typeface="Arial" panose="020B0604020202020204" pitchFamily="34" charset="0"/>
              <a:buChar char="•"/>
            </a:pPr>
            <a:r>
              <a:rPr lang="en-GB" sz="4000" dirty="0"/>
              <a:t>2-7% chance of surviving for 5 years</a:t>
            </a:r>
            <a:endParaRPr lang="en-US" sz="4000" dirty="0"/>
          </a:p>
        </p:txBody>
      </p:sp>
    </p:spTree>
  </p:cSld>
  <p:clrMapOvr>
    <a:masterClrMapping/>
  </p:clrMapOvr>
</p:sld>
</file>

<file path=ppt/theme/theme1.xml><?xml version="1.0" encoding="utf-8"?>
<a:theme xmlns:a="http://schemas.openxmlformats.org/drawingml/2006/main" name="Clinical Case 06-2023">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27361</TotalTime>
  <Words>2236</Words>
  <Application>Microsoft Office PowerPoint</Application>
  <PresentationFormat>Widescreen</PresentationFormat>
  <Paragraphs>116</Paragraphs>
  <Slides>18</Slides>
  <Notes>18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18</vt:i4>
      </vt:variant>
    </vt:vector>
  </HeadingPairs>
  <TitlesOfParts>
    <vt:vector size="37" baseType="lpstr">
      <vt:lpstr>Arial</vt:lpstr>
      <vt:lpstr>Arial</vt:lpstr>
      <vt:lpstr>BlinkMacSystemFont</vt:lpstr>
      <vt:lpstr>Calibri</vt:lpstr>
      <vt:lpstr>Cambria</vt:lpstr>
      <vt:lpstr>ff-quadraat-web-pro</vt:lpstr>
      <vt:lpstr>FranklinGothicURW-Boo</vt:lpstr>
      <vt:lpstr>Google Sans</vt:lpstr>
      <vt:lpstr>Gotham HTF</vt:lpstr>
      <vt:lpstr>Hind</vt:lpstr>
      <vt:lpstr>Inter Var</vt:lpstr>
      <vt:lpstr>Open Sans</vt:lpstr>
      <vt:lpstr>Open Sans Hebrew</vt:lpstr>
      <vt:lpstr>Pompiere</vt:lpstr>
      <vt:lpstr>Roboto Condensed Light</vt:lpstr>
      <vt:lpstr>Saira Condensed</vt:lpstr>
      <vt:lpstr>Source Sans Pro</vt:lpstr>
      <vt:lpstr>Times New Roman</vt:lpstr>
      <vt:lpstr>Clinical Case 06-2023</vt:lpstr>
      <vt:lpstr>Clinical Case #2</vt:lpstr>
      <vt:lpstr>About the Patient</vt:lpstr>
      <vt:lpstr>Patient Medical History</vt:lpstr>
      <vt:lpstr>Imaging</vt:lpstr>
      <vt:lpstr>Results</vt:lpstr>
      <vt:lpstr>Lung Cancer</vt:lpstr>
      <vt:lpstr>Treatment</vt:lpstr>
      <vt:lpstr>Treatment</vt:lpstr>
      <vt:lpstr>Diagnosis and prognosis </vt:lpstr>
      <vt:lpstr>PowerPoint Presentation</vt:lpstr>
      <vt:lpstr>FRMPD1</vt:lpstr>
      <vt:lpstr>PowerPoint Presentation</vt:lpstr>
      <vt:lpstr>PowerPoint Presentation</vt:lpstr>
      <vt:lpstr>Mutated FRMPD1</vt:lpstr>
      <vt:lpstr>PowerPoint Presentation</vt:lpstr>
      <vt:lpstr>Clinical studies</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Case #2</dc:title>
  <dc:creator>Widad Samman</dc:creator>
  <cp:lastModifiedBy>זיק אביעד - ZICK AVIAD</cp:lastModifiedBy>
  <cp:revision>65</cp:revision>
  <dcterms:created xsi:type="dcterms:W3CDTF">2023-05-28T10:06:00Z</dcterms:created>
  <dcterms:modified xsi:type="dcterms:W3CDTF">2023-06-19T09:30:30Z</dcterms:modified>
</cp:coreProperties>
</file>