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5"/>
    <p:restoredTop sz="79388"/>
  </p:normalViewPr>
  <p:slideViewPr>
    <p:cSldViewPr snapToGrid="0">
      <p:cViewPr varScale="1">
        <p:scale>
          <a:sx n="76" d="100"/>
          <a:sy n="76" d="100"/>
        </p:scale>
        <p:origin x="37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F2203-5616-4010-A064-4AF5C3D113C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A2C376-0449-45CB-85AC-7F6C0A0D51C0}">
      <dgm:prSet/>
      <dgm:spPr/>
      <dgm:t>
        <a:bodyPr/>
        <a:lstStyle/>
        <a:p>
          <a:pPr>
            <a:defRPr b="1"/>
          </a:pPr>
          <a:r>
            <a:rPr lang="en-US"/>
            <a:t>1 Nov. 21</a:t>
          </a:r>
        </a:p>
      </dgm:t>
    </dgm:pt>
    <dgm:pt modelId="{B42373CA-EE51-4634-8B27-645A2DE63496}" type="parTrans" cxnId="{FCAFE334-E7DE-4BCC-B08D-9C338C1F8CB7}">
      <dgm:prSet/>
      <dgm:spPr/>
      <dgm:t>
        <a:bodyPr/>
        <a:lstStyle/>
        <a:p>
          <a:endParaRPr lang="en-US"/>
        </a:p>
      </dgm:t>
    </dgm:pt>
    <dgm:pt modelId="{44DBE7F9-F956-4DA1-AC7B-E7D159F7135B}" type="sibTrans" cxnId="{FCAFE334-E7DE-4BCC-B08D-9C338C1F8CB7}">
      <dgm:prSet/>
      <dgm:spPr/>
      <dgm:t>
        <a:bodyPr/>
        <a:lstStyle/>
        <a:p>
          <a:endParaRPr lang="en-US"/>
        </a:p>
      </dgm:t>
    </dgm:pt>
    <dgm:pt modelId="{36CC15A6-3E7D-4348-80EE-7ED83FB2BC27}">
      <dgm:prSet/>
      <dgm:spPr/>
      <dgm:t>
        <a:bodyPr/>
        <a:lstStyle/>
        <a:p>
          <a:r>
            <a:rPr lang="en-US"/>
            <a:t>On 1/11 /21 started treatment with imatinib 400 mg once daily </a:t>
          </a:r>
        </a:p>
      </dgm:t>
    </dgm:pt>
    <dgm:pt modelId="{344661A2-E83C-4E1F-924B-DD1CABE58F13}" type="parTrans" cxnId="{C8613D2E-7904-447A-8A18-2BC55E14A299}">
      <dgm:prSet/>
      <dgm:spPr/>
      <dgm:t>
        <a:bodyPr/>
        <a:lstStyle/>
        <a:p>
          <a:endParaRPr lang="en-US"/>
        </a:p>
      </dgm:t>
    </dgm:pt>
    <dgm:pt modelId="{4F50C3C4-331B-4CFD-95C3-242CD4626D92}" type="sibTrans" cxnId="{C8613D2E-7904-447A-8A18-2BC55E14A299}">
      <dgm:prSet/>
      <dgm:spPr/>
      <dgm:t>
        <a:bodyPr/>
        <a:lstStyle/>
        <a:p>
          <a:endParaRPr lang="en-US"/>
        </a:p>
      </dgm:t>
    </dgm:pt>
    <dgm:pt modelId="{2812680B-6A1D-4B9F-A25E-88DC73FAB1F9}">
      <dgm:prSet/>
      <dgm:spPr/>
      <dgm:t>
        <a:bodyPr/>
        <a:lstStyle/>
        <a:p>
          <a:pPr>
            <a:defRPr b="1"/>
          </a:pPr>
          <a:r>
            <a:rPr lang="en-US"/>
            <a:t>17 Nov. 2021</a:t>
          </a:r>
        </a:p>
      </dgm:t>
    </dgm:pt>
    <dgm:pt modelId="{630B9E09-D8F7-4886-88DD-E2FCEEF40053}" type="parTrans" cxnId="{7FF7676B-74ED-4258-966F-583E90801F33}">
      <dgm:prSet/>
      <dgm:spPr/>
      <dgm:t>
        <a:bodyPr/>
        <a:lstStyle/>
        <a:p>
          <a:endParaRPr lang="en-US"/>
        </a:p>
      </dgm:t>
    </dgm:pt>
    <dgm:pt modelId="{21255AE6-F2C3-4387-9EFA-CB0D490DF30D}" type="sibTrans" cxnId="{7FF7676B-74ED-4258-966F-583E90801F33}">
      <dgm:prSet/>
      <dgm:spPr/>
      <dgm:t>
        <a:bodyPr/>
        <a:lstStyle/>
        <a:p>
          <a:endParaRPr lang="en-US"/>
        </a:p>
      </dgm:t>
    </dgm:pt>
    <dgm:pt modelId="{3C5E2DB1-7B3B-4FE3-84E9-79863EBA2FE8}">
      <dgm:prSet/>
      <dgm:spPr/>
      <dgm:t>
        <a:bodyPr/>
        <a:lstStyle/>
        <a:p>
          <a:r>
            <a:rPr lang="en-US"/>
            <a:t>CT WHOLE BODY slight decreased in the dominant tumor size ,stable disease in peritoneum</a:t>
          </a:r>
        </a:p>
      </dgm:t>
    </dgm:pt>
    <dgm:pt modelId="{ECF8197B-CCB7-4A9F-83E8-D34DFEA44DCE}" type="parTrans" cxnId="{309E3592-B480-4811-B3E3-9167F0D7CBF1}">
      <dgm:prSet/>
      <dgm:spPr/>
      <dgm:t>
        <a:bodyPr/>
        <a:lstStyle/>
        <a:p>
          <a:endParaRPr lang="en-US"/>
        </a:p>
      </dgm:t>
    </dgm:pt>
    <dgm:pt modelId="{CD427CC2-0F8D-443A-BAFF-E4EF722B0628}" type="sibTrans" cxnId="{309E3592-B480-4811-B3E3-9167F0D7CBF1}">
      <dgm:prSet/>
      <dgm:spPr/>
      <dgm:t>
        <a:bodyPr/>
        <a:lstStyle/>
        <a:p>
          <a:endParaRPr lang="en-US"/>
        </a:p>
      </dgm:t>
    </dgm:pt>
    <dgm:pt modelId="{352635C9-9A07-48A1-AB0C-F38721E8A15E}">
      <dgm:prSet/>
      <dgm:spPr/>
      <dgm:t>
        <a:bodyPr/>
        <a:lstStyle/>
        <a:p>
          <a:pPr>
            <a:defRPr b="1"/>
          </a:pPr>
          <a:r>
            <a:rPr lang="en-US"/>
            <a:t>6 Jan. 2022</a:t>
          </a:r>
        </a:p>
      </dgm:t>
    </dgm:pt>
    <dgm:pt modelId="{199C13E6-C7FD-4958-9151-0313BF4A85D4}" type="parTrans" cxnId="{9378B147-15B8-40D5-919C-457973B57966}">
      <dgm:prSet/>
      <dgm:spPr/>
      <dgm:t>
        <a:bodyPr/>
        <a:lstStyle/>
        <a:p>
          <a:endParaRPr lang="en-US"/>
        </a:p>
      </dgm:t>
    </dgm:pt>
    <dgm:pt modelId="{DE0E5823-4F1E-4BEB-AA8F-15F1FAAFC219}" type="sibTrans" cxnId="{9378B147-15B8-40D5-919C-457973B57966}">
      <dgm:prSet/>
      <dgm:spPr/>
      <dgm:t>
        <a:bodyPr/>
        <a:lstStyle/>
        <a:p>
          <a:endParaRPr lang="en-US"/>
        </a:p>
      </dgm:t>
    </dgm:pt>
    <dgm:pt modelId="{3CA455D1-17AE-4B74-BE23-00D6DB53AFC8}">
      <dgm:prSet/>
      <dgm:spPr/>
      <dgm:t>
        <a:bodyPr/>
        <a:lstStyle/>
        <a:p>
          <a:r>
            <a:rPr lang="en-US"/>
            <a:t>stable disease</a:t>
          </a:r>
        </a:p>
      </dgm:t>
    </dgm:pt>
    <dgm:pt modelId="{F212E9E4-C2F9-46EE-B8D3-29AC80D7EAA6}" type="parTrans" cxnId="{6E0E4CF3-E0E5-4453-BDC5-92EC921E2B37}">
      <dgm:prSet/>
      <dgm:spPr/>
      <dgm:t>
        <a:bodyPr/>
        <a:lstStyle/>
        <a:p>
          <a:endParaRPr lang="en-US"/>
        </a:p>
      </dgm:t>
    </dgm:pt>
    <dgm:pt modelId="{E41C4E03-2226-42E0-85A8-8F1F803B507B}" type="sibTrans" cxnId="{6E0E4CF3-E0E5-4453-BDC5-92EC921E2B37}">
      <dgm:prSet/>
      <dgm:spPr/>
      <dgm:t>
        <a:bodyPr/>
        <a:lstStyle/>
        <a:p>
          <a:endParaRPr lang="en-US"/>
        </a:p>
      </dgm:t>
    </dgm:pt>
    <dgm:pt modelId="{69635400-0191-4E03-A897-6B4C16E3E261}">
      <dgm:prSet/>
      <dgm:spPr/>
      <dgm:t>
        <a:bodyPr/>
        <a:lstStyle/>
        <a:p>
          <a:pPr>
            <a:defRPr b="1"/>
          </a:pPr>
          <a:r>
            <a:rPr lang="en-US" dirty="0">
              <a:solidFill>
                <a:srgbClr val="FF0000"/>
              </a:solidFill>
            </a:rPr>
            <a:t>24 Apr. 2022</a:t>
          </a:r>
        </a:p>
      </dgm:t>
    </dgm:pt>
    <dgm:pt modelId="{AD3E6BDB-F56D-4F96-9F68-57A645BBD2A9}" type="parTrans" cxnId="{E9077ECD-74B1-4483-B11B-60EE86BEB523}">
      <dgm:prSet/>
      <dgm:spPr/>
      <dgm:t>
        <a:bodyPr/>
        <a:lstStyle/>
        <a:p>
          <a:endParaRPr lang="en-US"/>
        </a:p>
      </dgm:t>
    </dgm:pt>
    <dgm:pt modelId="{1E65545A-8901-4606-AC04-0DB60E7DF413}" type="sibTrans" cxnId="{E9077ECD-74B1-4483-B11B-60EE86BEB523}">
      <dgm:prSet/>
      <dgm:spPr/>
      <dgm:t>
        <a:bodyPr/>
        <a:lstStyle/>
        <a:p>
          <a:endParaRPr lang="en-US"/>
        </a:p>
      </dgm:t>
    </dgm:pt>
    <dgm:pt modelId="{DB173C13-898E-4D5B-BF6F-DC11A203AF2A}">
      <dgm:prSet/>
      <dgm:spPr/>
      <dgm:t>
        <a:bodyPr/>
        <a:lstStyle/>
        <a:p>
          <a:r>
            <a:rPr lang="en-US" dirty="0"/>
            <a:t>Pet 24/04/2022 no change in the dominant tumor size in the right lower abdomen </a:t>
          </a:r>
          <a:r>
            <a:rPr lang="en-US" dirty="0">
              <a:solidFill>
                <a:srgbClr val="FF0000"/>
              </a:solidFill>
            </a:rPr>
            <a:t>' the small tumors increased in size and one of them was increased in uptake </a:t>
          </a:r>
        </a:p>
      </dgm:t>
    </dgm:pt>
    <dgm:pt modelId="{EB6B4D6E-14B6-4CD0-AAE5-D58CB04090D7}" type="parTrans" cxnId="{DD2BA766-1D05-43EE-8B3E-A43B6FB31FA8}">
      <dgm:prSet/>
      <dgm:spPr/>
      <dgm:t>
        <a:bodyPr/>
        <a:lstStyle/>
        <a:p>
          <a:endParaRPr lang="en-US"/>
        </a:p>
      </dgm:t>
    </dgm:pt>
    <dgm:pt modelId="{E01F05BE-667E-455D-A3F7-6D0A10DA5969}" type="sibTrans" cxnId="{DD2BA766-1D05-43EE-8B3E-A43B6FB31FA8}">
      <dgm:prSet/>
      <dgm:spPr/>
      <dgm:t>
        <a:bodyPr/>
        <a:lstStyle/>
        <a:p>
          <a:endParaRPr lang="en-US"/>
        </a:p>
      </dgm:t>
    </dgm:pt>
    <dgm:pt modelId="{01F15F83-9349-1341-8F71-221975316042}" type="pres">
      <dgm:prSet presAssocID="{763F2203-5616-4010-A064-4AF5C3D113CA}" presName="root" presStyleCnt="0">
        <dgm:presLayoutVars>
          <dgm:chMax/>
          <dgm:chPref/>
          <dgm:animLvl val="lvl"/>
        </dgm:presLayoutVars>
      </dgm:prSet>
      <dgm:spPr/>
    </dgm:pt>
    <dgm:pt modelId="{945FB08E-A2F9-DC44-B829-EFE509BC3B04}" type="pres">
      <dgm:prSet presAssocID="{763F2203-5616-4010-A064-4AF5C3D113CA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BB9A43D-260C-6244-863C-34C48E6CC465}" type="pres">
      <dgm:prSet presAssocID="{763F2203-5616-4010-A064-4AF5C3D113CA}" presName="nodes" presStyleCnt="0">
        <dgm:presLayoutVars>
          <dgm:chMax/>
          <dgm:chPref/>
          <dgm:animLvl val="lvl"/>
        </dgm:presLayoutVars>
      </dgm:prSet>
      <dgm:spPr/>
    </dgm:pt>
    <dgm:pt modelId="{21299D24-30C5-5349-8B05-6A1C0957F1F5}" type="pres">
      <dgm:prSet presAssocID="{01A2C376-0449-45CB-85AC-7F6C0A0D51C0}" presName="composite" presStyleCnt="0"/>
      <dgm:spPr/>
    </dgm:pt>
    <dgm:pt modelId="{A498552E-2587-B540-B8A9-EAED4008CB5A}" type="pres">
      <dgm:prSet presAssocID="{01A2C376-0449-45CB-85AC-7F6C0A0D51C0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EF41A3B-7BA1-5940-8F5A-B6A06AD4DB15}" type="pres">
      <dgm:prSet presAssocID="{01A2C376-0449-45CB-85AC-7F6C0A0D51C0}" presName="DropPinPlaceHolder" presStyleCnt="0"/>
      <dgm:spPr/>
    </dgm:pt>
    <dgm:pt modelId="{9C804FEC-E969-934E-B49E-32AA9DC71A7C}" type="pres">
      <dgm:prSet presAssocID="{01A2C376-0449-45CB-85AC-7F6C0A0D51C0}" presName="DropPin" presStyleLbl="alignNode1" presStyleIdx="0" presStyleCnt="4"/>
      <dgm:spPr/>
    </dgm:pt>
    <dgm:pt modelId="{470E7865-6151-EB42-9AC8-6E198E28CF23}" type="pres">
      <dgm:prSet presAssocID="{01A2C376-0449-45CB-85AC-7F6C0A0D51C0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310B2F3-454D-814C-90A3-C976997BCBAB}" type="pres">
      <dgm:prSet presAssocID="{01A2C376-0449-45CB-85AC-7F6C0A0D51C0}" presName="L2TextContainer" presStyleLbl="revTx" presStyleIdx="0" presStyleCnt="8">
        <dgm:presLayoutVars>
          <dgm:bulletEnabled val="1"/>
        </dgm:presLayoutVars>
      </dgm:prSet>
      <dgm:spPr/>
    </dgm:pt>
    <dgm:pt modelId="{B2C75723-E01E-FE4D-B571-7F0E47FD6AC6}" type="pres">
      <dgm:prSet presAssocID="{01A2C376-0449-45CB-85AC-7F6C0A0D51C0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9A73D1AC-9D16-CB49-B72E-1749B7D979AE}" type="pres">
      <dgm:prSet presAssocID="{01A2C376-0449-45CB-85AC-7F6C0A0D51C0}" presName="ConnectLine" presStyleLbl="sibTrans1D1" presStyleIdx="0" presStyleCnt="4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541C955-FE54-B244-A2DC-FA22821F00A2}" type="pres">
      <dgm:prSet presAssocID="{01A2C376-0449-45CB-85AC-7F6C0A0D51C0}" presName="EmptyPlaceHolder" presStyleCnt="0"/>
      <dgm:spPr/>
    </dgm:pt>
    <dgm:pt modelId="{97BA21F9-ECFC-5C47-B593-655E3B35417B}" type="pres">
      <dgm:prSet presAssocID="{44DBE7F9-F956-4DA1-AC7B-E7D159F7135B}" presName="spaceBetweenRectangles" presStyleCnt="0"/>
      <dgm:spPr/>
    </dgm:pt>
    <dgm:pt modelId="{1E29B538-F21C-D441-94E0-984B110B3632}" type="pres">
      <dgm:prSet presAssocID="{2812680B-6A1D-4B9F-A25E-88DC73FAB1F9}" presName="composite" presStyleCnt="0"/>
      <dgm:spPr/>
    </dgm:pt>
    <dgm:pt modelId="{A611FB30-41BE-1B45-ACA4-2496BC8AC08B}" type="pres">
      <dgm:prSet presAssocID="{2812680B-6A1D-4B9F-A25E-88DC73FAB1F9}" presName="ConnectorPoint" presStyleLbl="lnNode1" presStyleIdx="1" presStyleCnt="4"/>
      <dgm:spPr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8A77A3F-2E89-AC4C-8AB4-4D72131C1B2F}" type="pres">
      <dgm:prSet presAssocID="{2812680B-6A1D-4B9F-A25E-88DC73FAB1F9}" presName="DropPinPlaceHolder" presStyleCnt="0"/>
      <dgm:spPr/>
    </dgm:pt>
    <dgm:pt modelId="{9F70FAB3-F53D-5349-AB2E-6E7AEF61AC0C}" type="pres">
      <dgm:prSet presAssocID="{2812680B-6A1D-4B9F-A25E-88DC73FAB1F9}" presName="DropPin" presStyleLbl="alignNode1" presStyleIdx="1" presStyleCnt="4"/>
      <dgm:spPr/>
    </dgm:pt>
    <dgm:pt modelId="{F59CE4D4-2C6A-9E45-BE69-FDC81CCBA658}" type="pres">
      <dgm:prSet presAssocID="{2812680B-6A1D-4B9F-A25E-88DC73FAB1F9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BC9E754-A7B5-C44D-AD3A-EC529874C63B}" type="pres">
      <dgm:prSet presAssocID="{2812680B-6A1D-4B9F-A25E-88DC73FAB1F9}" presName="L2TextContainer" presStyleLbl="revTx" presStyleIdx="2" presStyleCnt="8">
        <dgm:presLayoutVars>
          <dgm:bulletEnabled val="1"/>
        </dgm:presLayoutVars>
      </dgm:prSet>
      <dgm:spPr/>
    </dgm:pt>
    <dgm:pt modelId="{181A3155-8CB5-4D4E-8320-9238F5413366}" type="pres">
      <dgm:prSet presAssocID="{2812680B-6A1D-4B9F-A25E-88DC73FAB1F9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F440B12E-D577-234E-A22E-1916C9EC418E}" type="pres">
      <dgm:prSet presAssocID="{2812680B-6A1D-4B9F-A25E-88DC73FAB1F9}" presName="ConnectLine" presStyleLbl="sibTrans1D1" presStyleIdx="1" presStyleCnt="4"/>
      <dgm:spPr>
        <a:noFill/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dash"/>
          <a:miter lim="800000"/>
        </a:ln>
        <a:effectLst/>
      </dgm:spPr>
    </dgm:pt>
    <dgm:pt modelId="{519B7A2A-E682-A54B-838D-14B8BAD57971}" type="pres">
      <dgm:prSet presAssocID="{2812680B-6A1D-4B9F-A25E-88DC73FAB1F9}" presName="EmptyPlaceHolder" presStyleCnt="0"/>
      <dgm:spPr/>
    </dgm:pt>
    <dgm:pt modelId="{B72BC9E7-31A4-E047-81A8-EB3A9AF89099}" type="pres">
      <dgm:prSet presAssocID="{21255AE6-F2C3-4387-9EFA-CB0D490DF30D}" presName="spaceBetweenRectangles" presStyleCnt="0"/>
      <dgm:spPr/>
    </dgm:pt>
    <dgm:pt modelId="{530B1159-1DDC-BC42-A9C2-EC07EA2908F6}" type="pres">
      <dgm:prSet presAssocID="{352635C9-9A07-48A1-AB0C-F38721E8A15E}" presName="composite" presStyleCnt="0"/>
      <dgm:spPr/>
    </dgm:pt>
    <dgm:pt modelId="{16BF47E0-54B8-2B42-9F5A-DD8A55BBE5C2}" type="pres">
      <dgm:prSet presAssocID="{352635C9-9A07-48A1-AB0C-F38721E8A15E}" presName="ConnectorPoint" presStyleLbl="lnNode1" presStyleIdx="2" presStyleCnt="4"/>
      <dgm:spPr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2540AB-DA63-4947-A879-73952E03D935}" type="pres">
      <dgm:prSet presAssocID="{352635C9-9A07-48A1-AB0C-F38721E8A15E}" presName="DropPinPlaceHolder" presStyleCnt="0"/>
      <dgm:spPr/>
    </dgm:pt>
    <dgm:pt modelId="{A2871C34-7B39-664E-A0E7-F7C1F6CE8B53}" type="pres">
      <dgm:prSet presAssocID="{352635C9-9A07-48A1-AB0C-F38721E8A15E}" presName="DropPin" presStyleLbl="alignNode1" presStyleIdx="2" presStyleCnt="4"/>
      <dgm:spPr/>
    </dgm:pt>
    <dgm:pt modelId="{44F73ED8-80BE-B546-B08F-81EA6928057C}" type="pres">
      <dgm:prSet presAssocID="{352635C9-9A07-48A1-AB0C-F38721E8A15E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C42B7BF-AB5F-BF4E-B4F6-C2B799070856}" type="pres">
      <dgm:prSet presAssocID="{352635C9-9A07-48A1-AB0C-F38721E8A15E}" presName="L2TextContainer" presStyleLbl="revTx" presStyleIdx="4" presStyleCnt="8">
        <dgm:presLayoutVars>
          <dgm:bulletEnabled val="1"/>
        </dgm:presLayoutVars>
      </dgm:prSet>
      <dgm:spPr/>
    </dgm:pt>
    <dgm:pt modelId="{7DAC94B7-10E9-3D49-A124-9473630CBCCD}" type="pres">
      <dgm:prSet presAssocID="{352635C9-9A07-48A1-AB0C-F38721E8A15E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3E970028-AE26-FB4E-8B0D-B75966E2A98D}" type="pres">
      <dgm:prSet presAssocID="{352635C9-9A07-48A1-AB0C-F38721E8A15E}" presName="ConnectLine" presStyleLbl="sibTrans1D1" presStyleIdx="2" presStyleCnt="4"/>
      <dgm:spPr>
        <a:noFill/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dash"/>
          <a:miter lim="800000"/>
        </a:ln>
        <a:effectLst/>
      </dgm:spPr>
    </dgm:pt>
    <dgm:pt modelId="{203E739D-0744-714B-ADD6-14AAE6A04A32}" type="pres">
      <dgm:prSet presAssocID="{352635C9-9A07-48A1-AB0C-F38721E8A15E}" presName="EmptyPlaceHolder" presStyleCnt="0"/>
      <dgm:spPr/>
    </dgm:pt>
    <dgm:pt modelId="{08BD22A8-C1B1-724C-B347-589EEFE73B3B}" type="pres">
      <dgm:prSet presAssocID="{DE0E5823-4F1E-4BEB-AA8F-15F1FAAFC219}" presName="spaceBetweenRectangles" presStyleCnt="0"/>
      <dgm:spPr/>
    </dgm:pt>
    <dgm:pt modelId="{7A4BC6ED-3E01-0D4B-AB58-FCD0BD333E1C}" type="pres">
      <dgm:prSet presAssocID="{69635400-0191-4E03-A897-6B4C16E3E261}" presName="composite" presStyleCnt="0"/>
      <dgm:spPr/>
    </dgm:pt>
    <dgm:pt modelId="{84B02877-DC0A-1F45-8C6B-C291704817F2}" type="pres">
      <dgm:prSet presAssocID="{69635400-0191-4E03-A897-6B4C16E3E261}" presName="ConnectorPoint" presStyleLbl="lnNode1" presStyleIdx="3" presStyleCnt="4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0B1425C-61E2-E34A-B843-EC8352C126C4}" type="pres">
      <dgm:prSet presAssocID="{69635400-0191-4E03-A897-6B4C16E3E261}" presName="DropPinPlaceHolder" presStyleCnt="0"/>
      <dgm:spPr/>
    </dgm:pt>
    <dgm:pt modelId="{5ED55BC5-2748-2145-AA0D-AA08B3CB526E}" type="pres">
      <dgm:prSet presAssocID="{69635400-0191-4E03-A897-6B4C16E3E261}" presName="DropPin" presStyleLbl="alignNode1" presStyleIdx="3" presStyleCnt="4"/>
      <dgm:spPr/>
    </dgm:pt>
    <dgm:pt modelId="{06BE1721-3704-ED48-914B-2081C0DFF7E5}" type="pres">
      <dgm:prSet presAssocID="{69635400-0191-4E03-A897-6B4C16E3E261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3E5B75C-87EC-7A40-BCEC-51FF2BC5E408}" type="pres">
      <dgm:prSet presAssocID="{69635400-0191-4E03-A897-6B4C16E3E261}" presName="L2TextContainer" presStyleLbl="revTx" presStyleIdx="6" presStyleCnt="8">
        <dgm:presLayoutVars>
          <dgm:bulletEnabled val="1"/>
        </dgm:presLayoutVars>
      </dgm:prSet>
      <dgm:spPr/>
    </dgm:pt>
    <dgm:pt modelId="{A4307D10-86AC-A244-98E0-2CDC1E4FF038}" type="pres">
      <dgm:prSet presAssocID="{69635400-0191-4E03-A897-6B4C16E3E261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72297B72-0F67-1C4D-AAD1-5100661E5816}" type="pres">
      <dgm:prSet presAssocID="{69635400-0191-4E03-A897-6B4C16E3E261}" presName="ConnectLine" presStyleLbl="sibTrans1D1" presStyleIdx="3" presStyleCnt="4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252530A2-4507-6A4B-B1D8-9BC69A8A79C3}" type="pres">
      <dgm:prSet presAssocID="{69635400-0191-4E03-A897-6B4C16E3E261}" presName="EmptyPlaceHolder" presStyleCnt="0"/>
      <dgm:spPr/>
    </dgm:pt>
  </dgm:ptLst>
  <dgm:cxnLst>
    <dgm:cxn modelId="{7289BA1E-6EEE-0E4E-92BC-AA785895ED8B}" type="presOf" srcId="{DB173C13-898E-4D5B-BF6F-DC11A203AF2A}" destId="{F3E5B75C-87EC-7A40-BCEC-51FF2BC5E408}" srcOrd="0" destOrd="0" presId="urn:microsoft.com/office/officeart/2017/3/layout/DropPinTimeline"/>
    <dgm:cxn modelId="{C8613D2E-7904-447A-8A18-2BC55E14A299}" srcId="{01A2C376-0449-45CB-85AC-7F6C0A0D51C0}" destId="{36CC15A6-3E7D-4348-80EE-7ED83FB2BC27}" srcOrd="0" destOrd="0" parTransId="{344661A2-E83C-4E1F-924B-DD1CABE58F13}" sibTransId="{4F50C3C4-331B-4CFD-95C3-242CD4626D92}"/>
    <dgm:cxn modelId="{AABE7B31-61EB-7249-88A8-251134D49F16}" type="presOf" srcId="{01A2C376-0449-45CB-85AC-7F6C0A0D51C0}" destId="{B2C75723-E01E-FE4D-B571-7F0E47FD6AC6}" srcOrd="0" destOrd="0" presId="urn:microsoft.com/office/officeart/2017/3/layout/DropPinTimeline"/>
    <dgm:cxn modelId="{6B4FE331-8ADB-E047-A22E-63B500819CD0}" type="presOf" srcId="{69635400-0191-4E03-A897-6B4C16E3E261}" destId="{A4307D10-86AC-A244-98E0-2CDC1E4FF038}" srcOrd="0" destOrd="0" presId="urn:microsoft.com/office/officeart/2017/3/layout/DropPinTimeline"/>
    <dgm:cxn modelId="{FCAFE334-E7DE-4BCC-B08D-9C338C1F8CB7}" srcId="{763F2203-5616-4010-A064-4AF5C3D113CA}" destId="{01A2C376-0449-45CB-85AC-7F6C0A0D51C0}" srcOrd="0" destOrd="0" parTransId="{B42373CA-EE51-4634-8B27-645A2DE63496}" sibTransId="{44DBE7F9-F956-4DA1-AC7B-E7D159F7135B}"/>
    <dgm:cxn modelId="{9E1DD53E-142C-E445-B158-4282B0F7E0BF}" type="presOf" srcId="{3C5E2DB1-7B3B-4FE3-84E9-79863EBA2FE8}" destId="{1BC9E754-A7B5-C44D-AD3A-EC529874C63B}" srcOrd="0" destOrd="0" presId="urn:microsoft.com/office/officeart/2017/3/layout/DropPinTimeline"/>
    <dgm:cxn modelId="{CAF08542-AA9B-9148-A784-99AA2B56B684}" type="presOf" srcId="{36CC15A6-3E7D-4348-80EE-7ED83FB2BC27}" destId="{4310B2F3-454D-814C-90A3-C976997BCBAB}" srcOrd="0" destOrd="0" presId="urn:microsoft.com/office/officeart/2017/3/layout/DropPinTimeline"/>
    <dgm:cxn modelId="{9378B147-15B8-40D5-919C-457973B57966}" srcId="{763F2203-5616-4010-A064-4AF5C3D113CA}" destId="{352635C9-9A07-48A1-AB0C-F38721E8A15E}" srcOrd="2" destOrd="0" parTransId="{199C13E6-C7FD-4958-9151-0313BF4A85D4}" sibTransId="{DE0E5823-4F1E-4BEB-AA8F-15F1FAAFC219}"/>
    <dgm:cxn modelId="{5293394F-F6B5-D945-8F98-4EB0AEA1D8FA}" type="presOf" srcId="{2812680B-6A1D-4B9F-A25E-88DC73FAB1F9}" destId="{181A3155-8CB5-4D4E-8320-9238F5413366}" srcOrd="0" destOrd="0" presId="urn:microsoft.com/office/officeart/2017/3/layout/DropPinTimeline"/>
    <dgm:cxn modelId="{DD2BA766-1D05-43EE-8B3E-A43B6FB31FA8}" srcId="{69635400-0191-4E03-A897-6B4C16E3E261}" destId="{DB173C13-898E-4D5B-BF6F-DC11A203AF2A}" srcOrd="0" destOrd="0" parTransId="{EB6B4D6E-14B6-4CD0-AAE5-D58CB04090D7}" sibTransId="{E01F05BE-667E-455D-A3F7-6D0A10DA5969}"/>
    <dgm:cxn modelId="{7FF7676B-74ED-4258-966F-583E90801F33}" srcId="{763F2203-5616-4010-A064-4AF5C3D113CA}" destId="{2812680B-6A1D-4B9F-A25E-88DC73FAB1F9}" srcOrd="1" destOrd="0" parTransId="{630B9E09-D8F7-4886-88DD-E2FCEEF40053}" sibTransId="{21255AE6-F2C3-4387-9EFA-CB0D490DF30D}"/>
    <dgm:cxn modelId="{309E3592-B480-4811-B3E3-9167F0D7CBF1}" srcId="{2812680B-6A1D-4B9F-A25E-88DC73FAB1F9}" destId="{3C5E2DB1-7B3B-4FE3-84E9-79863EBA2FE8}" srcOrd="0" destOrd="0" parTransId="{ECF8197B-CCB7-4A9F-83E8-D34DFEA44DCE}" sibTransId="{CD427CC2-0F8D-443A-BAFF-E4EF722B0628}"/>
    <dgm:cxn modelId="{E9077ECD-74B1-4483-B11B-60EE86BEB523}" srcId="{763F2203-5616-4010-A064-4AF5C3D113CA}" destId="{69635400-0191-4E03-A897-6B4C16E3E261}" srcOrd="3" destOrd="0" parTransId="{AD3E6BDB-F56D-4F96-9F68-57A645BBD2A9}" sibTransId="{1E65545A-8901-4606-AC04-0DB60E7DF413}"/>
    <dgm:cxn modelId="{4809F4D1-42C7-344B-996E-DBB6B1045E17}" type="presOf" srcId="{352635C9-9A07-48A1-AB0C-F38721E8A15E}" destId="{7DAC94B7-10E9-3D49-A124-9473630CBCCD}" srcOrd="0" destOrd="0" presId="urn:microsoft.com/office/officeart/2017/3/layout/DropPinTimeline"/>
    <dgm:cxn modelId="{72A4A2D7-E6B4-FB45-B520-75A93C8102AE}" type="presOf" srcId="{3CA455D1-17AE-4B74-BE23-00D6DB53AFC8}" destId="{EC42B7BF-AB5F-BF4E-B4F6-C2B799070856}" srcOrd="0" destOrd="0" presId="urn:microsoft.com/office/officeart/2017/3/layout/DropPinTimeline"/>
    <dgm:cxn modelId="{6EB3DBD9-7FBE-7E42-9B95-2EDFF926940B}" type="presOf" srcId="{763F2203-5616-4010-A064-4AF5C3D113CA}" destId="{01F15F83-9349-1341-8F71-221975316042}" srcOrd="0" destOrd="0" presId="urn:microsoft.com/office/officeart/2017/3/layout/DropPinTimeline"/>
    <dgm:cxn modelId="{6E0E4CF3-E0E5-4453-BDC5-92EC921E2B37}" srcId="{352635C9-9A07-48A1-AB0C-F38721E8A15E}" destId="{3CA455D1-17AE-4B74-BE23-00D6DB53AFC8}" srcOrd="0" destOrd="0" parTransId="{F212E9E4-C2F9-46EE-B8D3-29AC80D7EAA6}" sibTransId="{E41C4E03-2226-42E0-85A8-8F1F803B507B}"/>
    <dgm:cxn modelId="{85BB1B89-C686-8E46-AB8F-91F03534D46B}" type="presParOf" srcId="{01F15F83-9349-1341-8F71-221975316042}" destId="{945FB08E-A2F9-DC44-B829-EFE509BC3B04}" srcOrd="0" destOrd="0" presId="urn:microsoft.com/office/officeart/2017/3/layout/DropPinTimeline"/>
    <dgm:cxn modelId="{E9609C10-D83A-5847-8B3E-D824FB88D89B}" type="presParOf" srcId="{01F15F83-9349-1341-8F71-221975316042}" destId="{7BB9A43D-260C-6244-863C-34C48E6CC465}" srcOrd="1" destOrd="0" presId="urn:microsoft.com/office/officeart/2017/3/layout/DropPinTimeline"/>
    <dgm:cxn modelId="{F19628A2-444F-9F46-BECD-D7C3450774B9}" type="presParOf" srcId="{7BB9A43D-260C-6244-863C-34C48E6CC465}" destId="{21299D24-30C5-5349-8B05-6A1C0957F1F5}" srcOrd="0" destOrd="0" presId="urn:microsoft.com/office/officeart/2017/3/layout/DropPinTimeline"/>
    <dgm:cxn modelId="{D3946F0E-E1C7-E848-B192-BE0843973A4F}" type="presParOf" srcId="{21299D24-30C5-5349-8B05-6A1C0957F1F5}" destId="{A498552E-2587-B540-B8A9-EAED4008CB5A}" srcOrd="0" destOrd="0" presId="urn:microsoft.com/office/officeart/2017/3/layout/DropPinTimeline"/>
    <dgm:cxn modelId="{3F4F6A6C-F737-2642-901D-FB4876310D47}" type="presParOf" srcId="{21299D24-30C5-5349-8B05-6A1C0957F1F5}" destId="{BEF41A3B-7BA1-5940-8F5A-B6A06AD4DB15}" srcOrd="1" destOrd="0" presId="urn:microsoft.com/office/officeart/2017/3/layout/DropPinTimeline"/>
    <dgm:cxn modelId="{41D742C3-9727-7041-BC50-7B4DEB7AEF96}" type="presParOf" srcId="{BEF41A3B-7BA1-5940-8F5A-B6A06AD4DB15}" destId="{9C804FEC-E969-934E-B49E-32AA9DC71A7C}" srcOrd="0" destOrd="0" presId="urn:microsoft.com/office/officeart/2017/3/layout/DropPinTimeline"/>
    <dgm:cxn modelId="{D1867B97-57B6-F049-92AF-6874088C0569}" type="presParOf" srcId="{BEF41A3B-7BA1-5940-8F5A-B6A06AD4DB15}" destId="{470E7865-6151-EB42-9AC8-6E198E28CF23}" srcOrd="1" destOrd="0" presId="urn:microsoft.com/office/officeart/2017/3/layout/DropPinTimeline"/>
    <dgm:cxn modelId="{59029105-7F6B-3F41-901C-D124E66BF97B}" type="presParOf" srcId="{21299D24-30C5-5349-8B05-6A1C0957F1F5}" destId="{4310B2F3-454D-814C-90A3-C976997BCBAB}" srcOrd="2" destOrd="0" presId="urn:microsoft.com/office/officeart/2017/3/layout/DropPinTimeline"/>
    <dgm:cxn modelId="{7E02D843-51CB-9C4F-ABED-23DBDCA0559A}" type="presParOf" srcId="{21299D24-30C5-5349-8B05-6A1C0957F1F5}" destId="{B2C75723-E01E-FE4D-B571-7F0E47FD6AC6}" srcOrd="3" destOrd="0" presId="urn:microsoft.com/office/officeart/2017/3/layout/DropPinTimeline"/>
    <dgm:cxn modelId="{EC20D8F9-884A-2544-88C3-D5223AC88C08}" type="presParOf" srcId="{21299D24-30C5-5349-8B05-6A1C0957F1F5}" destId="{9A73D1AC-9D16-CB49-B72E-1749B7D979AE}" srcOrd="4" destOrd="0" presId="urn:microsoft.com/office/officeart/2017/3/layout/DropPinTimeline"/>
    <dgm:cxn modelId="{4F024107-03E3-B048-A25B-192D7C85E22A}" type="presParOf" srcId="{21299D24-30C5-5349-8B05-6A1C0957F1F5}" destId="{2541C955-FE54-B244-A2DC-FA22821F00A2}" srcOrd="5" destOrd="0" presId="urn:microsoft.com/office/officeart/2017/3/layout/DropPinTimeline"/>
    <dgm:cxn modelId="{5C8CF818-F977-8F40-9298-D865C49B2A33}" type="presParOf" srcId="{7BB9A43D-260C-6244-863C-34C48E6CC465}" destId="{97BA21F9-ECFC-5C47-B593-655E3B35417B}" srcOrd="1" destOrd="0" presId="urn:microsoft.com/office/officeart/2017/3/layout/DropPinTimeline"/>
    <dgm:cxn modelId="{E78B3B5A-723A-394D-9531-DE35D4F430F5}" type="presParOf" srcId="{7BB9A43D-260C-6244-863C-34C48E6CC465}" destId="{1E29B538-F21C-D441-94E0-984B110B3632}" srcOrd="2" destOrd="0" presId="urn:microsoft.com/office/officeart/2017/3/layout/DropPinTimeline"/>
    <dgm:cxn modelId="{595914E2-87E5-964F-ADA7-77D303BD9284}" type="presParOf" srcId="{1E29B538-F21C-D441-94E0-984B110B3632}" destId="{A611FB30-41BE-1B45-ACA4-2496BC8AC08B}" srcOrd="0" destOrd="0" presId="urn:microsoft.com/office/officeart/2017/3/layout/DropPinTimeline"/>
    <dgm:cxn modelId="{B3338CAF-83E8-6147-8B31-81A683319926}" type="presParOf" srcId="{1E29B538-F21C-D441-94E0-984B110B3632}" destId="{F8A77A3F-2E89-AC4C-8AB4-4D72131C1B2F}" srcOrd="1" destOrd="0" presId="urn:microsoft.com/office/officeart/2017/3/layout/DropPinTimeline"/>
    <dgm:cxn modelId="{5A0E92D6-B462-9448-A019-6B1188E84989}" type="presParOf" srcId="{F8A77A3F-2E89-AC4C-8AB4-4D72131C1B2F}" destId="{9F70FAB3-F53D-5349-AB2E-6E7AEF61AC0C}" srcOrd="0" destOrd="0" presId="urn:microsoft.com/office/officeart/2017/3/layout/DropPinTimeline"/>
    <dgm:cxn modelId="{4A433F1D-D38C-2A44-BF20-355882C1EAB6}" type="presParOf" srcId="{F8A77A3F-2E89-AC4C-8AB4-4D72131C1B2F}" destId="{F59CE4D4-2C6A-9E45-BE69-FDC81CCBA658}" srcOrd="1" destOrd="0" presId="urn:microsoft.com/office/officeart/2017/3/layout/DropPinTimeline"/>
    <dgm:cxn modelId="{5D6F2407-228D-A34D-AEA4-B1C950AEEF0B}" type="presParOf" srcId="{1E29B538-F21C-D441-94E0-984B110B3632}" destId="{1BC9E754-A7B5-C44D-AD3A-EC529874C63B}" srcOrd="2" destOrd="0" presId="urn:microsoft.com/office/officeart/2017/3/layout/DropPinTimeline"/>
    <dgm:cxn modelId="{9E8B69FA-C954-8441-A73B-68C17BDD1F21}" type="presParOf" srcId="{1E29B538-F21C-D441-94E0-984B110B3632}" destId="{181A3155-8CB5-4D4E-8320-9238F5413366}" srcOrd="3" destOrd="0" presId="urn:microsoft.com/office/officeart/2017/3/layout/DropPinTimeline"/>
    <dgm:cxn modelId="{43152B66-2F4C-804A-8C5C-D2A011324DF2}" type="presParOf" srcId="{1E29B538-F21C-D441-94E0-984B110B3632}" destId="{F440B12E-D577-234E-A22E-1916C9EC418E}" srcOrd="4" destOrd="0" presId="urn:microsoft.com/office/officeart/2017/3/layout/DropPinTimeline"/>
    <dgm:cxn modelId="{AE42C3E2-6FA5-9D4E-AA6A-33A5BDD4129A}" type="presParOf" srcId="{1E29B538-F21C-D441-94E0-984B110B3632}" destId="{519B7A2A-E682-A54B-838D-14B8BAD57971}" srcOrd="5" destOrd="0" presId="urn:microsoft.com/office/officeart/2017/3/layout/DropPinTimeline"/>
    <dgm:cxn modelId="{08BAB9EB-1ECA-BE48-9CD4-BE492EE7CED0}" type="presParOf" srcId="{7BB9A43D-260C-6244-863C-34C48E6CC465}" destId="{B72BC9E7-31A4-E047-81A8-EB3A9AF89099}" srcOrd="3" destOrd="0" presId="urn:microsoft.com/office/officeart/2017/3/layout/DropPinTimeline"/>
    <dgm:cxn modelId="{16C3B29F-8320-C542-80BE-0B536342E520}" type="presParOf" srcId="{7BB9A43D-260C-6244-863C-34C48E6CC465}" destId="{530B1159-1DDC-BC42-A9C2-EC07EA2908F6}" srcOrd="4" destOrd="0" presId="urn:microsoft.com/office/officeart/2017/3/layout/DropPinTimeline"/>
    <dgm:cxn modelId="{DC682BDD-E89A-FC4C-8D9B-33496F59B968}" type="presParOf" srcId="{530B1159-1DDC-BC42-A9C2-EC07EA2908F6}" destId="{16BF47E0-54B8-2B42-9F5A-DD8A55BBE5C2}" srcOrd="0" destOrd="0" presId="urn:microsoft.com/office/officeart/2017/3/layout/DropPinTimeline"/>
    <dgm:cxn modelId="{F642864E-68C3-2940-9224-89F8B67617DD}" type="presParOf" srcId="{530B1159-1DDC-BC42-A9C2-EC07EA2908F6}" destId="{B72540AB-DA63-4947-A879-73952E03D935}" srcOrd="1" destOrd="0" presId="urn:microsoft.com/office/officeart/2017/3/layout/DropPinTimeline"/>
    <dgm:cxn modelId="{3FC924E1-64DA-4C4A-98D0-E549A3BAB887}" type="presParOf" srcId="{B72540AB-DA63-4947-A879-73952E03D935}" destId="{A2871C34-7B39-664E-A0E7-F7C1F6CE8B53}" srcOrd="0" destOrd="0" presId="urn:microsoft.com/office/officeart/2017/3/layout/DropPinTimeline"/>
    <dgm:cxn modelId="{3B7C2476-993C-4746-AD7F-2973111D92F1}" type="presParOf" srcId="{B72540AB-DA63-4947-A879-73952E03D935}" destId="{44F73ED8-80BE-B546-B08F-81EA6928057C}" srcOrd="1" destOrd="0" presId="urn:microsoft.com/office/officeart/2017/3/layout/DropPinTimeline"/>
    <dgm:cxn modelId="{F44375F7-4FBF-7D4E-AFCF-84FAE4F76BD7}" type="presParOf" srcId="{530B1159-1DDC-BC42-A9C2-EC07EA2908F6}" destId="{EC42B7BF-AB5F-BF4E-B4F6-C2B799070856}" srcOrd="2" destOrd="0" presId="urn:microsoft.com/office/officeart/2017/3/layout/DropPinTimeline"/>
    <dgm:cxn modelId="{C60FA528-EA47-4F41-9DAA-52901549E2BC}" type="presParOf" srcId="{530B1159-1DDC-BC42-A9C2-EC07EA2908F6}" destId="{7DAC94B7-10E9-3D49-A124-9473630CBCCD}" srcOrd="3" destOrd="0" presId="urn:microsoft.com/office/officeart/2017/3/layout/DropPinTimeline"/>
    <dgm:cxn modelId="{B80D1A70-1D39-5448-8341-8F1D2FD64275}" type="presParOf" srcId="{530B1159-1DDC-BC42-A9C2-EC07EA2908F6}" destId="{3E970028-AE26-FB4E-8B0D-B75966E2A98D}" srcOrd="4" destOrd="0" presId="urn:microsoft.com/office/officeart/2017/3/layout/DropPinTimeline"/>
    <dgm:cxn modelId="{E59C2DAD-4DF1-4044-BDFA-56DE7B3CB150}" type="presParOf" srcId="{530B1159-1DDC-BC42-A9C2-EC07EA2908F6}" destId="{203E739D-0744-714B-ADD6-14AAE6A04A32}" srcOrd="5" destOrd="0" presId="urn:microsoft.com/office/officeart/2017/3/layout/DropPinTimeline"/>
    <dgm:cxn modelId="{C47A1571-8937-264E-AD95-625F3E976593}" type="presParOf" srcId="{7BB9A43D-260C-6244-863C-34C48E6CC465}" destId="{08BD22A8-C1B1-724C-B347-589EEFE73B3B}" srcOrd="5" destOrd="0" presId="urn:microsoft.com/office/officeart/2017/3/layout/DropPinTimeline"/>
    <dgm:cxn modelId="{C39A9DF7-6FC3-EA41-89EC-5DC6DAAB5DDF}" type="presParOf" srcId="{7BB9A43D-260C-6244-863C-34C48E6CC465}" destId="{7A4BC6ED-3E01-0D4B-AB58-FCD0BD333E1C}" srcOrd="6" destOrd="0" presId="urn:microsoft.com/office/officeart/2017/3/layout/DropPinTimeline"/>
    <dgm:cxn modelId="{130A5E00-0F6D-6C48-B04B-415BAB52DEF7}" type="presParOf" srcId="{7A4BC6ED-3E01-0D4B-AB58-FCD0BD333E1C}" destId="{84B02877-DC0A-1F45-8C6B-C291704817F2}" srcOrd="0" destOrd="0" presId="urn:microsoft.com/office/officeart/2017/3/layout/DropPinTimeline"/>
    <dgm:cxn modelId="{4192240F-4637-E545-9CC8-8E540AA25550}" type="presParOf" srcId="{7A4BC6ED-3E01-0D4B-AB58-FCD0BD333E1C}" destId="{00B1425C-61E2-E34A-B843-EC8352C126C4}" srcOrd="1" destOrd="0" presId="urn:microsoft.com/office/officeart/2017/3/layout/DropPinTimeline"/>
    <dgm:cxn modelId="{326A8599-7A25-6140-8280-FF25A0F9D8C9}" type="presParOf" srcId="{00B1425C-61E2-E34A-B843-EC8352C126C4}" destId="{5ED55BC5-2748-2145-AA0D-AA08B3CB526E}" srcOrd="0" destOrd="0" presId="urn:microsoft.com/office/officeart/2017/3/layout/DropPinTimeline"/>
    <dgm:cxn modelId="{40BB993A-17FE-D642-A709-F81E250B4478}" type="presParOf" srcId="{00B1425C-61E2-E34A-B843-EC8352C126C4}" destId="{06BE1721-3704-ED48-914B-2081C0DFF7E5}" srcOrd="1" destOrd="0" presId="urn:microsoft.com/office/officeart/2017/3/layout/DropPinTimeline"/>
    <dgm:cxn modelId="{1C1A065B-20CB-9A48-8B87-4194759200A7}" type="presParOf" srcId="{7A4BC6ED-3E01-0D4B-AB58-FCD0BD333E1C}" destId="{F3E5B75C-87EC-7A40-BCEC-51FF2BC5E408}" srcOrd="2" destOrd="0" presId="urn:microsoft.com/office/officeart/2017/3/layout/DropPinTimeline"/>
    <dgm:cxn modelId="{D5DB8A3F-63F3-2448-845F-D1FBF9EEC1B1}" type="presParOf" srcId="{7A4BC6ED-3E01-0D4B-AB58-FCD0BD333E1C}" destId="{A4307D10-86AC-A244-98E0-2CDC1E4FF038}" srcOrd="3" destOrd="0" presId="urn:microsoft.com/office/officeart/2017/3/layout/DropPinTimeline"/>
    <dgm:cxn modelId="{4E0893D1-7836-9243-83FC-29699F99A844}" type="presParOf" srcId="{7A4BC6ED-3E01-0D4B-AB58-FCD0BD333E1C}" destId="{72297B72-0F67-1C4D-AAD1-5100661E5816}" srcOrd="4" destOrd="0" presId="urn:microsoft.com/office/officeart/2017/3/layout/DropPinTimeline"/>
    <dgm:cxn modelId="{A2A63333-4702-404E-B57D-C1E857F83009}" type="presParOf" srcId="{7A4BC6ED-3E01-0D4B-AB58-FCD0BD333E1C}" destId="{252530A2-4507-6A4B-B1D8-9BC69A8A79C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FB08E-A2F9-DC44-B829-EFE509BC3B04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04FEC-E969-934E-B49E-32AA9DC71A7C}">
      <dsp:nvSpPr>
        <dsp:cNvPr id="0" name=""/>
        <dsp:cNvSpPr/>
      </dsp:nvSpPr>
      <dsp:spPr>
        <a:xfrm rot="8100000">
          <a:off x="69941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E7865-6151-EB42-9AC8-6E198E28CF23}">
      <dsp:nvSpPr>
        <dsp:cNvPr id="0" name=""/>
        <dsp:cNvSpPr/>
      </dsp:nvSpPr>
      <dsp:spPr>
        <a:xfrm>
          <a:off x="104194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0B2F3-454D-814C-90A3-C976997BCBAB}">
      <dsp:nvSpPr>
        <dsp:cNvPr id="0" name=""/>
        <dsp:cNvSpPr/>
      </dsp:nvSpPr>
      <dsp:spPr>
        <a:xfrm>
          <a:off x="442134" y="855332"/>
          <a:ext cx="3631825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 1/11 /21 started treatment with imatinib 400 mg once daily </a:t>
          </a:r>
        </a:p>
      </dsp:txBody>
      <dsp:txXfrm>
        <a:off x="442134" y="855332"/>
        <a:ext cx="3631825" cy="1241070"/>
      </dsp:txXfrm>
    </dsp:sp>
    <dsp:sp modelId="{B2C75723-E01E-FE4D-B571-7F0E47FD6AC6}">
      <dsp:nvSpPr>
        <dsp:cNvPr id="0" name=""/>
        <dsp:cNvSpPr/>
      </dsp:nvSpPr>
      <dsp:spPr>
        <a:xfrm>
          <a:off x="442134" y="419280"/>
          <a:ext cx="3631825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 Nov. 21</a:t>
          </a:r>
        </a:p>
      </dsp:txBody>
      <dsp:txXfrm>
        <a:off x="442134" y="419280"/>
        <a:ext cx="3631825" cy="436051"/>
      </dsp:txXfrm>
    </dsp:sp>
    <dsp:sp modelId="{9A73D1AC-9D16-CB49-B72E-1749B7D979AE}">
      <dsp:nvSpPr>
        <dsp:cNvPr id="0" name=""/>
        <dsp:cNvSpPr/>
      </dsp:nvSpPr>
      <dsp:spPr>
        <a:xfrm>
          <a:off x="224109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8552E-2587-B540-B8A9-EAED4008CB5A}">
      <dsp:nvSpPr>
        <dsp:cNvPr id="0" name=""/>
        <dsp:cNvSpPr/>
      </dsp:nvSpPr>
      <dsp:spPr>
        <a:xfrm>
          <a:off x="184084" y="2057157"/>
          <a:ext cx="78489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0FAB3-F53D-5349-AB2E-6E7AEF61AC0C}">
      <dsp:nvSpPr>
        <dsp:cNvPr id="0" name=""/>
        <dsp:cNvSpPr/>
      </dsp:nvSpPr>
      <dsp:spPr>
        <a:xfrm rot="18900000">
          <a:off x="2249931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380216"/>
            <a:satOff val="4336"/>
            <a:lumOff val="12483"/>
            <a:alphaOff val="0"/>
          </a:schemeClr>
        </a:solidFill>
        <a:ln w="25400" cap="flat" cmpd="sng" algn="ctr">
          <a:solidFill>
            <a:schemeClr val="accent2">
              <a:hueOff val="380216"/>
              <a:satOff val="4336"/>
              <a:lumOff val="1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E4D4-2C6A-9E45-BE69-FDC81CCBA658}">
      <dsp:nvSpPr>
        <dsp:cNvPr id="0" name=""/>
        <dsp:cNvSpPr/>
      </dsp:nvSpPr>
      <dsp:spPr>
        <a:xfrm>
          <a:off x="2284184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9E754-A7B5-C44D-AD3A-EC529874C63B}">
      <dsp:nvSpPr>
        <dsp:cNvPr id="0" name=""/>
        <dsp:cNvSpPr/>
      </dsp:nvSpPr>
      <dsp:spPr>
        <a:xfrm>
          <a:off x="2622124" y="2096402"/>
          <a:ext cx="3631825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CT WHOLE BODY slight decreased in the dominant tumor size ,stable disease in peritoneum</a:t>
          </a:r>
        </a:p>
      </dsp:txBody>
      <dsp:txXfrm>
        <a:off x="2622124" y="2096402"/>
        <a:ext cx="3631825" cy="1241070"/>
      </dsp:txXfrm>
    </dsp:sp>
    <dsp:sp modelId="{181A3155-8CB5-4D4E-8320-9238F5413366}">
      <dsp:nvSpPr>
        <dsp:cNvPr id="0" name=""/>
        <dsp:cNvSpPr/>
      </dsp:nvSpPr>
      <dsp:spPr>
        <a:xfrm>
          <a:off x="2622124" y="3337472"/>
          <a:ext cx="3631825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17 Nov. 2021</a:t>
          </a:r>
        </a:p>
      </dsp:txBody>
      <dsp:txXfrm>
        <a:off x="2622124" y="3337472"/>
        <a:ext cx="3631825" cy="436051"/>
      </dsp:txXfrm>
    </dsp:sp>
    <dsp:sp modelId="{F440B12E-D577-234E-A22E-1916C9EC418E}">
      <dsp:nvSpPr>
        <dsp:cNvPr id="0" name=""/>
        <dsp:cNvSpPr/>
      </dsp:nvSpPr>
      <dsp:spPr>
        <a:xfrm>
          <a:off x="2404098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1FB30-41BE-1B45-ACA4-2496BC8AC08B}">
      <dsp:nvSpPr>
        <dsp:cNvPr id="0" name=""/>
        <dsp:cNvSpPr/>
      </dsp:nvSpPr>
      <dsp:spPr>
        <a:xfrm>
          <a:off x="2364073" y="2057157"/>
          <a:ext cx="78489" cy="78489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71C34-7B39-664E-A0E7-F7C1F6CE8B53}">
      <dsp:nvSpPr>
        <dsp:cNvPr id="0" name=""/>
        <dsp:cNvSpPr/>
      </dsp:nvSpPr>
      <dsp:spPr>
        <a:xfrm rot="8100000">
          <a:off x="4429920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760433"/>
            <a:satOff val="8672"/>
            <a:lumOff val="24967"/>
            <a:alphaOff val="0"/>
          </a:schemeClr>
        </a:solidFill>
        <a:ln w="25400" cap="flat" cmpd="sng" algn="ctr">
          <a:solidFill>
            <a:schemeClr val="accent2">
              <a:hueOff val="760433"/>
              <a:satOff val="8672"/>
              <a:lumOff val="249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73ED8-80BE-B546-B08F-81EA6928057C}">
      <dsp:nvSpPr>
        <dsp:cNvPr id="0" name=""/>
        <dsp:cNvSpPr/>
      </dsp:nvSpPr>
      <dsp:spPr>
        <a:xfrm>
          <a:off x="4464174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2B7BF-AB5F-BF4E-B4F6-C2B799070856}">
      <dsp:nvSpPr>
        <dsp:cNvPr id="0" name=""/>
        <dsp:cNvSpPr/>
      </dsp:nvSpPr>
      <dsp:spPr>
        <a:xfrm>
          <a:off x="4802114" y="855332"/>
          <a:ext cx="3631825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stable disease</a:t>
          </a:r>
        </a:p>
      </dsp:txBody>
      <dsp:txXfrm>
        <a:off x="4802114" y="855332"/>
        <a:ext cx="3631825" cy="1241070"/>
      </dsp:txXfrm>
    </dsp:sp>
    <dsp:sp modelId="{7DAC94B7-10E9-3D49-A124-9473630CBCCD}">
      <dsp:nvSpPr>
        <dsp:cNvPr id="0" name=""/>
        <dsp:cNvSpPr/>
      </dsp:nvSpPr>
      <dsp:spPr>
        <a:xfrm>
          <a:off x="4802114" y="419280"/>
          <a:ext cx="3631825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6 Jan. 2022</a:t>
          </a:r>
        </a:p>
      </dsp:txBody>
      <dsp:txXfrm>
        <a:off x="4802114" y="419280"/>
        <a:ext cx="3631825" cy="436051"/>
      </dsp:txXfrm>
    </dsp:sp>
    <dsp:sp modelId="{3E970028-AE26-FB4E-8B0D-B75966E2A98D}">
      <dsp:nvSpPr>
        <dsp:cNvPr id="0" name=""/>
        <dsp:cNvSpPr/>
      </dsp:nvSpPr>
      <dsp:spPr>
        <a:xfrm>
          <a:off x="4584088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F47E0-54B8-2B42-9F5A-DD8A55BBE5C2}">
      <dsp:nvSpPr>
        <dsp:cNvPr id="0" name=""/>
        <dsp:cNvSpPr/>
      </dsp:nvSpPr>
      <dsp:spPr>
        <a:xfrm>
          <a:off x="4544063" y="2057157"/>
          <a:ext cx="78489" cy="78489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55BC5-2748-2145-AA0D-AA08B3CB526E}">
      <dsp:nvSpPr>
        <dsp:cNvPr id="0" name=""/>
        <dsp:cNvSpPr/>
      </dsp:nvSpPr>
      <dsp:spPr>
        <a:xfrm rot="18900000">
          <a:off x="6609910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1140649"/>
            <a:satOff val="13008"/>
            <a:lumOff val="37450"/>
            <a:alphaOff val="0"/>
          </a:schemeClr>
        </a:solidFill>
        <a:ln w="25400" cap="flat" cmpd="sng" algn="ctr">
          <a:solidFill>
            <a:schemeClr val="accent2">
              <a:hueOff val="1140649"/>
              <a:satOff val="13008"/>
              <a:lumOff val="3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E1721-3704-ED48-914B-2081C0DFF7E5}">
      <dsp:nvSpPr>
        <dsp:cNvPr id="0" name=""/>
        <dsp:cNvSpPr/>
      </dsp:nvSpPr>
      <dsp:spPr>
        <a:xfrm>
          <a:off x="6644163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5B75C-87EC-7A40-BCEC-51FF2BC5E408}">
      <dsp:nvSpPr>
        <dsp:cNvPr id="0" name=""/>
        <dsp:cNvSpPr/>
      </dsp:nvSpPr>
      <dsp:spPr>
        <a:xfrm>
          <a:off x="6982103" y="2096402"/>
          <a:ext cx="3631825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Pet 24/04/2022 no change in the dominant tumor size in the right lower abdomen </a:t>
          </a:r>
          <a:r>
            <a:rPr lang="en-US" sz="1500" kern="1200" dirty="0">
              <a:solidFill>
                <a:srgbClr val="FF0000"/>
              </a:solidFill>
            </a:rPr>
            <a:t>' the small tumors increased in size and one of them was increased in uptake </a:t>
          </a:r>
        </a:p>
      </dsp:txBody>
      <dsp:txXfrm>
        <a:off x="6982103" y="2096402"/>
        <a:ext cx="3631825" cy="1241070"/>
      </dsp:txXfrm>
    </dsp:sp>
    <dsp:sp modelId="{A4307D10-86AC-A244-98E0-2CDC1E4FF038}">
      <dsp:nvSpPr>
        <dsp:cNvPr id="0" name=""/>
        <dsp:cNvSpPr/>
      </dsp:nvSpPr>
      <dsp:spPr>
        <a:xfrm>
          <a:off x="6982103" y="3337472"/>
          <a:ext cx="3631825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solidFill>
                <a:srgbClr val="FF0000"/>
              </a:solidFill>
            </a:rPr>
            <a:t>24 Apr. 2022</a:t>
          </a:r>
        </a:p>
      </dsp:txBody>
      <dsp:txXfrm>
        <a:off x="6982103" y="3337472"/>
        <a:ext cx="3631825" cy="436051"/>
      </dsp:txXfrm>
    </dsp:sp>
    <dsp:sp modelId="{72297B72-0F67-1C4D-AAD1-5100661E5816}">
      <dsp:nvSpPr>
        <dsp:cNvPr id="0" name=""/>
        <dsp:cNvSpPr/>
      </dsp:nvSpPr>
      <dsp:spPr>
        <a:xfrm>
          <a:off x="6764078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02877-DC0A-1F45-8C6B-C291704817F2}">
      <dsp:nvSpPr>
        <dsp:cNvPr id="0" name=""/>
        <dsp:cNvSpPr/>
      </dsp:nvSpPr>
      <dsp:spPr>
        <a:xfrm>
          <a:off x="6724053" y="2057157"/>
          <a:ext cx="78489" cy="7848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398D-6423-FD40-9369-1C0D11879F43}" type="datetimeFigureOut">
              <a:rPr lang="en-IL" smtClean="0"/>
              <a:t>26/06/2023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E55E-6865-524C-BA6D-3DFCFA61755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151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2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4758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053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7731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6840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9887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817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.</a:t>
            </a:r>
            <a:endParaRPr lang="en-IL" dirty="0"/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24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821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fedb87d0a2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fedb87d0a2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2AAF-B372-8444-8A57-6BFE4FBFBE85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96712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2AAF-B372-8444-8A57-6BFE4FBFBE85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6411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097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FE55E-6865-524C-BA6D-3DFCFA61755F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837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7861303">
            <a:off x="10254200" y="-958164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2331521">
            <a:off x="-2646011" y="5245477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920665">
            <a:off x="9882877" y="6367875"/>
            <a:ext cx="2716647" cy="544333"/>
          </a:xfrm>
          <a:custGeom>
            <a:avLst/>
            <a:gdLst/>
            <a:ahLst/>
            <a:cxnLst/>
            <a:rect l="l" t="t" r="r" b="b"/>
            <a:pathLst>
              <a:path w="4332" h="868" extrusionOk="0">
                <a:moveTo>
                  <a:pt x="3873" y="0"/>
                </a:moveTo>
                <a:cubicBezTo>
                  <a:pt x="3815" y="0"/>
                  <a:pt x="3756" y="4"/>
                  <a:pt x="3697" y="11"/>
                </a:cubicBezTo>
                <a:cubicBezTo>
                  <a:pt x="3603" y="24"/>
                  <a:pt x="3308" y="67"/>
                  <a:pt x="3046" y="285"/>
                </a:cubicBezTo>
                <a:cubicBezTo>
                  <a:pt x="2918" y="392"/>
                  <a:pt x="2866" y="486"/>
                  <a:pt x="2828" y="559"/>
                </a:cubicBezTo>
                <a:cubicBezTo>
                  <a:pt x="2798" y="619"/>
                  <a:pt x="2781" y="645"/>
                  <a:pt x="2729" y="671"/>
                </a:cubicBezTo>
                <a:cubicBezTo>
                  <a:pt x="2710" y="678"/>
                  <a:pt x="2693" y="682"/>
                  <a:pt x="2675" y="682"/>
                </a:cubicBezTo>
                <a:cubicBezTo>
                  <a:pt x="2634" y="682"/>
                  <a:pt x="2589" y="661"/>
                  <a:pt x="2502" y="619"/>
                </a:cubicBezTo>
                <a:cubicBezTo>
                  <a:pt x="2382" y="559"/>
                  <a:pt x="2220" y="478"/>
                  <a:pt x="1937" y="418"/>
                </a:cubicBezTo>
                <a:cubicBezTo>
                  <a:pt x="1924" y="418"/>
                  <a:pt x="1911" y="414"/>
                  <a:pt x="1898" y="414"/>
                </a:cubicBezTo>
                <a:cubicBezTo>
                  <a:pt x="1778" y="388"/>
                  <a:pt x="1551" y="345"/>
                  <a:pt x="1273" y="234"/>
                </a:cubicBezTo>
                <a:cubicBezTo>
                  <a:pt x="1226" y="212"/>
                  <a:pt x="1187" y="195"/>
                  <a:pt x="1153" y="178"/>
                </a:cubicBezTo>
                <a:cubicBezTo>
                  <a:pt x="1036" y="127"/>
                  <a:pt x="948" y="91"/>
                  <a:pt x="827" y="91"/>
                </a:cubicBezTo>
                <a:cubicBezTo>
                  <a:pt x="815" y="91"/>
                  <a:pt x="802" y="91"/>
                  <a:pt x="789" y="92"/>
                </a:cubicBezTo>
                <a:cubicBezTo>
                  <a:pt x="549" y="109"/>
                  <a:pt x="399" y="242"/>
                  <a:pt x="309" y="324"/>
                </a:cubicBezTo>
                <a:cubicBezTo>
                  <a:pt x="168" y="439"/>
                  <a:pt x="65" y="598"/>
                  <a:pt x="1" y="773"/>
                </a:cubicBezTo>
                <a:lnTo>
                  <a:pt x="176" y="838"/>
                </a:lnTo>
                <a:cubicBezTo>
                  <a:pt x="211" y="735"/>
                  <a:pt x="283" y="585"/>
                  <a:pt x="429" y="461"/>
                </a:cubicBezTo>
                <a:cubicBezTo>
                  <a:pt x="506" y="396"/>
                  <a:pt x="626" y="294"/>
                  <a:pt x="802" y="276"/>
                </a:cubicBezTo>
                <a:cubicBezTo>
                  <a:pt x="808" y="276"/>
                  <a:pt x="815" y="276"/>
                  <a:pt x="822" y="276"/>
                </a:cubicBezTo>
                <a:cubicBezTo>
                  <a:pt x="905" y="276"/>
                  <a:pt x="965" y="302"/>
                  <a:pt x="1076" y="349"/>
                </a:cubicBezTo>
                <a:cubicBezTo>
                  <a:pt x="1114" y="366"/>
                  <a:pt x="1153" y="384"/>
                  <a:pt x="1204" y="405"/>
                </a:cubicBezTo>
                <a:cubicBezTo>
                  <a:pt x="1500" y="521"/>
                  <a:pt x="1736" y="568"/>
                  <a:pt x="1864" y="593"/>
                </a:cubicBezTo>
                <a:cubicBezTo>
                  <a:pt x="1877" y="598"/>
                  <a:pt x="1890" y="598"/>
                  <a:pt x="1898" y="602"/>
                </a:cubicBezTo>
                <a:cubicBezTo>
                  <a:pt x="2160" y="653"/>
                  <a:pt x="2310" y="731"/>
                  <a:pt x="2421" y="786"/>
                </a:cubicBezTo>
                <a:cubicBezTo>
                  <a:pt x="2511" y="829"/>
                  <a:pt x="2588" y="868"/>
                  <a:pt x="2674" y="868"/>
                </a:cubicBezTo>
                <a:cubicBezTo>
                  <a:pt x="2712" y="868"/>
                  <a:pt x="2755" y="859"/>
                  <a:pt x="2802" y="838"/>
                </a:cubicBezTo>
                <a:cubicBezTo>
                  <a:pt x="2913" y="791"/>
                  <a:pt x="2952" y="718"/>
                  <a:pt x="2991" y="645"/>
                </a:cubicBezTo>
                <a:cubicBezTo>
                  <a:pt x="3025" y="581"/>
                  <a:pt x="3063" y="512"/>
                  <a:pt x="3166" y="426"/>
                </a:cubicBezTo>
                <a:cubicBezTo>
                  <a:pt x="3385" y="242"/>
                  <a:pt x="3642" y="208"/>
                  <a:pt x="3723" y="195"/>
                </a:cubicBezTo>
                <a:cubicBezTo>
                  <a:pt x="3775" y="188"/>
                  <a:pt x="3827" y="184"/>
                  <a:pt x="3878" y="184"/>
                </a:cubicBezTo>
                <a:cubicBezTo>
                  <a:pt x="4012" y="184"/>
                  <a:pt x="4145" y="208"/>
                  <a:pt x="4271" y="251"/>
                </a:cubicBezTo>
                <a:lnTo>
                  <a:pt x="4331" y="75"/>
                </a:lnTo>
                <a:cubicBezTo>
                  <a:pt x="4185" y="25"/>
                  <a:pt x="4029" y="0"/>
                  <a:pt x="38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5065275">
            <a:off x="3106125" y="-1637277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4942204">
            <a:off x="256474" y="4439289"/>
            <a:ext cx="3101797" cy="4437745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7957064">
            <a:off x="11207554" y="101944"/>
            <a:ext cx="1197783" cy="610533"/>
          </a:xfrm>
          <a:custGeom>
            <a:avLst/>
            <a:gdLst/>
            <a:ahLst/>
            <a:cxnLst/>
            <a:rect l="l" t="t" r="r" b="b"/>
            <a:pathLst>
              <a:path w="1646" h="839" extrusionOk="0">
                <a:moveTo>
                  <a:pt x="993" y="1"/>
                </a:moveTo>
                <a:cubicBezTo>
                  <a:pt x="918" y="1"/>
                  <a:pt x="848" y="20"/>
                  <a:pt x="793" y="63"/>
                </a:cubicBezTo>
                <a:cubicBezTo>
                  <a:pt x="703" y="132"/>
                  <a:pt x="699" y="235"/>
                  <a:pt x="695" y="312"/>
                </a:cubicBezTo>
                <a:cubicBezTo>
                  <a:pt x="690" y="385"/>
                  <a:pt x="686" y="427"/>
                  <a:pt x="647" y="457"/>
                </a:cubicBezTo>
                <a:cubicBezTo>
                  <a:pt x="613" y="483"/>
                  <a:pt x="579" y="492"/>
                  <a:pt x="498" y="509"/>
                </a:cubicBezTo>
                <a:cubicBezTo>
                  <a:pt x="446" y="522"/>
                  <a:pt x="382" y="535"/>
                  <a:pt x="292" y="560"/>
                </a:cubicBezTo>
                <a:cubicBezTo>
                  <a:pt x="193" y="590"/>
                  <a:pt x="95" y="629"/>
                  <a:pt x="1" y="672"/>
                </a:cubicBezTo>
                <a:lnTo>
                  <a:pt x="78" y="839"/>
                </a:lnTo>
                <a:cubicBezTo>
                  <a:pt x="163" y="800"/>
                  <a:pt x="253" y="766"/>
                  <a:pt x="343" y="740"/>
                </a:cubicBezTo>
                <a:cubicBezTo>
                  <a:pt x="425" y="714"/>
                  <a:pt x="489" y="702"/>
                  <a:pt x="536" y="693"/>
                </a:cubicBezTo>
                <a:cubicBezTo>
                  <a:pt x="626" y="672"/>
                  <a:pt x="690" y="659"/>
                  <a:pt x="759" y="607"/>
                </a:cubicBezTo>
                <a:cubicBezTo>
                  <a:pt x="870" y="522"/>
                  <a:pt x="874" y="406"/>
                  <a:pt x="879" y="320"/>
                </a:cubicBezTo>
                <a:cubicBezTo>
                  <a:pt x="883" y="252"/>
                  <a:pt x="887" y="222"/>
                  <a:pt x="909" y="209"/>
                </a:cubicBezTo>
                <a:cubicBezTo>
                  <a:pt x="928" y="194"/>
                  <a:pt x="957" y="186"/>
                  <a:pt x="991" y="186"/>
                </a:cubicBezTo>
                <a:cubicBezTo>
                  <a:pt x="1081" y="186"/>
                  <a:pt x="1209" y="236"/>
                  <a:pt x="1299" y="316"/>
                </a:cubicBezTo>
                <a:cubicBezTo>
                  <a:pt x="1436" y="436"/>
                  <a:pt x="1457" y="607"/>
                  <a:pt x="1457" y="676"/>
                </a:cubicBezTo>
                <a:lnTo>
                  <a:pt x="1645" y="672"/>
                </a:lnTo>
                <a:cubicBezTo>
                  <a:pt x="1641" y="577"/>
                  <a:pt x="1616" y="346"/>
                  <a:pt x="1418" y="175"/>
                </a:cubicBezTo>
                <a:cubicBezTo>
                  <a:pt x="1305" y="73"/>
                  <a:pt x="1140" y="1"/>
                  <a:pt x="9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50800" y="4724403"/>
            <a:ext cx="49468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 rot="-866188">
            <a:off x="-1435583" y="-2138214"/>
            <a:ext cx="4090924" cy="3956793"/>
            <a:chOff x="-1032121" y="-1501748"/>
            <a:chExt cx="3068271" cy="2967671"/>
          </a:xfrm>
        </p:grpSpPr>
        <p:sp>
          <p:nvSpPr>
            <p:cNvPr id="17" name="Google Shape;17;p2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50800" y="1232233"/>
            <a:ext cx="5221200" cy="3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None/>
              <a:defRPr sz="82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150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1"/>
          <p:cNvGrpSpPr/>
          <p:nvPr/>
        </p:nvGrpSpPr>
        <p:grpSpPr>
          <a:xfrm>
            <a:off x="-2414999" y="-2657067"/>
            <a:ext cx="6636037" cy="5592244"/>
            <a:chOff x="-1474259" y="-1153969"/>
            <a:chExt cx="3586789" cy="3022617"/>
          </a:xfrm>
        </p:grpSpPr>
        <p:sp>
          <p:nvSpPr>
            <p:cNvPr id="119" name="Google Shape;119;p11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1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 hasCustomPrompt="1"/>
          </p:nvPr>
        </p:nvSpPr>
        <p:spPr>
          <a:xfrm>
            <a:off x="2296400" y="1937633"/>
            <a:ext cx="75992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12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2296400" y="4257567"/>
            <a:ext cx="75992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23" name="Google Shape;123;p11"/>
          <p:cNvGrpSpPr/>
          <p:nvPr/>
        </p:nvGrpSpPr>
        <p:grpSpPr>
          <a:xfrm rot="9933757">
            <a:off x="8980158" y="4753855"/>
            <a:ext cx="4648565" cy="4496152"/>
            <a:chOff x="-1032121" y="-1501748"/>
            <a:chExt cx="3068271" cy="2967671"/>
          </a:xfrm>
        </p:grpSpPr>
        <p:sp>
          <p:nvSpPr>
            <p:cNvPr id="124" name="Google Shape;124;p11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1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11"/>
          <p:cNvSpPr/>
          <p:nvPr/>
        </p:nvSpPr>
        <p:spPr>
          <a:xfrm rot="2938697">
            <a:off x="-2459017" y="4828038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1"/>
          <p:cNvSpPr/>
          <p:nvPr/>
        </p:nvSpPr>
        <p:spPr>
          <a:xfrm rot="-8468479">
            <a:off x="9356665" y="-1427558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1"/>
          <p:cNvSpPr/>
          <p:nvPr/>
        </p:nvSpPr>
        <p:spPr>
          <a:xfrm rot="8934762" flipH="1">
            <a:off x="9111116" y="-1301388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1"/>
          <p:cNvSpPr/>
          <p:nvPr/>
        </p:nvSpPr>
        <p:spPr>
          <a:xfrm rot="10800000" flipH="1">
            <a:off x="-982466" y="4879035"/>
            <a:ext cx="3056724" cy="3588708"/>
          </a:xfrm>
          <a:custGeom>
            <a:avLst/>
            <a:gdLst/>
            <a:ahLst/>
            <a:cxnLst/>
            <a:rect l="l" t="t" r="r" b="b"/>
            <a:pathLst>
              <a:path w="5488" h="6443" extrusionOk="0">
                <a:moveTo>
                  <a:pt x="4897" y="0"/>
                </a:moveTo>
                <a:lnTo>
                  <a:pt x="4897" y="244"/>
                </a:lnTo>
                <a:cubicBezTo>
                  <a:pt x="4906" y="244"/>
                  <a:pt x="4915" y="244"/>
                  <a:pt x="4924" y="244"/>
                </a:cubicBezTo>
                <a:cubicBezTo>
                  <a:pt x="5055" y="244"/>
                  <a:pt x="5144" y="274"/>
                  <a:pt x="5184" y="330"/>
                </a:cubicBezTo>
                <a:cubicBezTo>
                  <a:pt x="5227" y="386"/>
                  <a:pt x="5205" y="471"/>
                  <a:pt x="5158" y="643"/>
                </a:cubicBezTo>
                <a:cubicBezTo>
                  <a:pt x="5124" y="767"/>
                  <a:pt x="5085" y="917"/>
                  <a:pt x="5064" y="1105"/>
                </a:cubicBezTo>
                <a:cubicBezTo>
                  <a:pt x="5034" y="1388"/>
                  <a:pt x="5077" y="1546"/>
                  <a:pt x="5107" y="1671"/>
                </a:cubicBezTo>
                <a:cubicBezTo>
                  <a:pt x="5137" y="1786"/>
                  <a:pt x="5158" y="1859"/>
                  <a:pt x="5124" y="2009"/>
                </a:cubicBezTo>
                <a:cubicBezTo>
                  <a:pt x="5051" y="2313"/>
                  <a:pt x="4794" y="2682"/>
                  <a:pt x="4438" y="2802"/>
                </a:cubicBezTo>
                <a:cubicBezTo>
                  <a:pt x="4348" y="2833"/>
                  <a:pt x="4267" y="2843"/>
                  <a:pt x="4189" y="2843"/>
                </a:cubicBezTo>
                <a:cubicBezTo>
                  <a:pt x="4120" y="2843"/>
                  <a:pt x="4053" y="2835"/>
                  <a:pt x="3984" y="2827"/>
                </a:cubicBezTo>
                <a:cubicBezTo>
                  <a:pt x="3917" y="2820"/>
                  <a:pt x="3848" y="2812"/>
                  <a:pt x="3778" y="2812"/>
                </a:cubicBezTo>
                <a:cubicBezTo>
                  <a:pt x="3651" y="2812"/>
                  <a:pt x="3519" y="2837"/>
                  <a:pt x="3376" y="2930"/>
                </a:cubicBezTo>
                <a:cubicBezTo>
                  <a:pt x="3200" y="3046"/>
                  <a:pt x="3012" y="3251"/>
                  <a:pt x="3055" y="3457"/>
                </a:cubicBezTo>
                <a:cubicBezTo>
                  <a:pt x="3093" y="3641"/>
                  <a:pt x="3282" y="3710"/>
                  <a:pt x="3445" y="3770"/>
                </a:cubicBezTo>
                <a:cubicBezTo>
                  <a:pt x="3573" y="3812"/>
                  <a:pt x="3702" y="3864"/>
                  <a:pt x="3727" y="3945"/>
                </a:cubicBezTo>
                <a:cubicBezTo>
                  <a:pt x="3744" y="3997"/>
                  <a:pt x="3727" y="4078"/>
                  <a:pt x="3689" y="4142"/>
                </a:cubicBezTo>
                <a:cubicBezTo>
                  <a:pt x="3659" y="4189"/>
                  <a:pt x="3629" y="4211"/>
                  <a:pt x="3612" y="4215"/>
                </a:cubicBezTo>
                <a:cubicBezTo>
                  <a:pt x="3610" y="4215"/>
                  <a:pt x="3609" y="4215"/>
                  <a:pt x="3608" y="4215"/>
                </a:cubicBezTo>
                <a:cubicBezTo>
                  <a:pt x="3555" y="4215"/>
                  <a:pt x="3447" y="4050"/>
                  <a:pt x="3380" y="3950"/>
                </a:cubicBezTo>
                <a:cubicBezTo>
                  <a:pt x="3230" y="3722"/>
                  <a:pt x="3042" y="3444"/>
                  <a:pt x="2738" y="3427"/>
                </a:cubicBezTo>
                <a:cubicBezTo>
                  <a:pt x="2729" y="3426"/>
                  <a:pt x="2720" y="3426"/>
                  <a:pt x="2712" y="3426"/>
                </a:cubicBezTo>
                <a:cubicBezTo>
                  <a:pt x="2564" y="3426"/>
                  <a:pt x="2401" y="3494"/>
                  <a:pt x="2284" y="3607"/>
                </a:cubicBezTo>
                <a:cubicBezTo>
                  <a:pt x="2190" y="3692"/>
                  <a:pt x="2138" y="3791"/>
                  <a:pt x="2134" y="3890"/>
                </a:cubicBezTo>
                <a:cubicBezTo>
                  <a:pt x="2130" y="4104"/>
                  <a:pt x="2339" y="4215"/>
                  <a:pt x="2545" y="4331"/>
                </a:cubicBezTo>
                <a:cubicBezTo>
                  <a:pt x="2721" y="4425"/>
                  <a:pt x="2909" y="4528"/>
                  <a:pt x="2918" y="4669"/>
                </a:cubicBezTo>
                <a:cubicBezTo>
                  <a:pt x="2931" y="4785"/>
                  <a:pt x="2832" y="4930"/>
                  <a:pt x="2755" y="4943"/>
                </a:cubicBezTo>
                <a:cubicBezTo>
                  <a:pt x="2752" y="4944"/>
                  <a:pt x="2750" y="4944"/>
                  <a:pt x="2747" y="4944"/>
                </a:cubicBezTo>
                <a:cubicBezTo>
                  <a:pt x="2648" y="4944"/>
                  <a:pt x="2491" y="4716"/>
                  <a:pt x="2391" y="4562"/>
                </a:cubicBezTo>
                <a:cubicBezTo>
                  <a:pt x="2242" y="4343"/>
                  <a:pt x="2105" y="4132"/>
                  <a:pt x="1919" y="4132"/>
                </a:cubicBezTo>
                <a:cubicBezTo>
                  <a:pt x="1901" y="4132"/>
                  <a:pt x="1883" y="4134"/>
                  <a:pt x="1864" y="4138"/>
                </a:cubicBezTo>
                <a:cubicBezTo>
                  <a:pt x="1650" y="4185"/>
                  <a:pt x="1534" y="4511"/>
                  <a:pt x="1581" y="4755"/>
                </a:cubicBezTo>
                <a:cubicBezTo>
                  <a:pt x="1607" y="4896"/>
                  <a:pt x="1680" y="5008"/>
                  <a:pt x="1765" y="5093"/>
                </a:cubicBezTo>
                <a:cubicBezTo>
                  <a:pt x="1735" y="5090"/>
                  <a:pt x="1704" y="5088"/>
                  <a:pt x="1672" y="5088"/>
                </a:cubicBezTo>
                <a:cubicBezTo>
                  <a:pt x="1584" y="5088"/>
                  <a:pt x="1493" y="5103"/>
                  <a:pt x="1401" y="5140"/>
                </a:cubicBezTo>
                <a:cubicBezTo>
                  <a:pt x="1221" y="5222"/>
                  <a:pt x="1144" y="5367"/>
                  <a:pt x="1076" y="5509"/>
                </a:cubicBezTo>
                <a:cubicBezTo>
                  <a:pt x="1033" y="5594"/>
                  <a:pt x="990" y="5680"/>
                  <a:pt x="917" y="5770"/>
                </a:cubicBezTo>
                <a:cubicBezTo>
                  <a:pt x="733" y="5997"/>
                  <a:pt x="420" y="6147"/>
                  <a:pt x="1" y="6203"/>
                </a:cubicBezTo>
                <a:lnTo>
                  <a:pt x="31" y="6443"/>
                </a:lnTo>
                <a:cubicBezTo>
                  <a:pt x="519" y="6374"/>
                  <a:pt x="879" y="6198"/>
                  <a:pt x="1106" y="5920"/>
                </a:cubicBezTo>
                <a:cubicBezTo>
                  <a:pt x="1191" y="5813"/>
                  <a:pt x="1243" y="5710"/>
                  <a:pt x="1290" y="5616"/>
                </a:cubicBezTo>
                <a:cubicBezTo>
                  <a:pt x="1359" y="5479"/>
                  <a:pt x="1401" y="5406"/>
                  <a:pt x="1500" y="5363"/>
                </a:cubicBezTo>
                <a:cubicBezTo>
                  <a:pt x="1553" y="5340"/>
                  <a:pt x="1610" y="5331"/>
                  <a:pt x="1668" y="5331"/>
                </a:cubicBezTo>
                <a:cubicBezTo>
                  <a:pt x="1779" y="5331"/>
                  <a:pt x="1891" y="5363"/>
                  <a:pt x="1975" y="5389"/>
                </a:cubicBezTo>
                <a:cubicBezTo>
                  <a:pt x="2029" y="5403"/>
                  <a:pt x="2086" y="5420"/>
                  <a:pt x="2137" y="5420"/>
                </a:cubicBezTo>
                <a:cubicBezTo>
                  <a:pt x="2191" y="5420"/>
                  <a:pt x="2238" y="5401"/>
                  <a:pt x="2267" y="5342"/>
                </a:cubicBezTo>
                <a:cubicBezTo>
                  <a:pt x="2322" y="5230"/>
                  <a:pt x="2220" y="5153"/>
                  <a:pt x="2125" y="5085"/>
                </a:cubicBezTo>
                <a:cubicBezTo>
                  <a:pt x="2014" y="5003"/>
                  <a:pt x="1851" y="4879"/>
                  <a:pt x="1817" y="4712"/>
                </a:cubicBezTo>
                <a:cubicBezTo>
                  <a:pt x="1787" y="4553"/>
                  <a:pt x="1873" y="4382"/>
                  <a:pt x="1915" y="4374"/>
                </a:cubicBezTo>
                <a:cubicBezTo>
                  <a:pt x="1915" y="4374"/>
                  <a:pt x="1941" y="4374"/>
                  <a:pt x="2001" y="4438"/>
                </a:cubicBezTo>
                <a:cubicBezTo>
                  <a:pt x="2061" y="4502"/>
                  <a:pt x="2125" y="4596"/>
                  <a:pt x="2190" y="4695"/>
                </a:cubicBezTo>
                <a:cubicBezTo>
                  <a:pt x="2350" y="4935"/>
                  <a:pt x="2517" y="5183"/>
                  <a:pt x="2741" y="5183"/>
                </a:cubicBezTo>
                <a:cubicBezTo>
                  <a:pt x="2757" y="5183"/>
                  <a:pt x="2773" y="5181"/>
                  <a:pt x="2789" y="5179"/>
                </a:cubicBezTo>
                <a:cubicBezTo>
                  <a:pt x="2999" y="5145"/>
                  <a:pt x="3179" y="4888"/>
                  <a:pt x="3158" y="4648"/>
                </a:cubicBezTo>
                <a:cubicBezTo>
                  <a:pt x="3136" y="4378"/>
                  <a:pt x="2871" y="4236"/>
                  <a:pt x="2661" y="4117"/>
                </a:cubicBezTo>
                <a:cubicBezTo>
                  <a:pt x="2532" y="4048"/>
                  <a:pt x="2374" y="3962"/>
                  <a:pt x="2374" y="3898"/>
                </a:cubicBezTo>
                <a:cubicBezTo>
                  <a:pt x="2374" y="3872"/>
                  <a:pt x="2395" y="3830"/>
                  <a:pt x="2447" y="3782"/>
                </a:cubicBezTo>
                <a:cubicBezTo>
                  <a:pt x="2520" y="3713"/>
                  <a:pt x="2626" y="3667"/>
                  <a:pt x="2717" y="3667"/>
                </a:cubicBezTo>
                <a:cubicBezTo>
                  <a:pt x="2721" y="3667"/>
                  <a:pt x="2725" y="3667"/>
                  <a:pt x="2729" y="3667"/>
                </a:cubicBezTo>
                <a:cubicBezTo>
                  <a:pt x="2909" y="3675"/>
                  <a:pt x="3055" y="3894"/>
                  <a:pt x="3183" y="4082"/>
                </a:cubicBezTo>
                <a:cubicBezTo>
                  <a:pt x="3309" y="4274"/>
                  <a:pt x="3427" y="4456"/>
                  <a:pt x="3604" y="4456"/>
                </a:cubicBezTo>
                <a:cubicBezTo>
                  <a:pt x="3620" y="4456"/>
                  <a:pt x="3637" y="4454"/>
                  <a:pt x="3655" y="4451"/>
                </a:cubicBezTo>
                <a:cubicBezTo>
                  <a:pt x="3744" y="4434"/>
                  <a:pt x="3830" y="4369"/>
                  <a:pt x="3890" y="4271"/>
                </a:cubicBezTo>
                <a:cubicBezTo>
                  <a:pt x="3967" y="4147"/>
                  <a:pt x="3993" y="3997"/>
                  <a:pt x="3959" y="3877"/>
                </a:cubicBezTo>
                <a:cubicBezTo>
                  <a:pt x="3899" y="3675"/>
                  <a:pt x="3693" y="3603"/>
                  <a:pt x="3526" y="3543"/>
                </a:cubicBezTo>
                <a:cubicBezTo>
                  <a:pt x="3423" y="3504"/>
                  <a:pt x="3303" y="3461"/>
                  <a:pt x="3290" y="3410"/>
                </a:cubicBezTo>
                <a:cubicBezTo>
                  <a:pt x="3278" y="3346"/>
                  <a:pt x="3376" y="3217"/>
                  <a:pt x="3509" y="3131"/>
                </a:cubicBezTo>
                <a:cubicBezTo>
                  <a:pt x="3602" y="3070"/>
                  <a:pt x="3685" y="3052"/>
                  <a:pt x="3775" y="3052"/>
                </a:cubicBezTo>
                <a:cubicBezTo>
                  <a:pt x="3831" y="3052"/>
                  <a:pt x="3889" y="3059"/>
                  <a:pt x="3954" y="3067"/>
                </a:cubicBezTo>
                <a:cubicBezTo>
                  <a:pt x="4026" y="3075"/>
                  <a:pt x="4102" y="3083"/>
                  <a:pt x="4184" y="3083"/>
                </a:cubicBezTo>
                <a:cubicBezTo>
                  <a:pt x="4284" y="3083"/>
                  <a:pt x="4393" y="3071"/>
                  <a:pt x="4515" y="3029"/>
                </a:cubicBezTo>
                <a:cubicBezTo>
                  <a:pt x="4974" y="2874"/>
                  <a:pt x="5274" y="2420"/>
                  <a:pt x="5359" y="2065"/>
                </a:cubicBezTo>
                <a:cubicBezTo>
                  <a:pt x="5406" y="1859"/>
                  <a:pt x="5372" y="1731"/>
                  <a:pt x="5342" y="1611"/>
                </a:cubicBezTo>
                <a:cubicBezTo>
                  <a:pt x="5308" y="1491"/>
                  <a:pt x="5278" y="1371"/>
                  <a:pt x="5304" y="1131"/>
                </a:cubicBezTo>
                <a:cubicBezTo>
                  <a:pt x="5321" y="964"/>
                  <a:pt x="5355" y="827"/>
                  <a:pt x="5389" y="707"/>
                </a:cubicBezTo>
                <a:cubicBezTo>
                  <a:pt x="5445" y="510"/>
                  <a:pt x="5488" y="338"/>
                  <a:pt x="5376" y="184"/>
                </a:cubicBezTo>
                <a:cubicBezTo>
                  <a:pt x="5282" y="64"/>
                  <a:pt x="5124" y="0"/>
                  <a:pt x="49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1"/>
          <p:cNvSpPr/>
          <p:nvPr/>
        </p:nvSpPr>
        <p:spPr>
          <a:xfrm rot="5734725" flipH="1">
            <a:off x="9395525" y="5069667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1"/>
          <p:cNvSpPr/>
          <p:nvPr/>
        </p:nvSpPr>
        <p:spPr>
          <a:xfrm rot="7374036">
            <a:off x="5518835" y="-1054281"/>
            <a:ext cx="1371533" cy="1972024"/>
          </a:xfrm>
          <a:custGeom>
            <a:avLst/>
            <a:gdLst/>
            <a:ahLst/>
            <a:cxnLst/>
            <a:rect l="l" t="t" r="r" b="b"/>
            <a:pathLst>
              <a:path w="1946" h="2798" extrusionOk="0">
                <a:moveTo>
                  <a:pt x="78" y="1"/>
                </a:moveTo>
                <a:cubicBezTo>
                  <a:pt x="22" y="112"/>
                  <a:pt x="1" y="215"/>
                  <a:pt x="26" y="314"/>
                </a:cubicBezTo>
                <a:cubicBezTo>
                  <a:pt x="56" y="446"/>
                  <a:pt x="138" y="511"/>
                  <a:pt x="215" y="571"/>
                </a:cubicBezTo>
                <a:cubicBezTo>
                  <a:pt x="262" y="609"/>
                  <a:pt x="309" y="643"/>
                  <a:pt x="347" y="703"/>
                </a:cubicBezTo>
                <a:cubicBezTo>
                  <a:pt x="433" y="819"/>
                  <a:pt x="425" y="943"/>
                  <a:pt x="416" y="1063"/>
                </a:cubicBezTo>
                <a:cubicBezTo>
                  <a:pt x="407" y="1192"/>
                  <a:pt x="399" y="1337"/>
                  <a:pt x="523" y="1436"/>
                </a:cubicBezTo>
                <a:cubicBezTo>
                  <a:pt x="593" y="1492"/>
                  <a:pt x="678" y="1511"/>
                  <a:pt x="760" y="1511"/>
                </a:cubicBezTo>
                <a:cubicBezTo>
                  <a:pt x="882" y="1511"/>
                  <a:pt x="997" y="1469"/>
                  <a:pt x="1046" y="1449"/>
                </a:cubicBezTo>
                <a:cubicBezTo>
                  <a:pt x="1166" y="1397"/>
                  <a:pt x="1256" y="1320"/>
                  <a:pt x="1328" y="1239"/>
                </a:cubicBezTo>
                <a:lnTo>
                  <a:pt x="1328" y="1239"/>
                </a:lnTo>
                <a:cubicBezTo>
                  <a:pt x="1303" y="1333"/>
                  <a:pt x="1273" y="1453"/>
                  <a:pt x="1230" y="1590"/>
                </a:cubicBezTo>
                <a:cubicBezTo>
                  <a:pt x="1196" y="1710"/>
                  <a:pt x="1161" y="1800"/>
                  <a:pt x="1140" y="1868"/>
                </a:cubicBezTo>
                <a:cubicBezTo>
                  <a:pt x="1080" y="2048"/>
                  <a:pt x="1054" y="2130"/>
                  <a:pt x="1080" y="2245"/>
                </a:cubicBezTo>
                <a:cubicBezTo>
                  <a:pt x="1144" y="2490"/>
                  <a:pt x="1410" y="2674"/>
                  <a:pt x="1902" y="2798"/>
                </a:cubicBezTo>
                <a:lnTo>
                  <a:pt x="1945" y="2618"/>
                </a:lnTo>
                <a:cubicBezTo>
                  <a:pt x="1543" y="2515"/>
                  <a:pt x="1303" y="2370"/>
                  <a:pt x="1260" y="2198"/>
                </a:cubicBezTo>
                <a:cubicBezTo>
                  <a:pt x="1247" y="2138"/>
                  <a:pt x="1260" y="2096"/>
                  <a:pt x="1316" y="1928"/>
                </a:cubicBezTo>
                <a:cubicBezTo>
                  <a:pt x="1341" y="1856"/>
                  <a:pt x="1371" y="1766"/>
                  <a:pt x="1406" y="1641"/>
                </a:cubicBezTo>
                <a:cubicBezTo>
                  <a:pt x="1465" y="1453"/>
                  <a:pt x="1513" y="1273"/>
                  <a:pt x="1543" y="1140"/>
                </a:cubicBezTo>
                <a:cubicBezTo>
                  <a:pt x="1577" y="960"/>
                  <a:pt x="1598" y="832"/>
                  <a:pt x="1500" y="789"/>
                </a:cubicBezTo>
                <a:cubicBezTo>
                  <a:pt x="1486" y="784"/>
                  <a:pt x="1473" y="781"/>
                  <a:pt x="1461" y="781"/>
                </a:cubicBezTo>
                <a:cubicBezTo>
                  <a:pt x="1395" y="781"/>
                  <a:pt x="1356" y="852"/>
                  <a:pt x="1320" y="918"/>
                </a:cubicBezTo>
                <a:cubicBezTo>
                  <a:pt x="1260" y="1025"/>
                  <a:pt x="1157" y="1200"/>
                  <a:pt x="973" y="1277"/>
                </a:cubicBezTo>
                <a:cubicBezTo>
                  <a:pt x="921" y="1299"/>
                  <a:pt x="832" y="1326"/>
                  <a:pt x="754" y="1326"/>
                </a:cubicBezTo>
                <a:cubicBezTo>
                  <a:pt x="709" y="1326"/>
                  <a:pt x="668" y="1318"/>
                  <a:pt x="639" y="1294"/>
                </a:cubicBezTo>
                <a:cubicBezTo>
                  <a:pt x="596" y="1256"/>
                  <a:pt x="596" y="1200"/>
                  <a:pt x="600" y="1076"/>
                </a:cubicBezTo>
                <a:cubicBezTo>
                  <a:pt x="609" y="939"/>
                  <a:pt x="622" y="768"/>
                  <a:pt x="502" y="596"/>
                </a:cubicBezTo>
                <a:cubicBezTo>
                  <a:pt x="446" y="515"/>
                  <a:pt x="382" y="463"/>
                  <a:pt x="326" y="425"/>
                </a:cubicBezTo>
                <a:cubicBezTo>
                  <a:pt x="258" y="369"/>
                  <a:pt x="219" y="339"/>
                  <a:pt x="206" y="275"/>
                </a:cubicBezTo>
                <a:cubicBezTo>
                  <a:pt x="193" y="219"/>
                  <a:pt x="206" y="155"/>
                  <a:pt x="240" y="87"/>
                </a:cubicBezTo>
                <a:lnTo>
                  <a:pt x="7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1"/>
          <p:cNvSpPr/>
          <p:nvPr/>
        </p:nvSpPr>
        <p:spPr>
          <a:xfrm rot="-2386172">
            <a:off x="-746756" y="421188"/>
            <a:ext cx="2974517" cy="596000"/>
          </a:xfrm>
          <a:custGeom>
            <a:avLst/>
            <a:gdLst/>
            <a:ahLst/>
            <a:cxnLst/>
            <a:rect l="l" t="t" r="r" b="b"/>
            <a:pathLst>
              <a:path w="4332" h="868" extrusionOk="0">
                <a:moveTo>
                  <a:pt x="3873" y="0"/>
                </a:moveTo>
                <a:cubicBezTo>
                  <a:pt x="3815" y="0"/>
                  <a:pt x="3756" y="4"/>
                  <a:pt x="3697" y="11"/>
                </a:cubicBezTo>
                <a:cubicBezTo>
                  <a:pt x="3603" y="24"/>
                  <a:pt x="3308" y="67"/>
                  <a:pt x="3046" y="285"/>
                </a:cubicBezTo>
                <a:cubicBezTo>
                  <a:pt x="2918" y="392"/>
                  <a:pt x="2866" y="486"/>
                  <a:pt x="2828" y="559"/>
                </a:cubicBezTo>
                <a:cubicBezTo>
                  <a:pt x="2798" y="619"/>
                  <a:pt x="2781" y="645"/>
                  <a:pt x="2729" y="671"/>
                </a:cubicBezTo>
                <a:cubicBezTo>
                  <a:pt x="2710" y="678"/>
                  <a:pt x="2693" y="682"/>
                  <a:pt x="2675" y="682"/>
                </a:cubicBezTo>
                <a:cubicBezTo>
                  <a:pt x="2634" y="682"/>
                  <a:pt x="2589" y="661"/>
                  <a:pt x="2502" y="619"/>
                </a:cubicBezTo>
                <a:cubicBezTo>
                  <a:pt x="2382" y="559"/>
                  <a:pt x="2220" y="478"/>
                  <a:pt x="1937" y="418"/>
                </a:cubicBezTo>
                <a:cubicBezTo>
                  <a:pt x="1924" y="418"/>
                  <a:pt x="1911" y="414"/>
                  <a:pt x="1898" y="414"/>
                </a:cubicBezTo>
                <a:cubicBezTo>
                  <a:pt x="1778" y="388"/>
                  <a:pt x="1551" y="345"/>
                  <a:pt x="1273" y="234"/>
                </a:cubicBezTo>
                <a:cubicBezTo>
                  <a:pt x="1226" y="212"/>
                  <a:pt x="1187" y="195"/>
                  <a:pt x="1153" y="178"/>
                </a:cubicBezTo>
                <a:cubicBezTo>
                  <a:pt x="1036" y="127"/>
                  <a:pt x="948" y="91"/>
                  <a:pt x="827" y="91"/>
                </a:cubicBezTo>
                <a:cubicBezTo>
                  <a:pt x="815" y="91"/>
                  <a:pt x="802" y="91"/>
                  <a:pt x="789" y="92"/>
                </a:cubicBezTo>
                <a:cubicBezTo>
                  <a:pt x="549" y="109"/>
                  <a:pt x="399" y="242"/>
                  <a:pt x="309" y="324"/>
                </a:cubicBezTo>
                <a:cubicBezTo>
                  <a:pt x="168" y="439"/>
                  <a:pt x="65" y="598"/>
                  <a:pt x="1" y="773"/>
                </a:cubicBezTo>
                <a:lnTo>
                  <a:pt x="176" y="838"/>
                </a:lnTo>
                <a:cubicBezTo>
                  <a:pt x="211" y="735"/>
                  <a:pt x="283" y="585"/>
                  <a:pt x="429" y="461"/>
                </a:cubicBezTo>
                <a:cubicBezTo>
                  <a:pt x="506" y="396"/>
                  <a:pt x="626" y="294"/>
                  <a:pt x="802" y="276"/>
                </a:cubicBezTo>
                <a:cubicBezTo>
                  <a:pt x="808" y="276"/>
                  <a:pt x="815" y="276"/>
                  <a:pt x="822" y="276"/>
                </a:cubicBezTo>
                <a:cubicBezTo>
                  <a:pt x="905" y="276"/>
                  <a:pt x="965" y="302"/>
                  <a:pt x="1076" y="349"/>
                </a:cubicBezTo>
                <a:cubicBezTo>
                  <a:pt x="1114" y="366"/>
                  <a:pt x="1153" y="384"/>
                  <a:pt x="1204" y="405"/>
                </a:cubicBezTo>
                <a:cubicBezTo>
                  <a:pt x="1500" y="521"/>
                  <a:pt x="1736" y="568"/>
                  <a:pt x="1864" y="593"/>
                </a:cubicBezTo>
                <a:cubicBezTo>
                  <a:pt x="1877" y="598"/>
                  <a:pt x="1890" y="598"/>
                  <a:pt x="1898" y="602"/>
                </a:cubicBezTo>
                <a:cubicBezTo>
                  <a:pt x="2160" y="653"/>
                  <a:pt x="2310" y="731"/>
                  <a:pt x="2421" y="786"/>
                </a:cubicBezTo>
                <a:cubicBezTo>
                  <a:pt x="2511" y="829"/>
                  <a:pt x="2588" y="868"/>
                  <a:pt x="2674" y="868"/>
                </a:cubicBezTo>
                <a:cubicBezTo>
                  <a:pt x="2712" y="868"/>
                  <a:pt x="2755" y="859"/>
                  <a:pt x="2802" y="838"/>
                </a:cubicBezTo>
                <a:cubicBezTo>
                  <a:pt x="2913" y="791"/>
                  <a:pt x="2952" y="718"/>
                  <a:pt x="2991" y="645"/>
                </a:cubicBezTo>
                <a:cubicBezTo>
                  <a:pt x="3025" y="581"/>
                  <a:pt x="3063" y="512"/>
                  <a:pt x="3166" y="426"/>
                </a:cubicBezTo>
                <a:cubicBezTo>
                  <a:pt x="3385" y="242"/>
                  <a:pt x="3642" y="208"/>
                  <a:pt x="3723" y="195"/>
                </a:cubicBezTo>
                <a:cubicBezTo>
                  <a:pt x="3775" y="188"/>
                  <a:pt x="3827" y="184"/>
                  <a:pt x="3878" y="184"/>
                </a:cubicBezTo>
                <a:cubicBezTo>
                  <a:pt x="4012" y="184"/>
                  <a:pt x="4145" y="208"/>
                  <a:pt x="4271" y="251"/>
                </a:cubicBezTo>
                <a:lnTo>
                  <a:pt x="4331" y="75"/>
                </a:lnTo>
                <a:cubicBezTo>
                  <a:pt x="4185" y="25"/>
                  <a:pt x="4029" y="0"/>
                  <a:pt x="38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1"/>
          <p:cNvSpPr/>
          <p:nvPr/>
        </p:nvSpPr>
        <p:spPr>
          <a:xfrm rot="5734725" flipH="1">
            <a:off x="3611091" y="5743756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045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4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2313567" y="1907133"/>
            <a:ext cx="3668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2" hasCustomPrompt="1"/>
          </p:nvPr>
        </p:nvSpPr>
        <p:spPr>
          <a:xfrm>
            <a:off x="1101733" y="2280833"/>
            <a:ext cx="960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"/>
          </p:nvPr>
        </p:nvSpPr>
        <p:spPr>
          <a:xfrm>
            <a:off x="2313567" y="2354733"/>
            <a:ext cx="3668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3"/>
          </p:nvPr>
        </p:nvSpPr>
        <p:spPr>
          <a:xfrm>
            <a:off x="7582433" y="1907133"/>
            <a:ext cx="3668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4" hasCustomPrompt="1"/>
          </p:nvPr>
        </p:nvSpPr>
        <p:spPr>
          <a:xfrm>
            <a:off x="6370600" y="2280833"/>
            <a:ext cx="960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5"/>
          </p:nvPr>
        </p:nvSpPr>
        <p:spPr>
          <a:xfrm>
            <a:off x="7582433" y="2354733"/>
            <a:ext cx="3668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6"/>
          </p:nvPr>
        </p:nvSpPr>
        <p:spPr>
          <a:xfrm>
            <a:off x="2313567" y="3341317"/>
            <a:ext cx="3668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7" hasCustomPrompt="1"/>
          </p:nvPr>
        </p:nvSpPr>
        <p:spPr>
          <a:xfrm>
            <a:off x="1101733" y="3725533"/>
            <a:ext cx="960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subTitle" idx="8"/>
          </p:nvPr>
        </p:nvSpPr>
        <p:spPr>
          <a:xfrm>
            <a:off x="2313567" y="3788917"/>
            <a:ext cx="3668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9"/>
          </p:nvPr>
        </p:nvSpPr>
        <p:spPr>
          <a:xfrm>
            <a:off x="7582433" y="3341284"/>
            <a:ext cx="3668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13" hasCustomPrompt="1"/>
          </p:nvPr>
        </p:nvSpPr>
        <p:spPr>
          <a:xfrm>
            <a:off x="6370600" y="3725533"/>
            <a:ext cx="960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4"/>
          </p:nvPr>
        </p:nvSpPr>
        <p:spPr>
          <a:xfrm>
            <a:off x="7582433" y="3788917"/>
            <a:ext cx="3668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5"/>
          </p:nvPr>
        </p:nvSpPr>
        <p:spPr>
          <a:xfrm>
            <a:off x="7582433" y="4775500"/>
            <a:ext cx="3668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6" hasCustomPrompt="1"/>
          </p:nvPr>
        </p:nvSpPr>
        <p:spPr>
          <a:xfrm>
            <a:off x="1101733" y="5147133"/>
            <a:ext cx="960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7"/>
          </p:nvPr>
        </p:nvSpPr>
        <p:spPr>
          <a:xfrm>
            <a:off x="7582433" y="5223133"/>
            <a:ext cx="3668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18"/>
          </p:nvPr>
        </p:nvSpPr>
        <p:spPr>
          <a:xfrm>
            <a:off x="2313567" y="4775500"/>
            <a:ext cx="3668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19" hasCustomPrompt="1"/>
          </p:nvPr>
        </p:nvSpPr>
        <p:spPr>
          <a:xfrm>
            <a:off x="6370600" y="5147133"/>
            <a:ext cx="960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20"/>
          </p:nvPr>
        </p:nvSpPr>
        <p:spPr>
          <a:xfrm>
            <a:off x="2313567" y="5223133"/>
            <a:ext cx="36688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3"/>
          <p:cNvGrpSpPr/>
          <p:nvPr/>
        </p:nvGrpSpPr>
        <p:grpSpPr>
          <a:xfrm flipH="1">
            <a:off x="8261487" y="-2211827"/>
            <a:ext cx="5539437" cy="4668129"/>
            <a:chOff x="-1474259" y="-1153969"/>
            <a:chExt cx="3586789" cy="3022617"/>
          </a:xfrm>
        </p:grpSpPr>
        <p:sp>
          <p:nvSpPr>
            <p:cNvPr id="156" name="Google Shape;156;p13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3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13"/>
          <p:cNvSpPr/>
          <p:nvPr/>
        </p:nvSpPr>
        <p:spPr>
          <a:xfrm rot="7950974" flipH="1">
            <a:off x="-2761676" y="-1434188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9" name="Google Shape;159;p13"/>
          <p:cNvGrpSpPr/>
          <p:nvPr/>
        </p:nvGrpSpPr>
        <p:grpSpPr>
          <a:xfrm rot="-785475">
            <a:off x="10027765" y="5681641"/>
            <a:ext cx="4404515" cy="3101956"/>
            <a:chOff x="7380650" y="4368850"/>
            <a:chExt cx="3303422" cy="2326492"/>
          </a:xfrm>
        </p:grpSpPr>
        <p:sp>
          <p:nvSpPr>
            <p:cNvPr id="160" name="Google Shape;160;p13"/>
            <p:cNvSpPr/>
            <p:nvPr/>
          </p:nvSpPr>
          <p:spPr>
            <a:xfrm>
              <a:off x="7380650" y="4371861"/>
              <a:ext cx="3303422" cy="2323482"/>
            </a:xfrm>
            <a:custGeom>
              <a:avLst/>
              <a:gdLst/>
              <a:ahLst/>
              <a:cxnLst/>
              <a:rect l="l" t="t" r="r" b="b"/>
              <a:pathLst>
                <a:path w="24139" h="16978" extrusionOk="0">
                  <a:moveTo>
                    <a:pt x="15940" y="0"/>
                  </a:moveTo>
                  <a:cubicBezTo>
                    <a:pt x="14638" y="0"/>
                    <a:pt x="13379" y="288"/>
                    <a:pt x="12371" y="848"/>
                  </a:cubicBezTo>
                  <a:cubicBezTo>
                    <a:pt x="10735" y="1751"/>
                    <a:pt x="10414" y="3011"/>
                    <a:pt x="8585" y="3388"/>
                  </a:cubicBezTo>
                  <a:cubicBezTo>
                    <a:pt x="8291" y="3449"/>
                    <a:pt x="8019" y="3474"/>
                    <a:pt x="7766" y="3474"/>
                  </a:cubicBezTo>
                  <a:cubicBezTo>
                    <a:pt x="6446" y="3474"/>
                    <a:pt x="5627" y="2779"/>
                    <a:pt x="4717" y="2779"/>
                  </a:cubicBezTo>
                  <a:cubicBezTo>
                    <a:pt x="4551" y="2779"/>
                    <a:pt x="4382" y="2802"/>
                    <a:pt x="4207" y="2857"/>
                  </a:cubicBezTo>
                  <a:cubicBezTo>
                    <a:pt x="1770" y="3615"/>
                    <a:pt x="1" y="9843"/>
                    <a:pt x="2198" y="13265"/>
                  </a:cubicBezTo>
                  <a:cubicBezTo>
                    <a:pt x="3772" y="15719"/>
                    <a:pt x="7540" y="16978"/>
                    <a:pt x="11473" y="16978"/>
                  </a:cubicBezTo>
                  <a:cubicBezTo>
                    <a:pt x="15986" y="16978"/>
                    <a:pt x="20717" y="15320"/>
                    <a:pt x="22601" y="11908"/>
                  </a:cubicBezTo>
                  <a:cubicBezTo>
                    <a:pt x="24138" y="9119"/>
                    <a:pt x="24108" y="4578"/>
                    <a:pt x="21418" y="2030"/>
                  </a:cubicBezTo>
                  <a:cubicBezTo>
                    <a:pt x="19974" y="658"/>
                    <a:pt x="17908" y="0"/>
                    <a:pt x="15940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239391" y="4368850"/>
              <a:ext cx="649764" cy="325025"/>
            </a:xfrm>
            <a:custGeom>
              <a:avLst/>
              <a:gdLst/>
              <a:ahLst/>
              <a:cxnLst/>
              <a:rect l="l" t="t" r="r" b="b"/>
              <a:pathLst>
                <a:path w="4748" h="2375" extrusionOk="0">
                  <a:moveTo>
                    <a:pt x="3999" y="1"/>
                  </a:moveTo>
                  <a:cubicBezTo>
                    <a:pt x="2803" y="1"/>
                    <a:pt x="1" y="1091"/>
                    <a:pt x="61" y="1756"/>
                  </a:cubicBezTo>
                  <a:cubicBezTo>
                    <a:pt x="94" y="2105"/>
                    <a:pt x="919" y="2374"/>
                    <a:pt x="1713" y="2374"/>
                  </a:cubicBezTo>
                  <a:cubicBezTo>
                    <a:pt x="1855" y="2374"/>
                    <a:pt x="1995" y="2366"/>
                    <a:pt x="2130" y="2347"/>
                  </a:cubicBezTo>
                  <a:cubicBezTo>
                    <a:pt x="3706" y="2129"/>
                    <a:pt x="4747" y="561"/>
                    <a:pt x="4499" y="158"/>
                  </a:cubicBezTo>
                  <a:cubicBezTo>
                    <a:pt x="4430" y="49"/>
                    <a:pt x="4250" y="1"/>
                    <a:pt x="3999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13"/>
          <p:cNvSpPr/>
          <p:nvPr/>
        </p:nvSpPr>
        <p:spPr>
          <a:xfrm rot="-3250516">
            <a:off x="-1480063" y="5474473"/>
            <a:ext cx="3444016" cy="3362843"/>
          </a:xfrm>
          <a:custGeom>
            <a:avLst/>
            <a:gdLst/>
            <a:ahLst/>
            <a:cxnLst/>
            <a:rect l="l" t="t" r="r" b="b"/>
            <a:pathLst>
              <a:path w="24863" h="24277" extrusionOk="0">
                <a:moveTo>
                  <a:pt x="14339" y="0"/>
                </a:moveTo>
                <a:cubicBezTo>
                  <a:pt x="13740" y="0"/>
                  <a:pt x="13138" y="37"/>
                  <a:pt x="12543" y="115"/>
                </a:cubicBezTo>
                <a:cubicBezTo>
                  <a:pt x="11956" y="192"/>
                  <a:pt x="5021" y="1215"/>
                  <a:pt x="2066" y="7598"/>
                </a:cubicBezTo>
                <a:cubicBezTo>
                  <a:pt x="1" y="12053"/>
                  <a:pt x="322" y="18165"/>
                  <a:pt x="4062" y="21631"/>
                </a:cubicBezTo>
                <a:cubicBezTo>
                  <a:pt x="6117" y="23535"/>
                  <a:pt x="8813" y="24276"/>
                  <a:pt x="11508" y="24276"/>
                </a:cubicBezTo>
                <a:cubicBezTo>
                  <a:pt x="16761" y="24276"/>
                  <a:pt x="22013" y="21460"/>
                  <a:pt x="22519" y="18949"/>
                </a:cubicBezTo>
                <a:cubicBezTo>
                  <a:pt x="22982" y="16662"/>
                  <a:pt x="19392" y="15265"/>
                  <a:pt x="19774" y="12027"/>
                </a:cubicBezTo>
                <a:cubicBezTo>
                  <a:pt x="20198" y="8442"/>
                  <a:pt x="24863" y="7735"/>
                  <a:pt x="24764" y="5289"/>
                </a:cubicBezTo>
                <a:cubicBezTo>
                  <a:pt x="24664" y="2769"/>
                  <a:pt x="19557" y="0"/>
                  <a:pt x="1433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3"/>
          <p:cNvSpPr/>
          <p:nvPr/>
        </p:nvSpPr>
        <p:spPr>
          <a:xfrm>
            <a:off x="-702859" y="-684286"/>
            <a:ext cx="1653660" cy="2591427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3"/>
          <p:cNvSpPr/>
          <p:nvPr/>
        </p:nvSpPr>
        <p:spPr>
          <a:xfrm rot="-10117610">
            <a:off x="11389694" y="4009994"/>
            <a:ext cx="1678271" cy="3487943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688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3713600" y="3819255"/>
            <a:ext cx="75276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ubTitle" idx="1"/>
          </p:nvPr>
        </p:nvSpPr>
        <p:spPr>
          <a:xfrm>
            <a:off x="3713600" y="2181951"/>
            <a:ext cx="75276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 rot="10800000" flipH="1">
            <a:off x="-1729069" y="3507927"/>
            <a:ext cx="6845028" cy="5768363"/>
            <a:chOff x="-1474259" y="-1153969"/>
            <a:chExt cx="3586789" cy="3022617"/>
          </a:xfrm>
        </p:grpSpPr>
        <p:sp>
          <p:nvSpPr>
            <p:cNvPr id="169" name="Google Shape;169;p14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4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4"/>
          <p:cNvSpPr/>
          <p:nvPr/>
        </p:nvSpPr>
        <p:spPr>
          <a:xfrm rot="917217" flipH="1">
            <a:off x="9446086" y="-2750506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4"/>
          <p:cNvSpPr/>
          <p:nvPr/>
        </p:nvSpPr>
        <p:spPr>
          <a:xfrm rot="4281357" flipH="1">
            <a:off x="-600094" y="-1108765"/>
            <a:ext cx="3101796" cy="4437741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4"/>
          <p:cNvSpPr/>
          <p:nvPr/>
        </p:nvSpPr>
        <p:spPr>
          <a:xfrm rot="-8536867">
            <a:off x="11235254" y="4394829"/>
            <a:ext cx="1678269" cy="3487940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4"/>
          <p:cNvSpPr/>
          <p:nvPr/>
        </p:nvSpPr>
        <p:spPr>
          <a:xfrm rot="5734725" flipH="1">
            <a:off x="3611091" y="5743756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5" name="Google Shape;175;p14"/>
          <p:cNvGrpSpPr/>
          <p:nvPr/>
        </p:nvGrpSpPr>
        <p:grpSpPr>
          <a:xfrm rot="175689">
            <a:off x="3621378" y="-3120202"/>
            <a:ext cx="4949241" cy="4786969"/>
            <a:chOff x="-1032121" y="-1501748"/>
            <a:chExt cx="3068271" cy="2967671"/>
          </a:xfrm>
        </p:grpSpPr>
        <p:sp>
          <p:nvSpPr>
            <p:cNvPr id="176" name="Google Shape;176;p14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4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" name="Google Shape;178;p14"/>
          <p:cNvGrpSpPr/>
          <p:nvPr/>
        </p:nvGrpSpPr>
        <p:grpSpPr>
          <a:xfrm rot="175689">
            <a:off x="8210378" y="5044532"/>
            <a:ext cx="4949241" cy="4786969"/>
            <a:chOff x="-1032121" y="-1501748"/>
            <a:chExt cx="3068271" cy="2967671"/>
          </a:xfrm>
        </p:grpSpPr>
        <p:sp>
          <p:nvSpPr>
            <p:cNvPr id="179" name="Google Shape;179;p14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833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Title and 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15"/>
          <p:cNvGrpSpPr/>
          <p:nvPr/>
        </p:nvGrpSpPr>
        <p:grpSpPr>
          <a:xfrm rot="9933842">
            <a:off x="9055668" y="4378399"/>
            <a:ext cx="4949313" cy="4787039"/>
            <a:chOff x="-1032121" y="-1501748"/>
            <a:chExt cx="3068271" cy="2967671"/>
          </a:xfrm>
        </p:grpSpPr>
        <p:sp>
          <p:nvSpPr>
            <p:cNvPr id="183" name="Google Shape;183;p15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5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15"/>
          <p:cNvSpPr/>
          <p:nvPr/>
        </p:nvSpPr>
        <p:spPr>
          <a:xfrm rot="-8468479">
            <a:off x="9492631" y="-1585148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5"/>
          <p:cNvSpPr/>
          <p:nvPr/>
        </p:nvSpPr>
        <p:spPr>
          <a:xfrm rot="-5176069">
            <a:off x="9979414" y="-1397721"/>
            <a:ext cx="3101801" cy="4437751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5"/>
          <p:cNvSpPr/>
          <p:nvPr/>
        </p:nvSpPr>
        <p:spPr>
          <a:xfrm rot="2263133">
            <a:off x="10273095" y="4496954"/>
            <a:ext cx="1678269" cy="3487940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5"/>
          <p:cNvSpPr/>
          <p:nvPr/>
        </p:nvSpPr>
        <p:spPr>
          <a:xfrm rot="7861303" flipH="1">
            <a:off x="-2544017" y="-1105331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15"/>
          <p:cNvSpPr/>
          <p:nvPr/>
        </p:nvSpPr>
        <p:spPr>
          <a:xfrm rot="2922355" flipH="1">
            <a:off x="-648275" y="5866639"/>
            <a:ext cx="2716652" cy="544333"/>
          </a:xfrm>
          <a:custGeom>
            <a:avLst/>
            <a:gdLst/>
            <a:ahLst/>
            <a:cxnLst/>
            <a:rect l="l" t="t" r="r" b="b"/>
            <a:pathLst>
              <a:path w="4332" h="868" extrusionOk="0">
                <a:moveTo>
                  <a:pt x="3873" y="0"/>
                </a:moveTo>
                <a:cubicBezTo>
                  <a:pt x="3815" y="0"/>
                  <a:pt x="3756" y="4"/>
                  <a:pt x="3697" y="11"/>
                </a:cubicBezTo>
                <a:cubicBezTo>
                  <a:pt x="3603" y="24"/>
                  <a:pt x="3308" y="67"/>
                  <a:pt x="3046" y="285"/>
                </a:cubicBezTo>
                <a:cubicBezTo>
                  <a:pt x="2918" y="392"/>
                  <a:pt x="2866" y="486"/>
                  <a:pt x="2828" y="559"/>
                </a:cubicBezTo>
                <a:cubicBezTo>
                  <a:pt x="2798" y="619"/>
                  <a:pt x="2781" y="645"/>
                  <a:pt x="2729" y="671"/>
                </a:cubicBezTo>
                <a:cubicBezTo>
                  <a:pt x="2710" y="678"/>
                  <a:pt x="2693" y="682"/>
                  <a:pt x="2675" y="682"/>
                </a:cubicBezTo>
                <a:cubicBezTo>
                  <a:pt x="2634" y="682"/>
                  <a:pt x="2589" y="661"/>
                  <a:pt x="2502" y="619"/>
                </a:cubicBezTo>
                <a:cubicBezTo>
                  <a:pt x="2382" y="559"/>
                  <a:pt x="2220" y="478"/>
                  <a:pt x="1937" y="418"/>
                </a:cubicBezTo>
                <a:cubicBezTo>
                  <a:pt x="1924" y="418"/>
                  <a:pt x="1911" y="414"/>
                  <a:pt x="1898" y="414"/>
                </a:cubicBezTo>
                <a:cubicBezTo>
                  <a:pt x="1778" y="388"/>
                  <a:pt x="1551" y="345"/>
                  <a:pt x="1273" y="234"/>
                </a:cubicBezTo>
                <a:cubicBezTo>
                  <a:pt x="1226" y="212"/>
                  <a:pt x="1187" y="195"/>
                  <a:pt x="1153" y="178"/>
                </a:cubicBezTo>
                <a:cubicBezTo>
                  <a:pt x="1036" y="127"/>
                  <a:pt x="948" y="91"/>
                  <a:pt x="827" y="91"/>
                </a:cubicBezTo>
                <a:cubicBezTo>
                  <a:pt x="815" y="91"/>
                  <a:pt x="802" y="91"/>
                  <a:pt x="789" y="92"/>
                </a:cubicBezTo>
                <a:cubicBezTo>
                  <a:pt x="549" y="109"/>
                  <a:pt x="399" y="242"/>
                  <a:pt x="309" y="324"/>
                </a:cubicBezTo>
                <a:cubicBezTo>
                  <a:pt x="168" y="439"/>
                  <a:pt x="65" y="598"/>
                  <a:pt x="1" y="773"/>
                </a:cubicBezTo>
                <a:lnTo>
                  <a:pt x="176" y="838"/>
                </a:lnTo>
                <a:cubicBezTo>
                  <a:pt x="211" y="735"/>
                  <a:pt x="283" y="585"/>
                  <a:pt x="429" y="461"/>
                </a:cubicBezTo>
                <a:cubicBezTo>
                  <a:pt x="506" y="396"/>
                  <a:pt x="626" y="294"/>
                  <a:pt x="802" y="276"/>
                </a:cubicBezTo>
                <a:cubicBezTo>
                  <a:pt x="808" y="276"/>
                  <a:pt x="815" y="276"/>
                  <a:pt x="822" y="276"/>
                </a:cubicBezTo>
                <a:cubicBezTo>
                  <a:pt x="905" y="276"/>
                  <a:pt x="965" y="302"/>
                  <a:pt x="1076" y="349"/>
                </a:cubicBezTo>
                <a:cubicBezTo>
                  <a:pt x="1114" y="366"/>
                  <a:pt x="1153" y="384"/>
                  <a:pt x="1204" y="405"/>
                </a:cubicBezTo>
                <a:cubicBezTo>
                  <a:pt x="1500" y="521"/>
                  <a:pt x="1736" y="568"/>
                  <a:pt x="1864" y="593"/>
                </a:cubicBezTo>
                <a:cubicBezTo>
                  <a:pt x="1877" y="598"/>
                  <a:pt x="1890" y="598"/>
                  <a:pt x="1898" y="602"/>
                </a:cubicBezTo>
                <a:cubicBezTo>
                  <a:pt x="2160" y="653"/>
                  <a:pt x="2310" y="731"/>
                  <a:pt x="2421" y="786"/>
                </a:cubicBezTo>
                <a:cubicBezTo>
                  <a:pt x="2511" y="829"/>
                  <a:pt x="2588" y="868"/>
                  <a:pt x="2674" y="868"/>
                </a:cubicBezTo>
                <a:cubicBezTo>
                  <a:pt x="2712" y="868"/>
                  <a:pt x="2755" y="859"/>
                  <a:pt x="2802" y="838"/>
                </a:cubicBezTo>
                <a:cubicBezTo>
                  <a:pt x="2913" y="791"/>
                  <a:pt x="2952" y="718"/>
                  <a:pt x="2991" y="645"/>
                </a:cubicBezTo>
                <a:cubicBezTo>
                  <a:pt x="3025" y="581"/>
                  <a:pt x="3063" y="512"/>
                  <a:pt x="3166" y="426"/>
                </a:cubicBezTo>
                <a:cubicBezTo>
                  <a:pt x="3385" y="242"/>
                  <a:pt x="3642" y="208"/>
                  <a:pt x="3723" y="195"/>
                </a:cubicBezTo>
                <a:cubicBezTo>
                  <a:pt x="3775" y="188"/>
                  <a:pt x="3827" y="184"/>
                  <a:pt x="3878" y="184"/>
                </a:cubicBezTo>
                <a:cubicBezTo>
                  <a:pt x="4012" y="184"/>
                  <a:pt x="4145" y="208"/>
                  <a:pt x="4271" y="251"/>
                </a:cubicBezTo>
                <a:lnTo>
                  <a:pt x="4331" y="75"/>
                </a:lnTo>
                <a:cubicBezTo>
                  <a:pt x="4185" y="25"/>
                  <a:pt x="4029" y="0"/>
                  <a:pt x="38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5"/>
          <p:cNvSpPr/>
          <p:nvPr/>
        </p:nvSpPr>
        <p:spPr>
          <a:xfrm rot="7957064" flipH="1">
            <a:off x="-109801" y="83244"/>
            <a:ext cx="1197783" cy="610533"/>
          </a:xfrm>
          <a:custGeom>
            <a:avLst/>
            <a:gdLst/>
            <a:ahLst/>
            <a:cxnLst/>
            <a:rect l="l" t="t" r="r" b="b"/>
            <a:pathLst>
              <a:path w="1646" h="839" extrusionOk="0">
                <a:moveTo>
                  <a:pt x="993" y="1"/>
                </a:moveTo>
                <a:cubicBezTo>
                  <a:pt x="918" y="1"/>
                  <a:pt x="848" y="20"/>
                  <a:pt x="793" y="63"/>
                </a:cubicBezTo>
                <a:cubicBezTo>
                  <a:pt x="703" y="132"/>
                  <a:pt x="699" y="235"/>
                  <a:pt x="695" y="312"/>
                </a:cubicBezTo>
                <a:cubicBezTo>
                  <a:pt x="690" y="385"/>
                  <a:pt x="686" y="427"/>
                  <a:pt x="647" y="457"/>
                </a:cubicBezTo>
                <a:cubicBezTo>
                  <a:pt x="613" y="483"/>
                  <a:pt x="579" y="492"/>
                  <a:pt x="498" y="509"/>
                </a:cubicBezTo>
                <a:cubicBezTo>
                  <a:pt x="446" y="522"/>
                  <a:pt x="382" y="535"/>
                  <a:pt x="292" y="560"/>
                </a:cubicBezTo>
                <a:cubicBezTo>
                  <a:pt x="193" y="590"/>
                  <a:pt x="95" y="629"/>
                  <a:pt x="1" y="672"/>
                </a:cubicBezTo>
                <a:lnTo>
                  <a:pt x="78" y="839"/>
                </a:lnTo>
                <a:cubicBezTo>
                  <a:pt x="163" y="800"/>
                  <a:pt x="253" y="766"/>
                  <a:pt x="343" y="740"/>
                </a:cubicBezTo>
                <a:cubicBezTo>
                  <a:pt x="425" y="714"/>
                  <a:pt x="489" y="702"/>
                  <a:pt x="536" y="693"/>
                </a:cubicBezTo>
                <a:cubicBezTo>
                  <a:pt x="626" y="672"/>
                  <a:pt x="690" y="659"/>
                  <a:pt x="759" y="607"/>
                </a:cubicBezTo>
                <a:cubicBezTo>
                  <a:pt x="870" y="522"/>
                  <a:pt x="874" y="406"/>
                  <a:pt x="879" y="320"/>
                </a:cubicBezTo>
                <a:cubicBezTo>
                  <a:pt x="883" y="252"/>
                  <a:pt x="887" y="222"/>
                  <a:pt x="909" y="209"/>
                </a:cubicBezTo>
                <a:cubicBezTo>
                  <a:pt x="928" y="194"/>
                  <a:pt x="957" y="186"/>
                  <a:pt x="991" y="186"/>
                </a:cubicBezTo>
                <a:cubicBezTo>
                  <a:pt x="1081" y="186"/>
                  <a:pt x="1209" y="236"/>
                  <a:pt x="1299" y="316"/>
                </a:cubicBezTo>
                <a:cubicBezTo>
                  <a:pt x="1436" y="436"/>
                  <a:pt x="1457" y="607"/>
                  <a:pt x="1457" y="676"/>
                </a:cubicBezTo>
                <a:lnTo>
                  <a:pt x="1645" y="672"/>
                </a:lnTo>
                <a:cubicBezTo>
                  <a:pt x="1641" y="577"/>
                  <a:pt x="1616" y="346"/>
                  <a:pt x="1418" y="175"/>
                </a:cubicBezTo>
                <a:cubicBezTo>
                  <a:pt x="1305" y="73"/>
                  <a:pt x="1140" y="1"/>
                  <a:pt x="9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 flipH="1">
            <a:off x="5968800" y="1545067"/>
            <a:ext cx="5272400" cy="2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ubTitle" idx="1"/>
          </p:nvPr>
        </p:nvSpPr>
        <p:spPr>
          <a:xfrm flipH="1">
            <a:off x="5968800" y="3973333"/>
            <a:ext cx="5272400" cy="13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5"/>
          <p:cNvSpPr>
            <a:spLocks noGrp="1"/>
          </p:cNvSpPr>
          <p:nvPr>
            <p:ph type="pic" idx="2"/>
          </p:nvPr>
        </p:nvSpPr>
        <p:spPr>
          <a:xfrm>
            <a:off x="960000" y="1523400"/>
            <a:ext cx="4452000" cy="3811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776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preserve="1">
  <p:cSld name="Title and text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7245600" y="2177800"/>
            <a:ext cx="399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6"/>
          <p:cNvSpPr txBox="1">
            <a:spLocks noGrp="1"/>
          </p:cNvSpPr>
          <p:nvPr>
            <p:ph type="subTitle" idx="1"/>
          </p:nvPr>
        </p:nvSpPr>
        <p:spPr>
          <a:xfrm>
            <a:off x="7245600" y="2941400"/>
            <a:ext cx="39956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7" name="Google Shape;197;p16"/>
          <p:cNvGrpSpPr/>
          <p:nvPr/>
        </p:nvGrpSpPr>
        <p:grpSpPr>
          <a:xfrm rot="-739536">
            <a:off x="-2879104" y="-3154327"/>
            <a:ext cx="7005547" cy="5903633"/>
            <a:chOff x="-1474259" y="-1153969"/>
            <a:chExt cx="3586789" cy="3022617"/>
          </a:xfrm>
        </p:grpSpPr>
        <p:sp>
          <p:nvSpPr>
            <p:cNvPr id="198" name="Google Shape;198;p16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6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6"/>
          <p:cNvSpPr/>
          <p:nvPr/>
        </p:nvSpPr>
        <p:spPr>
          <a:xfrm rot="-7950974">
            <a:off x="9789322" y="-1141765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" name="Google Shape;201;p16"/>
          <p:cNvGrpSpPr/>
          <p:nvPr/>
        </p:nvGrpSpPr>
        <p:grpSpPr>
          <a:xfrm rot="785475" flipH="1">
            <a:off x="-1790808" y="5394363"/>
            <a:ext cx="4404515" cy="3101956"/>
            <a:chOff x="7380650" y="4368850"/>
            <a:chExt cx="3303422" cy="2326492"/>
          </a:xfrm>
        </p:grpSpPr>
        <p:sp>
          <p:nvSpPr>
            <p:cNvPr id="202" name="Google Shape;202;p16"/>
            <p:cNvSpPr/>
            <p:nvPr/>
          </p:nvSpPr>
          <p:spPr>
            <a:xfrm>
              <a:off x="7380650" y="4371861"/>
              <a:ext cx="3303422" cy="2323482"/>
            </a:xfrm>
            <a:custGeom>
              <a:avLst/>
              <a:gdLst/>
              <a:ahLst/>
              <a:cxnLst/>
              <a:rect l="l" t="t" r="r" b="b"/>
              <a:pathLst>
                <a:path w="24139" h="16978" extrusionOk="0">
                  <a:moveTo>
                    <a:pt x="15940" y="0"/>
                  </a:moveTo>
                  <a:cubicBezTo>
                    <a:pt x="14638" y="0"/>
                    <a:pt x="13379" y="288"/>
                    <a:pt x="12371" y="848"/>
                  </a:cubicBezTo>
                  <a:cubicBezTo>
                    <a:pt x="10735" y="1751"/>
                    <a:pt x="10414" y="3011"/>
                    <a:pt x="8585" y="3388"/>
                  </a:cubicBezTo>
                  <a:cubicBezTo>
                    <a:pt x="8291" y="3449"/>
                    <a:pt x="8019" y="3474"/>
                    <a:pt x="7766" y="3474"/>
                  </a:cubicBezTo>
                  <a:cubicBezTo>
                    <a:pt x="6446" y="3474"/>
                    <a:pt x="5627" y="2779"/>
                    <a:pt x="4717" y="2779"/>
                  </a:cubicBezTo>
                  <a:cubicBezTo>
                    <a:pt x="4551" y="2779"/>
                    <a:pt x="4382" y="2802"/>
                    <a:pt x="4207" y="2857"/>
                  </a:cubicBezTo>
                  <a:cubicBezTo>
                    <a:pt x="1770" y="3615"/>
                    <a:pt x="1" y="9843"/>
                    <a:pt x="2198" y="13265"/>
                  </a:cubicBezTo>
                  <a:cubicBezTo>
                    <a:pt x="3772" y="15719"/>
                    <a:pt x="7540" y="16978"/>
                    <a:pt x="11473" y="16978"/>
                  </a:cubicBezTo>
                  <a:cubicBezTo>
                    <a:pt x="15986" y="16978"/>
                    <a:pt x="20717" y="15320"/>
                    <a:pt x="22601" y="11908"/>
                  </a:cubicBezTo>
                  <a:cubicBezTo>
                    <a:pt x="24138" y="9119"/>
                    <a:pt x="24108" y="4578"/>
                    <a:pt x="21418" y="2030"/>
                  </a:cubicBezTo>
                  <a:cubicBezTo>
                    <a:pt x="19974" y="658"/>
                    <a:pt x="17908" y="0"/>
                    <a:pt x="15940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8239391" y="4368850"/>
              <a:ext cx="649764" cy="325025"/>
            </a:xfrm>
            <a:custGeom>
              <a:avLst/>
              <a:gdLst/>
              <a:ahLst/>
              <a:cxnLst/>
              <a:rect l="l" t="t" r="r" b="b"/>
              <a:pathLst>
                <a:path w="4748" h="2375" extrusionOk="0">
                  <a:moveTo>
                    <a:pt x="3999" y="1"/>
                  </a:moveTo>
                  <a:cubicBezTo>
                    <a:pt x="2803" y="1"/>
                    <a:pt x="1" y="1091"/>
                    <a:pt x="61" y="1756"/>
                  </a:cubicBezTo>
                  <a:cubicBezTo>
                    <a:pt x="94" y="2105"/>
                    <a:pt x="919" y="2374"/>
                    <a:pt x="1713" y="2374"/>
                  </a:cubicBezTo>
                  <a:cubicBezTo>
                    <a:pt x="1855" y="2374"/>
                    <a:pt x="1995" y="2366"/>
                    <a:pt x="2130" y="2347"/>
                  </a:cubicBezTo>
                  <a:cubicBezTo>
                    <a:pt x="3706" y="2129"/>
                    <a:pt x="4747" y="561"/>
                    <a:pt x="4499" y="158"/>
                  </a:cubicBezTo>
                  <a:cubicBezTo>
                    <a:pt x="4430" y="49"/>
                    <a:pt x="4250" y="1"/>
                    <a:pt x="3999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16"/>
          <p:cNvSpPr/>
          <p:nvPr/>
        </p:nvSpPr>
        <p:spPr>
          <a:xfrm rot="3250516" flipH="1">
            <a:off x="10327720" y="4788061"/>
            <a:ext cx="3444016" cy="3362843"/>
          </a:xfrm>
          <a:custGeom>
            <a:avLst/>
            <a:gdLst/>
            <a:ahLst/>
            <a:cxnLst/>
            <a:rect l="l" t="t" r="r" b="b"/>
            <a:pathLst>
              <a:path w="24863" h="24277" extrusionOk="0">
                <a:moveTo>
                  <a:pt x="14339" y="0"/>
                </a:moveTo>
                <a:cubicBezTo>
                  <a:pt x="13740" y="0"/>
                  <a:pt x="13138" y="37"/>
                  <a:pt x="12543" y="115"/>
                </a:cubicBezTo>
                <a:cubicBezTo>
                  <a:pt x="11956" y="192"/>
                  <a:pt x="5021" y="1215"/>
                  <a:pt x="2066" y="7598"/>
                </a:cubicBezTo>
                <a:cubicBezTo>
                  <a:pt x="1" y="12053"/>
                  <a:pt x="322" y="18165"/>
                  <a:pt x="4062" y="21631"/>
                </a:cubicBezTo>
                <a:cubicBezTo>
                  <a:pt x="6117" y="23535"/>
                  <a:pt x="8813" y="24276"/>
                  <a:pt x="11508" y="24276"/>
                </a:cubicBezTo>
                <a:cubicBezTo>
                  <a:pt x="16761" y="24276"/>
                  <a:pt x="22013" y="21460"/>
                  <a:pt x="22519" y="18949"/>
                </a:cubicBezTo>
                <a:cubicBezTo>
                  <a:pt x="22982" y="16662"/>
                  <a:pt x="19392" y="15265"/>
                  <a:pt x="19774" y="12027"/>
                </a:cubicBezTo>
                <a:cubicBezTo>
                  <a:pt x="20198" y="8442"/>
                  <a:pt x="24863" y="7735"/>
                  <a:pt x="24764" y="5289"/>
                </a:cubicBezTo>
                <a:cubicBezTo>
                  <a:pt x="24664" y="2769"/>
                  <a:pt x="19557" y="0"/>
                  <a:pt x="1433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6"/>
          <p:cNvSpPr/>
          <p:nvPr/>
        </p:nvSpPr>
        <p:spPr>
          <a:xfrm flipH="1">
            <a:off x="10790201" y="-36594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6"/>
          <p:cNvSpPr/>
          <p:nvPr/>
        </p:nvSpPr>
        <p:spPr>
          <a:xfrm rot="10117619" flipH="1">
            <a:off x="-693085" y="4067068"/>
            <a:ext cx="1993688" cy="4143445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500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Title and two columns 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 idx="2"/>
          </p:nvPr>
        </p:nvSpPr>
        <p:spPr>
          <a:xfrm>
            <a:off x="950800" y="2153933"/>
            <a:ext cx="5966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subTitle" idx="1"/>
          </p:nvPr>
        </p:nvSpPr>
        <p:spPr>
          <a:xfrm>
            <a:off x="950800" y="2703132"/>
            <a:ext cx="59668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title" idx="3"/>
          </p:nvPr>
        </p:nvSpPr>
        <p:spPr>
          <a:xfrm>
            <a:off x="950800" y="3991283"/>
            <a:ext cx="59668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subTitle" idx="4"/>
          </p:nvPr>
        </p:nvSpPr>
        <p:spPr>
          <a:xfrm>
            <a:off x="950800" y="4540472"/>
            <a:ext cx="59668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17"/>
          <p:cNvSpPr>
            <a:spLocks noGrp="1"/>
          </p:cNvSpPr>
          <p:nvPr>
            <p:ph type="pic" idx="5"/>
          </p:nvPr>
        </p:nvSpPr>
        <p:spPr>
          <a:xfrm>
            <a:off x="7087433" y="2153933"/>
            <a:ext cx="4144800" cy="3984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214" name="Google Shape;214;p17"/>
          <p:cNvGrpSpPr/>
          <p:nvPr/>
        </p:nvGrpSpPr>
        <p:grpSpPr>
          <a:xfrm rot="-739536">
            <a:off x="-3083071" y="-2948981"/>
            <a:ext cx="7005547" cy="5903633"/>
            <a:chOff x="-1474259" y="-1153969"/>
            <a:chExt cx="3586789" cy="3022617"/>
          </a:xfrm>
        </p:grpSpPr>
        <p:sp>
          <p:nvSpPr>
            <p:cNvPr id="215" name="Google Shape;215;p17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7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17"/>
          <p:cNvSpPr/>
          <p:nvPr/>
        </p:nvSpPr>
        <p:spPr>
          <a:xfrm rot="-7950974">
            <a:off x="9728338" y="-1587653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7"/>
          <p:cNvSpPr/>
          <p:nvPr/>
        </p:nvSpPr>
        <p:spPr>
          <a:xfrm flipH="1">
            <a:off x="10950185" y="-27706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7"/>
          <p:cNvSpPr/>
          <p:nvPr/>
        </p:nvSpPr>
        <p:spPr>
          <a:xfrm rot="-8934762">
            <a:off x="-808259" y="-1664337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918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 preserve="1">
  <p:cSld name="Title and two columns 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>
            <a:off x="-2071653" y="-2331121"/>
            <a:ext cx="5539437" cy="4668129"/>
            <a:chOff x="-1474259" y="-1153969"/>
            <a:chExt cx="3586789" cy="3022617"/>
          </a:xfrm>
        </p:grpSpPr>
        <p:sp>
          <p:nvSpPr>
            <p:cNvPr id="222" name="Google Shape;222;p18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8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18"/>
          <p:cNvSpPr/>
          <p:nvPr/>
        </p:nvSpPr>
        <p:spPr>
          <a:xfrm rot="9882783">
            <a:off x="9173698" y="4693055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8"/>
          <p:cNvSpPr/>
          <p:nvPr/>
        </p:nvSpPr>
        <p:spPr>
          <a:xfrm rot="8672516" flipH="1">
            <a:off x="-496381" y="4302694"/>
            <a:ext cx="1678272" cy="3487945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18"/>
          <p:cNvSpPr/>
          <p:nvPr/>
        </p:nvSpPr>
        <p:spPr>
          <a:xfrm rot="-2099015" flipH="1">
            <a:off x="10529953" y="-576512"/>
            <a:ext cx="1653663" cy="2591424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2"/>
          </p:nvPr>
        </p:nvSpPr>
        <p:spPr>
          <a:xfrm>
            <a:off x="2608133" y="4485300"/>
            <a:ext cx="2956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ubTitle" idx="1"/>
          </p:nvPr>
        </p:nvSpPr>
        <p:spPr>
          <a:xfrm>
            <a:off x="2608133" y="4932900"/>
            <a:ext cx="2956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 idx="3"/>
          </p:nvPr>
        </p:nvSpPr>
        <p:spPr>
          <a:xfrm>
            <a:off x="6627857" y="4485300"/>
            <a:ext cx="2956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ubTitle" idx="4"/>
          </p:nvPr>
        </p:nvSpPr>
        <p:spPr>
          <a:xfrm>
            <a:off x="6627857" y="4932900"/>
            <a:ext cx="2956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 preserve="1">
  <p:cSld name="Title and two columns 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body" idx="1"/>
          </p:nvPr>
        </p:nvSpPr>
        <p:spPr>
          <a:xfrm>
            <a:off x="950800" y="2898696"/>
            <a:ext cx="4901200" cy="2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2"/>
          </p:nvPr>
        </p:nvSpPr>
        <p:spPr>
          <a:xfrm>
            <a:off x="5934467" y="2898667"/>
            <a:ext cx="5306800" cy="2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09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Maven Pro Black"/>
              <a:buChar char="●"/>
              <a:defRPr sz="2933">
                <a:solidFill>
                  <a:schemeClr val="dk1"/>
                </a:solidFill>
                <a:latin typeface="Maven Pro Black"/>
                <a:ea typeface="Maven Pro Black"/>
                <a:cs typeface="Maven Pro Black"/>
                <a:sym typeface="Maven Pro Black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36" name="Google Shape;236;p19"/>
          <p:cNvGrpSpPr/>
          <p:nvPr/>
        </p:nvGrpSpPr>
        <p:grpSpPr>
          <a:xfrm rot="739536" flipH="1">
            <a:off x="8010345" y="-2948981"/>
            <a:ext cx="7005547" cy="5903633"/>
            <a:chOff x="-1474259" y="-1153969"/>
            <a:chExt cx="3586789" cy="3022617"/>
          </a:xfrm>
        </p:grpSpPr>
        <p:sp>
          <p:nvSpPr>
            <p:cNvPr id="237" name="Google Shape;237;p19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9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19"/>
          <p:cNvSpPr/>
          <p:nvPr/>
        </p:nvSpPr>
        <p:spPr>
          <a:xfrm rot="7950974" flipH="1">
            <a:off x="-2591709" y="-1587653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9"/>
          <p:cNvSpPr/>
          <p:nvPr/>
        </p:nvSpPr>
        <p:spPr>
          <a:xfrm>
            <a:off x="-660367" y="-27706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9"/>
          <p:cNvSpPr/>
          <p:nvPr/>
        </p:nvSpPr>
        <p:spPr>
          <a:xfrm rot="8934762" flipH="1">
            <a:off x="9639282" y="-1664337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76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title" idx="2"/>
          </p:nvPr>
        </p:nvSpPr>
        <p:spPr>
          <a:xfrm>
            <a:off x="960000" y="3532367"/>
            <a:ext cx="27824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1"/>
          </p:nvPr>
        </p:nvSpPr>
        <p:spPr>
          <a:xfrm>
            <a:off x="960000" y="4076667"/>
            <a:ext cx="2782400" cy="1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title" idx="3"/>
          </p:nvPr>
        </p:nvSpPr>
        <p:spPr>
          <a:xfrm>
            <a:off x="4704800" y="3532267"/>
            <a:ext cx="27824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4"/>
          </p:nvPr>
        </p:nvSpPr>
        <p:spPr>
          <a:xfrm>
            <a:off x="4704795" y="4076667"/>
            <a:ext cx="2782400" cy="1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title" idx="5"/>
          </p:nvPr>
        </p:nvSpPr>
        <p:spPr>
          <a:xfrm>
            <a:off x="8449599" y="3532267"/>
            <a:ext cx="2782400" cy="6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ubTitle" idx="6"/>
          </p:nvPr>
        </p:nvSpPr>
        <p:spPr>
          <a:xfrm>
            <a:off x="8449599" y="4076667"/>
            <a:ext cx="2782400" cy="1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0" name="Google Shape;250;p20"/>
          <p:cNvGrpSpPr/>
          <p:nvPr/>
        </p:nvGrpSpPr>
        <p:grpSpPr>
          <a:xfrm rot="10800000" flipH="1">
            <a:off x="-1593080" y="4557146"/>
            <a:ext cx="5539437" cy="4668129"/>
            <a:chOff x="-1474259" y="-1153969"/>
            <a:chExt cx="3586789" cy="3022617"/>
          </a:xfrm>
        </p:grpSpPr>
        <p:sp>
          <p:nvSpPr>
            <p:cNvPr id="251" name="Google Shape;251;p20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0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3" name="Google Shape;253;p20"/>
          <p:cNvSpPr/>
          <p:nvPr/>
        </p:nvSpPr>
        <p:spPr>
          <a:xfrm rot="917217" flipH="1">
            <a:off x="9446086" y="-2750506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0"/>
          <p:cNvSpPr/>
          <p:nvPr/>
        </p:nvSpPr>
        <p:spPr>
          <a:xfrm rot="4281357" flipH="1">
            <a:off x="-1038627" y="-1499665"/>
            <a:ext cx="3101796" cy="4437741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0"/>
          <p:cNvSpPr/>
          <p:nvPr/>
        </p:nvSpPr>
        <p:spPr>
          <a:xfrm rot="-8536867">
            <a:off x="11558153" y="3969195"/>
            <a:ext cx="1678269" cy="3487940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0"/>
          <p:cNvSpPr/>
          <p:nvPr/>
        </p:nvSpPr>
        <p:spPr>
          <a:xfrm rot="5734725" flipH="1">
            <a:off x="3611091" y="5743756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0164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 rot="-866158">
            <a:off x="-1682279" y="-1899384"/>
            <a:ext cx="4949313" cy="4787039"/>
            <a:chOff x="-1032121" y="-1501748"/>
            <a:chExt cx="3068271" cy="2967671"/>
          </a:xfrm>
        </p:grpSpPr>
        <p:sp>
          <p:nvSpPr>
            <p:cNvPr id="22" name="Google Shape;22;p3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 rot="2331521">
            <a:off x="-2646011" y="5245477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4942204">
            <a:off x="256474" y="4439289"/>
            <a:ext cx="3101797" cy="4437745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 rot="-8536867">
            <a:off x="59354" y="-1024771"/>
            <a:ext cx="1678269" cy="3487940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-7861303">
            <a:off x="9543634" y="-1105331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 rot="-2922355">
            <a:off x="10373325" y="5866639"/>
            <a:ext cx="2716652" cy="544333"/>
          </a:xfrm>
          <a:custGeom>
            <a:avLst/>
            <a:gdLst/>
            <a:ahLst/>
            <a:cxnLst/>
            <a:rect l="l" t="t" r="r" b="b"/>
            <a:pathLst>
              <a:path w="4332" h="868" extrusionOk="0">
                <a:moveTo>
                  <a:pt x="3873" y="0"/>
                </a:moveTo>
                <a:cubicBezTo>
                  <a:pt x="3815" y="0"/>
                  <a:pt x="3756" y="4"/>
                  <a:pt x="3697" y="11"/>
                </a:cubicBezTo>
                <a:cubicBezTo>
                  <a:pt x="3603" y="24"/>
                  <a:pt x="3308" y="67"/>
                  <a:pt x="3046" y="285"/>
                </a:cubicBezTo>
                <a:cubicBezTo>
                  <a:pt x="2918" y="392"/>
                  <a:pt x="2866" y="486"/>
                  <a:pt x="2828" y="559"/>
                </a:cubicBezTo>
                <a:cubicBezTo>
                  <a:pt x="2798" y="619"/>
                  <a:pt x="2781" y="645"/>
                  <a:pt x="2729" y="671"/>
                </a:cubicBezTo>
                <a:cubicBezTo>
                  <a:pt x="2710" y="678"/>
                  <a:pt x="2693" y="682"/>
                  <a:pt x="2675" y="682"/>
                </a:cubicBezTo>
                <a:cubicBezTo>
                  <a:pt x="2634" y="682"/>
                  <a:pt x="2589" y="661"/>
                  <a:pt x="2502" y="619"/>
                </a:cubicBezTo>
                <a:cubicBezTo>
                  <a:pt x="2382" y="559"/>
                  <a:pt x="2220" y="478"/>
                  <a:pt x="1937" y="418"/>
                </a:cubicBezTo>
                <a:cubicBezTo>
                  <a:pt x="1924" y="418"/>
                  <a:pt x="1911" y="414"/>
                  <a:pt x="1898" y="414"/>
                </a:cubicBezTo>
                <a:cubicBezTo>
                  <a:pt x="1778" y="388"/>
                  <a:pt x="1551" y="345"/>
                  <a:pt x="1273" y="234"/>
                </a:cubicBezTo>
                <a:cubicBezTo>
                  <a:pt x="1226" y="212"/>
                  <a:pt x="1187" y="195"/>
                  <a:pt x="1153" y="178"/>
                </a:cubicBezTo>
                <a:cubicBezTo>
                  <a:pt x="1036" y="127"/>
                  <a:pt x="948" y="91"/>
                  <a:pt x="827" y="91"/>
                </a:cubicBezTo>
                <a:cubicBezTo>
                  <a:pt x="815" y="91"/>
                  <a:pt x="802" y="91"/>
                  <a:pt x="789" y="92"/>
                </a:cubicBezTo>
                <a:cubicBezTo>
                  <a:pt x="549" y="109"/>
                  <a:pt x="399" y="242"/>
                  <a:pt x="309" y="324"/>
                </a:cubicBezTo>
                <a:cubicBezTo>
                  <a:pt x="168" y="439"/>
                  <a:pt x="65" y="598"/>
                  <a:pt x="1" y="773"/>
                </a:cubicBezTo>
                <a:lnTo>
                  <a:pt x="176" y="838"/>
                </a:lnTo>
                <a:cubicBezTo>
                  <a:pt x="211" y="735"/>
                  <a:pt x="283" y="585"/>
                  <a:pt x="429" y="461"/>
                </a:cubicBezTo>
                <a:cubicBezTo>
                  <a:pt x="506" y="396"/>
                  <a:pt x="626" y="294"/>
                  <a:pt x="802" y="276"/>
                </a:cubicBezTo>
                <a:cubicBezTo>
                  <a:pt x="808" y="276"/>
                  <a:pt x="815" y="276"/>
                  <a:pt x="822" y="276"/>
                </a:cubicBezTo>
                <a:cubicBezTo>
                  <a:pt x="905" y="276"/>
                  <a:pt x="965" y="302"/>
                  <a:pt x="1076" y="349"/>
                </a:cubicBezTo>
                <a:cubicBezTo>
                  <a:pt x="1114" y="366"/>
                  <a:pt x="1153" y="384"/>
                  <a:pt x="1204" y="405"/>
                </a:cubicBezTo>
                <a:cubicBezTo>
                  <a:pt x="1500" y="521"/>
                  <a:pt x="1736" y="568"/>
                  <a:pt x="1864" y="593"/>
                </a:cubicBezTo>
                <a:cubicBezTo>
                  <a:pt x="1877" y="598"/>
                  <a:pt x="1890" y="598"/>
                  <a:pt x="1898" y="602"/>
                </a:cubicBezTo>
                <a:cubicBezTo>
                  <a:pt x="2160" y="653"/>
                  <a:pt x="2310" y="731"/>
                  <a:pt x="2421" y="786"/>
                </a:cubicBezTo>
                <a:cubicBezTo>
                  <a:pt x="2511" y="829"/>
                  <a:pt x="2588" y="868"/>
                  <a:pt x="2674" y="868"/>
                </a:cubicBezTo>
                <a:cubicBezTo>
                  <a:pt x="2712" y="868"/>
                  <a:pt x="2755" y="859"/>
                  <a:pt x="2802" y="838"/>
                </a:cubicBezTo>
                <a:cubicBezTo>
                  <a:pt x="2913" y="791"/>
                  <a:pt x="2952" y="718"/>
                  <a:pt x="2991" y="645"/>
                </a:cubicBezTo>
                <a:cubicBezTo>
                  <a:pt x="3025" y="581"/>
                  <a:pt x="3063" y="512"/>
                  <a:pt x="3166" y="426"/>
                </a:cubicBezTo>
                <a:cubicBezTo>
                  <a:pt x="3385" y="242"/>
                  <a:pt x="3642" y="208"/>
                  <a:pt x="3723" y="195"/>
                </a:cubicBezTo>
                <a:cubicBezTo>
                  <a:pt x="3775" y="188"/>
                  <a:pt x="3827" y="184"/>
                  <a:pt x="3878" y="184"/>
                </a:cubicBezTo>
                <a:cubicBezTo>
                  <a:pt x="4012" y="184"/>
                  <a:pt x="4145" y="208"/>
                  <a:pt x="4271" y="251"/>
                </a:cubicBezTo>
                <a:lnTo>
                  <a:pt x="4331" y="75"/>
                </a:lnTo>
                <a:cubicBezTo>
                  <a:pt x="4185" y="25"/>
                  <a:pt x="4029" y="0"/>
                  <a:pt x="38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 rot="-7957064">
            <a:off x="11132754" y="83244"/>
            <a:ext cx="1197783" cy="610533"/>
          </a:xfrm>
          <a:custGeom>
            <a:avLst/>
            <a:gdLst/>
            <a:ahLst/>
            <a:cxnLst/>
            <a:rect l="l" t="t" r="r" b="b"/>
            <a:pathLst>
              <a:path w="1646" h="839" extrusionOk="0">
                <a:moveTo>
                  <a:pt x="993" y="1"/>
                </a:moveTo>
                <a:cubicBezTo>
                  <a:pt x="918" y="1"/>
                  <a:pt x="848" y="20"/>
                  <a:pt x="793" y="63"/>
                </a:cubicBezTo>
                <a:cubicBezTo>
                  <a:pt x="703" y="132"/>
                  <a:pt x="699" y="235"/>
                  <a:pt x="695" y="312"/>
                </a:cubicBezTo>
                <a:cubicBezTo>
                  <a:pt x="690" y="385"/>
                  <a:pt x="686" y="427"/>
                  <a:pt x="647" y="457"/>
                </a:cubicBezTo>
                <a:cubicBezTo>
                  <a:pt x="613" y="483"/>
                  <a:pt x="579" y="492"/>
                  <a:pt x="498" y="509"/>
                </a:cubicBezTo>
                <a:cubicBezTo>
                  <a:pt x="446" y="522"/>
                  <a:pt x="382" y="535"/>
                  <a:pt x="292" y="560"/>
                </a:cubicBezTo>
                <a:cubicBezTo>
                  <a:pt x="193" y="590"/>
                  <a:pt x="95" y="629"/>
                  <a:pt x="1" y="672"/>
                </a:cubicBezTo>
                <a:lnTo>
                  <a:pt x="78" y="839"/>
                </a:lnTo>
                <a:cubicBezTo>
                  <a:pt x="163" y="800"/>
                  <a:pt x="253" y="766"/>
                  <a:pt x="343" y="740"/>
                </a:cubicBezTo>
                <a:cubicBezTo>
                  <a:pt x="425" y="714"/>
                  <a:pt x="489" y="702"/>
                  <a:pt x="536" y="693"/>
                </a:cubicBezTo>
                <a:cubicBezTo>
                  <a:pt x="626" y="672"/>
                  <a:pt x="690" y="659"/>
                  <a:pt x="759" y="607"/>
                </a:cubicBezTo>
                <a:cubicBezTo>
                  <a:pt x="870" y="522"/>
                  <a:pt x="874" y="406"/>
                  <a:pt x="879" y="320"/>
                </a:cubicBezTo>
                <a:cubicBezTo>
                  <a:pt x="883" y="252"/>
                  <a:pt x="887" y="222"/>
                  <a:pt x="909" y="209"/>
                </a:cubicBezTo>
                <a:cubicBezTo>
                  <a:pt x="928" y="194"/>
                  <a:pt x="957" y="186"/>
                  <a:pt x="991" y="186"/>
                </a:cubicBezTo>
                <a:cubicBezTo>
                  <a:pt x="1081" y="186"/>
                  <a:pt x="1209" y="236"/>
                  <a:pt x="1299" y="316"/>
                </a:cubicBezTo>
                <a:cubicBezTo>
                  <a:pt x="1436" y="436"/>
                  <a:pt x="1457" y="607"/>
                  <a:pt x="1457" y="676"/>
                </a:cubicBezTo>
                <a:lnTo>
                  <a:pt x="1645" y="672"/>
                </a:lnTo>
                <a:cubicBezTo>
                  <a:pt x="1641" y="577"/>
                  <a:pt x="1616" y="346"/>
                  <a:pt x="1418" y="175"/>
                </a:cubicBezTo>
                <a:cubicBezTo>
                  <a:pt x="1305" y="73"/>
                  <a:pt x="1140" y="1"/>
                  <a:pt x="9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892633" y="1971333"/>
            <a:ext cx="3688400" cy="2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867784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892633" y="4199467"/>
            <a:ext cx="3688400" cy="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83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Title and four column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1"/>
          <p:cNvGrpSpPr/>
          <p:nvPr/>
        </p:nvGrpSpPr>
        <p:grpSpPr>
          <a:xfrm rot="10060464">
            <a:off x="7889163" y="3483420"/>
            <a:ext cx="7005547" cy="5903633"/>
            <a:chOff x="-1474259" y="-1153969"/>
            <a:chExt cx="3586789" cy="3022617"/>
          </a:xfrm>
        </p:grpSpPr>
        <p:sp>
          <p:nvSpPr>
            <p:cNvPr id="259" name="Google Shape;259;p21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1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1" name="Google Shape;261;p21"/>
          <p:cNvSpPr/>
          <p:nvPr/>
        </p:nvSpPr>
        <p:spPr>
          <a:xfrm rot="2849026">
            <a:off x="-2761676" y="4519613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2" name="Google Shape;262;p21"/>
          <p:cNvGrpSpPr/>
          <p:nvPr/>
        </p:nvGrpSpPr>
        <p:grpSpPr>
          <a:xfrm rot="-10014525" flipH="1">
            <a:off x="9635065" y="-1427761"/>
            <a:ext cx="4404515" cy="3101956"/>
            <a:chOff x="7380650" y="4368850"/>
            <a:chExt cx="3303422" cy="2326492"/>
          </a:xfrm>
        </p:grpSpPr>
        <p:sp>
          <p:nvSpPr>
            <p:cNvPr id="263" name="Google Shape;263;p21"/>
            <p:cNvSpPr/>
            <p:nvPr/>
          </p:nvSpPr>
          <p:spPr>
            <a:xfrm>
              <a:off x="7380650" y="4371861"/>
              <a:ext cx="3303422" cy="2323482"/>
            </a:xfrm>
            <a:custGeom>
              <a:avLst/>
              <a:gdLst/>
              <a:ahLst/>
              <a:cxnLst/>
              <a:rect l="l" t="t" r="r" b="b"/>
              <a:pathLst>
                <a:path w="24139" h="16978" extrusionOk="0">
                  <a:moveTo>
                    <a:pt x="15940" y="0"/>
                  </a:moveTo>
                  <a:cubicBezTo>
                    <a:pt x="14638" y="0"/>
                    <a:pt x="13379" y="288"/>
                    <a:pt x="12371" y="848"/>
                  </a:cubicBezTo>
                  <a:cubicBezTo>
                    <a:pt x="10735" y="1751"/>
                    <a:pt x="10414" y="3011"/>
                    <a:pt x="8585" y="3388"/>
                  </a:cubicBezTo>
                  <a:cubicBezTo>
                    <a:pt x="8291" y="3449"/>
                    <a:pt x="8019" y="3474"/>
                    <a:pt x="7766" y="3474"/>
                  </a:cubicBezTo>
                  <a:cubicBezTo>
                    <a:pt x="6446" y="3474"/>
                    <a:pt x="5627" y="2779"/>
                    <a:pt x="4717" y="2779"/>
                  </a:cubicBezTo>
                  <a:cubicBezTo>
                    <a:pt x="4551" y="2779"/>
                    <a:pt x="4382" y="2802"/>
                    <a:pt x="4207" y="2857"/>
                  </a:cubicBezTo>
                  <a:cubicBezTo>
                    <a:pt x="1770" y="3615"/>
                    <a:pt x="1" y="9843"/>
                    <a:pt x="2198" y="13265"/>
                  </a:cubicBezTo>
                  <a:cubicBezTo>
                    <a:pt x="3772" y="15719"/>
                    <a:pt x="7540" y="16978"/>
                    <a:pt x="11473" y="16978"/>
                  </a:cubicBezTo>
                  <a:cubicBezTo>
                    <a:pt x="15986" y="16978"/>
                    <a:pt x="20717" y="15320"/>
                    <a:pt x="22601" y="11908"/>
                  </a:cubicBezTo>
                  <a:cubicBezTo>
                    <a:pt x="24138" y="9119"/>
                    <a:pt x="24108" y="4578"/>
                    <a:pt x="21418" y="2030"/>
                  </a:cubicBezTo>
                  <a:cubicBezTo>
                    <a:pt x="19974" y="658"/>
                    <a:pt x="17908" y="0"/>
                    <a:pt x="15940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8239391" y="4368850"/>
              <a:ext cx="649764" cy="325025"/>
            </a:xfrm>
            <a:custGeom>
              <a:avLst/>
              <a:gdLst/>
              <a:ahLst/>
              <a:cxnLst/>
              <a:rect l="l" t="t" r="r" b="b"/>
              <a:pathLst>
                <a:path w="4748" h="2375" extrusionOk="0">
                  <a:moveTo>
                    <a:pt x="3999" y="1"/>
                  </a:moveTo>
                  <a:cubicBezTo>
                    <a:pt x="2803" y="1"/>
                    <a:pt x="1" y="1091"/>
                    <a:pt x="61" y="1756"/>
                  </a:cubicBezTo>
                  <a:cubicBezTo>
                    <a:pt x="94" y="2105"/>
                    <a:pt x="919" y="2374"/>
                    <a:pt x="1713" y="2374"/>
                  </a:cubicBezTo>
                  <a:cubicBezTo>
                    <a:pt x="1855" y="2374"/>
                    <a:pt x="1995" y="2366"/>
                    <a:pt x="2130" y="2347"/>
                  </a:cubicBezTo>
                  <a:cubicBezTo>
                    <a:pt x="3706" y="2129"/>
                    <a:pt x="4747" y="561"/>
                    <a:pt x="4499" y="158"/>
                  </a:cubicBezTo>
                  <a:cubicBezTo>
                    <a:pt x="4430" y="49"/>
                    <a:pt x="4250" y="1"/>
                    <a:pt x="3999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21"/>
          <p:cNvSpPr/>
          <p:nvPr/>
        </p:nvSpPr>
        <p:spPr>
          <a:xfrm rot="-7549484" flipH="1">
            <a:off x="-860096" y="-1558198"/>
            <a:ext cx="3444016" cy="3362843"/>
          </a:xfrm>
          <a:custGeom>
            <a:avLst/>
            <a:gdLst/>
            <a:ahLst/>
            <a:cxnLst/>
            <a:rect l="l" t="t" r="r" b="b"/>
            <a:pathLst>
              <a:path w="24863" h="24277" extrusionOk="0">
                <a:moveTo>
                  <a:pt x="14339" y="0"/>
                </a:moveTo>
                <a:cubicBezTo>
                  <a:pt x="13740" y="0"/>
                  <a:pt x="13138" y="37"/>
                  <a:pt x="12543" y="115"/>
                </a:cubicBezTo>
                <a:cubicBezTo>
                  <a:pt x="11956" y="192"/>
                  <a:pt x="5021" y="1215"/>
                  <a:pt x="2066" y="7598"/>
                </a:cubicBezTo>
                <a:cubicBezTo>
                  <a:pt x="1" y="12053"/>
                  <a:pt x="322" y="18165"/>
                  <a:pt x="4062" y="21631"/>
                </a:cubicBezTo>
                <a:cubicBezTo>
                  <a:pt x="6117" y="23535"/>
                  <a:pt x="8813" y="24276"/>
                  <a:pt x="11508" y="24276"/>
                </a:cubicBezTo>
                <a:cubicBezTo>
                  <a:pt x="16761" y="24276"/>
                  <a:pt x="22013" y="21460"/>
                  <a:pt x="22519" y="18949"/>
                </a:cubicBezTo>
                <a:cubicBezTo>
                  <a:pt x="22982" y="16662"/>
                  <a:pt x="19392" y="15265"/>
                  <a:pt x="19774" y="12027"/>
                </a:cubicBezTo>
                <a:cubicBezTo>
                  <a:pt x="20198" y="8442"/>
                  <a:pt x="24863" y="7735"/>
                  <a:pt x="24764" y="5289"/>
                </a:cubicBezTo>
                <a:cubicBezTo>
                  <a:pt x="24664" y="2769"/>
                  <a:pt x="19557" y="0"/>
                  <a:pt x="1433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1"/>
          <p:cNvSpPr/>
          <p:nvPr/>
        </p:nvSpPr>
        <p:spPr>
          <a:xfrm rot="10800000" flipH="1">
            <a:off x="-609367" y="4193899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1"/>
          <p:cNvSpPr/>
          <p:nvPr/>
        </p:nvSpPr>
        <p:spPr>
          <a:xfrm rot="-682381" flipH="1">
            <a:off x="10693235" y="-757641"/>
            <a:ext cx="1993688" cy="4143445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title" idx="2"/>
          </p:nvPr>
        </p:nvSpPr>
        <p:spPr>
          <a:xfrm>
            <a:off x="3221900" y="2254533"/>
            <a:ext cx="26376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subTitle" idx="1"/>
          </p:nvPr>
        </p:nvSpPr>
        <p:spPr>
          <a:xfrm>
            <a:off x="3221900" y="27021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title" idx="3"/>
          </p:nvPr>
        </p:nvSpPr>
        <p:spPr>
          <a:xfrm>
            <a:off x="7877872" y="2254533"/>
            <a:ext cx="26376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subTitle" idx="4"/>
          </p:nvPr>
        </p:nvSpPr>
        <p:spPr>
          <a:xfrm>
            <a:off x="7877869" y="27021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5"/>
          </p:nvPr>
        </p:nvSpPr>
        <p:spPr>
          <a:xfrm>
            <a:off x="3221900" y="4165733"/>
            <a:ext cx="26376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6"/>
          </p:nvPr>
        </p:nvSpPr>
        <p:spPr>
          <a:xfrm>
            <a:off x="3221900" y="46133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title" idx="7"/>
          </p:nvPr>
        </p:nvSpPr>
        <p:spPr>
          <a:xfrm>
            <a:off x="7877872" y="4165733"/>
            <a:ext cx="26376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8"/>
          </p:nvPr>
        </p:nvSpPr>
        <p:spPr>
          <a:xfrm>
            <a:off x="7877868" y="4613333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082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2"/>
          <p:cNvGrpSpPr/>
          <p:nvPr/>
        </p:nvGrpSpPr>
        <p:grpSpPr>
          <a:xfrm rot="739536" flipH="1">
            <a:off x="7969363" y="-2869161"/>
            <a:ext cx="7005547" cy="5903633"/>
            <a:chOff x="-1474259" y="-1153969"/>
            <a:chExt cx="3586789" cy="3022617"/>
          </a:xfrm>
        </p:grpSpPr>
        <p:sp>
          <p:nvSpPr>
            <p:cNvPr id="279" name="Google Shape;279;p22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2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1" name="Google Shape;281;p22"/>
          <p:cNvSpPr/>
          <p:nvPr/>
        </p:nvSpPr>
        <p:spPr>
          <a:xfrm rot="7950974" flipH="1">
            <a:off x="-2761676" y="-1141765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2" name="Google Shape;282;p22"/>
          <p:cNvGrpSpPr/>
          <p:nvPr/>
        </p:nvGrpSpPr>
        <p:grpSpPr>
          <a:xfrm rot="-785475">
            <a:off x="9635065" y="5394363"/>
            <a:ext cx="4404515" cy="3101956"/>
            <a:chOff x="7380650" y="4368850"/>
            <a:chExt cx="3303422" cy="2326492"/>
          </a:xfrm>
        </p:grpSpPr>
        <p:sp>
          <p:nvSpPr>
            <p:cNvPr id="283" name="Google Shape;283;p22"/>
            <p:cNvSpPr/>
            <p:nvPr/>
          </p:nvSpPr>
          <p:spPr>
            <a:xfrm>
              <a:off x="7380650" y="4371861"/>
              <a:ext cx="3303422" cy="2323482"/>
            </a:xfrm>
            <a:custGeom>
              <a:avLst/>
              <a:gdLst/>
              <a:ahLst/>
              <a:cxnLst/>
              <a:rect l="l" t="t" r="r" b="b"/>
              <a:pathLst>
                <a:path w="24139" h="16978" extrusionOk="0">
                  <a:moveTo>
                    <a:pt x="15940" y="0"/>
                  </a:moveTo>
                  <a:cubicBezTo>
                    <a:pt x="14638" y="0"/>
                    <a:pt x="13379" y="288"/>
                    <a:pt x="12371" y="848"/>
                  </a:cubicBezTo>
                  <a:cubicBezTo>
                    <a:pt x="10735" y="1751"/>
                    <a:pt x="10414" y="3011"/>
                    <a:pt x="8585" y="3388"/>
                  </a:cubicBezTo>
                  <a:cubicBezTo>
                    <a:pt x="8291" y="3449"/>
                    <a:pt x="8019" y="3474"/>
                    <a:pt x="7766" y="3474"/>
                  </a:cubicBezTo>
                  <a:cubicBezTo>
                    <a:pt x="6446" y="3474"/>
                    <a:pt x="5627" y="2779"/>
                    <a:pt x="4717" y="2779"/>
                  </a:cubicBezTo>
                  <a:cubicBezTo>
                    <a:pt x="4551" y="2779"/>
                    <a:pt x="4382" y="2802"/>
                    <a:pt x="4207" y="2857"/>
                  </a:cubicBezTo>
                  <a:cubicBezTo>
                    <a:pt x="1770" y="3615"/>
                    <a:pt x="1" y="9843"/>
                    <a:pt x="2198" y="13265"/>
                  </a:cubicBezTo>
                  <a:cubicBezTo>
                    <a:pt x="3772" y="15719"/>
                    <a:pt x="7540" y="16978"/>
                    <a:pt x="11473" y="16978"/>
                  </a:cubicBezTo>
                  <a:cubicBezTo>
                    <a:pt x="15986" y="16978"/>
                    <a:pt x="20717" y="15320"/>
                    <a:pt x="22601" y="11908"/>
                  </a:cubicBezTo>
                  <a:cubicBezTo>
                    <a:pt x="24138" y="9119"/>
                    <a:pt x="24108" y="4578"/>
                    <a:pt x="21418" y="2030"/>
                  </a:cubicBezTo>
                  <a:cubicBezTo>
                    <a:pt x="19974" y="658"/>
                    <a:pt x="17908" y="0"/>
                    <a:pt x="15940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8239391" y="4368850"/>
              <a:ext cx="649764" cy="325025"/>
            </a:xfrm>
            <a:custGeom>
              <a:avLst/>
              <a:gdLst/>
              <a:ahLst/>
              <a:cxnLst/>
              <a:rect l="l" t="t" r="r" b="b"/>
              <a:pathLst>
                <a:path w="4748" h="2375" extrusionOk="0">
                  <a:moveTo>
                    <a:pt x="3999" y="1"/>
                  </a:moveTo>
                  <a:cubicBezTo>
                    <a:pt x="2803" y="1"/>
                    <a:pt x="1" y="1091"/>
                    <a:pt x="61" y="1756"/>
                  </a:cubicBezTo>
                  <a:cubicBezTo>
                    <a:pt x="94" y="2105"/>
                    <a:pt x="919" y="2374"/>
                    <a:pt x="1713" y="2374"/>
                  </a:cubicBezTo>
                  <a:cubicBezTo>
                    <a:pt x="1855" y="2374"/>
                    <a:pt x="1995" y="2366"/>
                    <a:pt x="2130" y="2347"/>
                  </a:cubicBezTo>
                  <a:cubicBezTo>
                    <a:pt x="3706" y="2129"/>
                    <a:pt x="4747" y="561"/>
                    <a:pt x="4499" y="158"/>
                  </a:cubicBezTo>
                  <a:cubicBezTo>
                    <a:pt x="4430" y="49"/>
                    <a:pt x="4250" y="1"/>
                    <a:pt x="3999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" name="Google Shape;285;p22"/>
          <p:cNvSpPr/>
          <p:nvPr/>
        </p:nvSpPr>
        <p:spPr>
          <a:xfrm rot="-3250516">
            <a:off x="-1386963" y="5263928"/>
            <a:ext cx="3444016" cy="3362843"/>
          </a:xfrm>
          <a:custGeom>
            <a:avLst/>
            <a:gdLst/>
            <a:ahLst/>
            <a:cxnLst/>
            <a:rect l="l" t="t" r="r" b="b"/>
            <a:pathLst>
              <a:path w="24863" h="24277" extrusionOk="0">
                <a:moveTo>
                  <a:pt x="14339" y="0"/>
                </a:moveTo>
                <a:cubicBezTo>
                  <a:pt x="13740" y="0"/>
                  <a:pt x="13138" y="37"/>
                  <a:pt x="12543" y="115"/>
                </a:cubicBezTo>
                <a:cubicBezTo>
                  <a:pt x="11956" y="192"/>
                  <a:pt x="5021" y="1215"/>
                  <a:pt x="2066" y="7598"/>
                </a:cubicBezTo>
                <a:cubicBezTo>
                  <a:pt x="1" y="12053"/>
                  <a:pt x="322" y="18165"/>
                  <a:pt x="4062" y="21631"/>
                </a:cubicBezTo>
                <a:cubicBezTo>
                  <a:pt x="6117" y="23535"/>
                  <a:pt x="8813" y="24276"/>
                  <a:pt x="11508" y="24276"/>
                </a:cubicBezTo>
                <a:cubicBezTo>
                  <a:pt x="16761" y="24276"/>
                  <a:pt x="22013" y="21460"/>
                  <a:pt x="22519" y="18949"/>
                </a:cubicBezTo>
                <a:cubicBezTo>
                  <a:pt x="22982" y="16662"/>
                  <a:pt x="19392" y="15265"/>
                  <a:pt x="19774" y="12027"/>
                </a:cubicBezTo>
                <a:cubicBezTo>
                  <a:pt x="20198" y="8442"/>
                  <a:pt x="24863" y="7735"/>
                  <a:pt x="24764" y="5289"/>
                </a:cubicBezTo>
                <a:cubicBezTo>
                  <a:pt x="24664" y="2769"/>
                  <a:pt x="19557" y="0"/>
                  <a:pt x="1433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2"/>
          <p:cNvSpPr/>
          <p:nvPr/>
        </p:nvSpPr>
        <p:spPr>
          <a:xfrm>
            <a:off x="-609367" y="-36594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2"/>
          <p:cNvSpPr/>
          <p:nvPr/>
        </p:nvSpPr>
        <p:spPr>
          <a:xfrm rot="-10117619">
            <a:off x="10693235" y="3682752"/>
            <a:ext cx="1993688" cy="4143445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/>
          </p:nvPr>
        </p:nvSpPr>
        <p:spPr>
          <a:xfrm>
            <a:off x="1468233" y="2398200"/>
            <a:ext cx="2648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1"/>
          </p:nvPr>
        </p:nvSpPr>
        <p:spPr>
          <a:xfrm>
            <a:off x="1468233" y="2845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3"/>
          </p:nvPr>
        </p:nvSpPr>
        <p:spPr>
          <a:xfrm>
            <a:off x="4771929" y="2398200"/>
            <a:ext cx="2648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4"/>
          </p:nvPr>
        </p:nvSpPr>
        <p:spPr>
          <a:xfrm>
            <a:off x="4772000" y="2845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5"/>
          </p:nvPr>
        </p:nvSpPr>
        <p:spPr>
          <a:xfrm>
            <a:off x="1468233" y="4309433"/>
            <a:ext cx="2648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6"/>
          </p:nvPr>
        </p:nvSpPr>
        <p:spPr>
          <a:xfrm>
            <a:off x="1468233" y="4757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4771929" y="4309433"/>
            <a:ext cx="2648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4771929" y="4757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title" idx="9"/>
          </p:nvPr>
        </p:nvSpPr>
        <p:spPr>
          <a:xfrm>
            <a:off x="8075633" y="2398200"/>
            <a:ext cx="2648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8075633" y="28458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title" idx="14"/>
          </p:nvPr>
        </p:nvSpPr>
        <p:spPr>
          <a:xfrm>
            <a:off x="8075633" y="4309433"/>
            <a:ext cx="2648000" cy="5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075633" y="4757000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469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Numbers and 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3"/>
          <p:cNvGrpSpPr/>
          <p:nvPr/>
        </p:nvGrpSpPr>
        <p:grpSpPr>
          <a:xfrm rot="739536" flipH="1">
            <a:off x="7738412" y="-2397281"/>
            <a:ext cx="7005547" cy="5903633"/>
            <a:chOff x="-1474259" y="-1153969"/>
            <a:chExt cx="3586789" cy="3022617"/>
          </a:xfrm>
        </p:grpSpPr>
        <p:sp>
          <p:nvSpPr>
            <p:cNvPr id="303" name="Google Shape;303;p23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3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3"/>
          <p:cNvSpPr/>
          <p:nvPr/>
        </p:nvSpPr>
        <p:spPr>
          <a:xfrm rot="7950974" flipH="1">
            <a:off x="-2795676" y="-1587653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3"/>
          <p:cNvSpPr/>
          <p:nvPr/>
        </p:nvSpPr>
        <p:spPr>
          <a:xfrm>
            <a:off x="-167501" y="-24306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3"/>
          <p:cNvSpPr/>
          <p:nvPr/>
        </p:nvSpPr>
        <p:spPr>
          <a:xfrm rot="8934762" flipH="1">
            <a:off x="9690282" y="-1664337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3"/>
          <p:cNvSpPr txBox="1">
            <a:spLocks noGrp="1"/>
          </p:cNvSpPr>
          <p:nvPr>
            <p:ph type="title" hasCustomPrompt="1"/>
          </p:nvPr>
        </p:nvSpPr>
        <p:spPr>
          <a:xfrm>
            <a:off x="950800" y="4055800"/>
            <a:ext cx="49808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9" name="Google Shape;309;p23"/>
          <p:cNvSpPr txBox="1">
            <a:spLocks noGrp="1"/>
          </p:cNvSpPr>
          <p:nvPr>
            <p:ph type="subTitle" idx="1"/>
          </p:nvPr>
        </p:nvSpPr>
        <p:spPr>
          <a:xfrm>
            <a:off x="950800" y="5281067"/>
            <a:ext cx="4980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title" idx="2" hasCustomPrompt="1"/>
          </p:nvPr>
        </p:nvSpPr>
        <p:spPr>
          <a:xfrm>
            <a:off x="3605600" y="2038900"/>
            <a:ext cx="49808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1" name="Google Shape;311;p23"/>
          <p:cNvSpPr txBox="1">
            <a:spLocks noGrp="1"/>
          </p:cNvSpPr>
          <p:nvPr>
            <p:ph type="subTitle" idx="3"/>
          </p:nvPr>
        </p:nvSpPr>
        <p:spPr>
          <a:xfrm>
            <a:off x="3605600" y="3263997"/>
            <a:ext cx="4980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2" name="Google Shape;312;p23"/>
          <p:cNvSpPr txBox="1">
            <a:spLocks noGrp="1"/>
          </p:cNvSpPr>
          <p:nvPr>
            <p:ph type="title" idx="4" hasCustomPrompt="1"/>
          </p:nvPr>
        </p:nvSpPr>
        <p:spPr>
          <a:xfrm>
            <a:off x="6251200" y="4055867"/>
            <a:ext cx="49808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3" name="Google Shape;313;p23"/>
          <p:cNvSpPr txBox="1">
            <a:spLocks noGrp="1"/>
          </p:cNvSpPr>
          <p:nvPr>
            <p:ph type="subTitle" idx="5"/>
          </p:nvPr>
        </p:nvSpPr>
        <p:spPr>
          <a:xfrm>
            <a:off x="6251200" y="5280992"/>
            <a:ext cx="4980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14" name="Google Shape;314;p23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16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Title only 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4"/>
          <p:cNvGrpSpPr/>
          <p:nvPr/>
        </p:nvGrpSpPr>
        <p:grpSpPr>
          <a:xfrm rot="9439271">
            <a:off x="9557149" y="4753938"/>
            <a:ext cx="4648448" cy="4496039"/>
            <a:chOff x="-1032121" y="-1501748"/>
            <a:chExt cx="3068271" cy="2967671"/>
          </a:xfrm>
        </p:grpSpPr>
        <p:sp>
          <p:nvSpPr>
            <p:cNvPr id="317" name="Google Shape;317;p24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4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24"/>
          <p:cNvSpPr/>
          <p:nvPr/>
        </p:nvSpPr>
        <p:spPr>
          <a:xfrm rot="2938697">
            <a:off x="-2726017" y="5156587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4"/>
          <p:cNvSpPr/>
          <p:nvPr/>
        </p:nvSpPr>
        <p:spPr>
          <a:xfrm rot="-8468479">
            <a:off x="9450165" y="-1719792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4"/>
          <p:cNvSpPr/>
          <p:nvPr/>
        </p:nvSpPr>
        <p:spPr>
          <a:xfrm rot="-1676502">
            <a:off x="-2109707" y="-2713439"/>
            <a:ext cx="4366115" cy="4668093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4"/>
          <p:cNvSpPr/>
          <p:nvPr/>
        </p:nvSpPr>
        <p:spPr>
          <a:xfrm rot="8934762" flipH="1">
            <a:off x="9638016" y="-1352388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4"/>
          <p:cNvSpPr/>
          <p:nvPr/>
        </p:nvSpPr>
        <p:spPr>
          <a:xfrm rot="10800000" flipH="1">
            <a:off x="-888966" y="5066035"/>
            <a:ext cx="3056724" cy="3588708"/>
          </a:xfrm>
          <a:custGeom>
            <a:avLst/>
            <a:gdLst/>
            <a:ahLst/>
            <a:cxnLst/>
            <a:rect l="l" t="t" r="r" b="b"/>
            <a:pathLst>
              <a:path w="5488" h="6443" extrusionOk="0">
                <a:moveTo>
                  <a:pt x="4897" y="0"/>
                </a:moveTo>
                <a:lnTo>
                  <a:pt x="4897" y="244"/>
                </a:lnTo>
                <a:cubicBezTo>
                  <a:pt x="4906" y="244"/>
                  <a:pt x="4915" y="244"/>
                  <a:pt x="4924" y="244"/>
                </a:cubicBezTo>
                <a:cubicBezTo>
                  <a:pt x="5055" y="244"/>
                  <a:pt x="5144" y="274"/>
                  <a:pt x="5184" y="330"/>
                </a:cubicBezTo>
                <a:cubicBezTo>
                  <a:pt x="5227" y="386"/>
                  <a:pt x="5205" y="471"/>
                  <a:pt x="5158" y="643"/>
                </a:cubicBezTo>
                <a:cubicBezTo>
                  <a:pt x="5124" y="767"/>
                  <a:pt x="5085" y="917"/>
                  <a:pt x="5064" y="1105"/>
                </a:cubicBezTo>
                <a:cubicBezTo>
                  <a:pt x="5034" y="1388"/>
                  <a:pt x="5077" y="1546"/>
                  <a:pt x="5107" y="1671"/>
                </a:cubicBezTo>
                <a:cubicBezTo>
                  <a:pt x="5137" y="1786"/>
                  <a:pt x="5158" y="1859"/>
                  <a:pt x="5124" y="2009"/>
                </a:cubicBezTo>
                <a:cubicBezTo>
                  <a:pt x="5051" y="2313"/>
                  <a:pt x="4794" y="2682"/>
                  <a:pt x="4438" y="2802"/>
                </a:cubicBezTo>
                <a:cubicBezTo>
                  <a:pt x="4348" y="2833"/>
                  <a:pt x="4267" y="2843"/>
                  <a:pt x="4189" y="2843"/>
                </a:cubicBezTo>
                <a:cubicBezTo>
                  <a:pt x="4120" y="2843"/>
                  <a:pt x="4053" y="2835"/>
                  <a:pt x="3984" y="2827"/>
                </a:cubicBezTo>
                <a:cubicBezTo>
                  <a:pt x="3917" y="2820"/>
                  <a:pt x="3848" y="2812"/>
                  <a:pt x="3778" y="2812"/>
                </a:cubicBezTo>
                <a:cubicBezTo>
                  <a:pt x="3651" y="2812"/>
                  <a:pt x="3519" y="2837"/>
                  <a:pt x="3376" y="2930"/>
                </a:cubicBezTo>
                <a:cubicBezTo>
                  <a:pt x="3200" y="3046"/>
                  <a:pt x="3012" y="3251"/>
                  <a:pt x="3055" y="3457"/>
                </a:cubicBezTo>
                <a:cubicBezTo>
                  <a:pt x="3093" y="3641"/>
                  <a:pt x="3282" y="3710"/>
                  <a:pt x="3445" y="3770"/>
                </a:cubicBezTo>
                <a:cubicBezTo>
                  <a:pt x="3573" y="3812"/>
                  <a:pt x="3702" y="3864"/>
                  <a:pt x="3727" y="3945"/>
                </a:cubicBezTo>
                <a:cubicBezTo>
                  <a:pt x="3744" y="3997"/>
                  <a:pt x="3727" y="4078"/>
                  <a:pt x="3689" y="4142"/>
                </a:cubicBezTo>
                <a:cubicBezTo>
                  <a:pt x="3659" y="4189"/>
                  <a:pt x="3629" y="4211"/>
                  <a:pt x="3612" y="4215"/>
                </a:cubicBezTo>
                <a:cubicBezTo>
                  <a:pt x="3610" y="4215"/>
                  <a:pt x="3609" y="4215"/>
                  <a:pt x="3608" y="4215"/>
                </a:cubicBezTo>
                <a:cubicBezTo>
                  <a:pt x="3555" y="4215"/>
                  <a:pt x="3447" y="4050"/>
                  <a:pt x="3380" y="3950"/>
                </a:cubicBezTo>
                <a:cubicBezTo>
                  <a:pt x="3230" y="3722"/>
                  <a:pt x="3042" y="3444"/>
                  <a:pt x="2738" y="3427"/>
                </a:cubicBezTo>
                <a:cubicBezTo>
                  <a:pt x="2729" y="3426"/>
                  <a:pt x="2720" y="3426"/>
                  <a:pt x="2712" y="3426"/>
                </a:cubicBezTo>
                <a:cubicBezTo>
                  <a:pt x="2564" y="3426"/>
                  <a:pt x="2401" y="3494"/>
                  <a:pt x="2284" y="3607"/>
                </a:cubicBezTo>
                <a:cubicBezTo>
                  <a:pt x="2190" y="3692"/>
                  <a:pt x="2138" y="3791"/>
                  <a:pt x="2134" y="3890"/>
                </a:cubicBezTo>
                <a:cubicBezTo>
                  <a:pt x="2130" y="4104"/>
                  <a:pt x="2339" y="4215"/>
                  <a:pt x="2545" y="4331"/>
                </a:cubicBezTo>
                <a:cubicBezTo>
                  <a:pt x="2721" y="4425"/>
                  <a:pt x="2909" y="4528"/>
                  <a:pt x="2918" y="4669"/>
                </a:cubicBezTo>
                <a:cubicBezTo>
                  <a:pt x="2931" y="4785"/>
                  <a:pt x="2832" y="4930"/>
                  <a:pt x="2755" y="4943"/>
                </a:cubicBezTo>
                <a:cubicBezTo>
                  <a:pt x="2752" y="4944"/>
                  <a:pt x="2750" y="4944"/>
                  <a:pt x="2747" y="4944"/>
                </a:cubicBezTo>
                <a:cubicBezTo>
                  <a:pt x="2648" y="4944"/>
                  <a:pt x="2491" y="4716"/>
                  <a:pt x="2391" y="4562"/>
                </a:cubicBezTo>
                <a:cubicBezTo>
                  <a:pt x="2242" y="4343"/>
                  <a:pt x="2105" y="4132"/>
                  <a:pt x="1919" y="4132"/>
                </a:cubicBezTo>
                <a:cubicBezTo>
                  <a:pt x="1901" y="4132"/>
                  <a:pt x="1883" y="4134"/>
                  <a:pt x="1864" y="4138"/>
                </a:cubicBezTo>
                <a:cubicBezTo>
                  <a:pt x="1650" y="4185"/>
                  <a:pt x="1534" y="4511"/>
                  <a:pt x="1581" y="4755"/>
                </a:cubicBezTo>
                <a:cubicBezTo>
                  <a:pt x="1607" y="4896"/>
                  <a:pt x="1680" y="5008"/>
                  <a:pt x="1765" y="5093"/>
                </a:cubicBezTo>
                <a:cubicBezTo>
                  <a:pt x="1735" y="5090"/>
                  <a:pt x="1704" y="5088"/>
                  <a:pt x="1672" y="5088"/>
                </a:cubicBezTo>
                <a:cubicBezTo>
                  <a:pt x="1584" y="5088"/>
                  <a:pt x="1493" y="5103"/>
                  <a:pt x="1401" y="5140"/>
                </a:cubicBezTo>
                <a:cubicBezTo>
                  <a:pt x="1221" y="5222"/>
                  <a:pt x="1144" y="5367"/>
                  <a:pt x="1076" y="5509"/>
                </a:cubicBezTo>
                <a:cubicBezTo>
                  <a:pt x="1033" y="5594"/>
                  <a:pt x="990" y="5680"/>
                  <a:pt x="917" y="5770"/>
                </a:cubicBezTo>
                <a:cubicBezTo>
                  <a:pt x="733" y="5997"/>
                  <a:pt x="420" y="6147"/>
                  <a:pt x="1" y="6203"/>
                </a:cubicBezTo>
                <a:lnTo>
                  <a:pt x="31" y="6443"/>
                </a:lnTo>
                <a:cubicBezTo>
                  <a:pt x="519" y="6374"/>
                  <a:pt x="879" y="6198"/>
                  <a:pt x="1106" y="5920"/>
                </a:cubicBezTo>
                <a:cubicBezTo>
                  <a:pt x="1191" y="5813"/>
                  <a:pt x="1243" y="5710"/>
                  <a:pt x="1290" y="5616"/>
                </a:cubicBezTo>
                <a:cubicBezTo>
                  <a:pt x="1359" y="5479"/>
                  <a:pt x="1401" y="5406"/>
                  <a:pt x="1500" y="5363"/>
                </a:cubicBezTo>
                <a:cubicBezTo>
                  <a:pt x="1553" y="5340"/>
                  <a:pt x="1610" y="5331"/>
                  <a:pt x="1668" y="5331"/>
                </a:cubicBezTo>
                <a:cubicBezTo>
                  <a:pt x="1779" y="5331"/>
                  <a:pt x="1891" y="5363"/>
                  <a:pt x="1975" y="5389"/>
                </a:cubicBezTo>
                <a:cubicBezTo>
                  <a:pt x="2029" y="5403"/>
                  <a:pt x="2086" y="5420"/>
                  <a:pt x="2137" y="5420"/>
                </a:cubicBezTo>
                <a:cubicBezTo>
                  <a:pt x="2191" y="5420"/>
                  <a:pt x="2238" y="5401"/>
                  <a:pt x="2267" y="5342"/>
                </a:cubicBezTo>
                <a:cubicBezTo>
                  <a:pt x="2322" y="5230"/>
                  <a:pt x="2220" y="5153"/>
                  <a:pt x="2125" y="5085"/>
                </a:cubicBezTo>
                <a:cubicBezTo>
                  <a:pt x="2014" y="5003"/>
                  <a:pt x="1851" y="4879"/>
                  <a:pt x="1817" y="4712"/>
                </a:cubicBezTo>
                <a:cubicBezTo>
                  <a:pt x="1787" y="4553"/>
                  <a:pt x="1873" y="4382"/>
                  <a:pt x="1915" y="4374"/>
                </a:cubicBezTo>
                <a:cubicBezTo>
                  <a:pt x="1915" y="4374"/>
                  <a:pt x="1941" y="4374"/>
                  <a:pt x="2001" y="4438"/>
                </a:cubicBezTo>
                <a:cubicBezTo>
                  <a:pt x="2061" y="4502"/>
                  <a:pt x="2125" y="4596"/>
                  <a:pt x="2190" y="4695"/>
                </a:cubicBezTo>
                <a:cubicBezTo>
                  <a:pt x="2350" y="4935"/>
                  <a:pt x="2517" y="5183"/>
                  <a:pt x="2741" y="5183"/>
                </a:cubicBezTo>
                <a:cubicBezTo>
                  <a:pt x="2757" y="5183"/>
                  <a:pt x="2773" y="5181"/>
                  <a:pt x="2789" y="5179"/>
                </a:cubicBezTo>
                <a:cubicBezTo>
                  <a:pt x="2999" y="5145"/>
                  <a:pt x="3179" y="4888"/>
                  <a:pt x="3158" y="4648"/>
                </a:cubicBezTo>
                <a:cubicBezTo>
                  <a:pt x="3136" y="4378"/>
                  <a:pt x="2871" y="4236"/>
                  <a:pt x="2661" y="4117"/>
                </a:cubicBezTo>
                <a:cubicBezTo>
                  <a:pt x="2532" y="4048"/>
                  <a:pt x="2374" y="3962"/>
                  <a:pt x="2374" y="3898"/>
                </a:cubicBezTo>
                <a:cubicBezTo>
                  <a:pt x="2374" y="3872"/>
                  <a:pt x="2395" y="3830"/>
                  <a:pt x="2447" y="3782"/>
                </a:cubicBezTo>
                <a:cubicBezTo>
                  <a:pt x="2520" y="3713"/>
                  <a:pt x="2626" y="3667"/>
                  <a:pt x="2717" y="3667"/>
                </a:cubicBezTo>
                <a:cubicBezTo>
                  <a:pt x="2721" y="3667"/>
                  <a:pt x="2725" y="3667"/>
                  <a:pt x="2729" y="3667"/>
                </a:cubicBezTo>
                <a:cubicBezTo>
                  <a:pt x="2909" y="3675"/>
                  <a:pt x="3055" y="3894"/>
                  <a:pt x="3183" y="4082"/>
                </a:cubicBezTo>
                <a:cubicBezTo>
                  <a:pt x="3309" y="4274"/>
                  <a:pt x="3427" y="4456"/>
                  <a:pt x="3604" y="4456"/>
                </a:cubicBezTo>
                <a:cubicBezTo>
                  <a:pt x="3620" y="4456"/>
                  <a:pt x="3637" y="4454"/>
                  <a:pt x="3655" y="4451"/>
                </a:cubicBezTo>
                <a:cubicBezTo>
                  <a:pt x="3744" y="4434"/>
                  <a:pt x="3830" y="4369"/>
                  <a:pt x="3890" y="4271"/>
                </a:cubicBezTo>
                <a:cubicBezTo>
                  <a:pt x="3967" y="4147"/>
                  <a:pt x="3993" y="3997"/>
                  <a:pt x="3959" y="3877"/>
                </a:cubicBezTo>
                <a:cubicBezTo>
                  <a:pt x="3899" y="3675"/>
                  <a:pt x="3693" y="3603"/>
                  <a:pt x="3526" y="3543"/>
                </a:cubicBezTo>
                <a:cubicBezTo>
                  <a:pt x="3423" y="3504"/>
                  <a:pt x="3303" y="3461"/>
                  <a:pt x="3290" y="3410"/>
                </a:cubicBezTo>
                <a:cubicBezTo>
                  <a:pt x="3278" y="3346"/>
                  <a:pt x="3376" y="3217"/>
                  <a:pt x="3509" y="3131"/>
                </a:cubicBezTo>
                <a:cubicBezTo>
                  <a:pt x="3602" y="3070"/>
                  <a:pt x="3685" y="3052"/>
                  <a:pt x="3775" y="3052"/>
                </a:cubicBezTo>
                <a:cubicBezTo>
                  <a:pt x="3831" y="3052"/>
                  <a:pt x="3889" y="3059"/>
                  <a:pt x="3954" y="3067"/>
                </a:cubicBezTo>
                <a:cubicBezTo>
                  <a:pt x="4026" y="3075"/>
                  <a:pt x="4102" y="3083"/>
                  <a:pt x="4184" y="3083"/>
                </a:cubicBezTo>
                <a:cubicBezTo>
                  <a:pt x="4284" y="3083"/>
                  <a:pt x="4393" y="3071"/>
                  <a:pt x="4515" y="3029"/>
                </a:cubicBezTo>
                <a:cubicBezTo>
                  <a:pt x="4974" y="2874"/>
                  <a:pt x="5274" y="2420"/>
                  <a:pt x="5359" y="2065"/>
                </a:cubicBezTo>
                <a:cubicBezTo>
                  <a:pt x="5406" y="1859"/>
                  <a:pt x="5372" y="1731"/>
                  <a:pt x="5342" y="1611"/>
                </a:cubicBezTo>
                <a:cubicBezTo>
                  <a:pt x="5308" y="1491"/>
                  <a:pt x="5278" y="1371"/>
                  <a:pt x="5304" y="1131"/>
                </a:cubicBezTo>
                <a:cubicBezTo>
                  <a:pt x="5321" y="964"/>
                  <a:pt x="5355" y="827"/>
                  <a:pt x="5389" y="707"/>
                </a:cubicBezTo>
                <a:cubicBezTo>
                  <a:pt x="5445" y="510"/>
                  <a:pt x="5488" y="338"/>
                  <a:pt x="5376" y="184"/>
                </a:cubicBezTo>
                <a:cubicBezTo>
                  <a:pt x="5282" y="64"/>
                  <a:pt x="5124" y="0"/>
                  <a:pt x="49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8665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/>
          <p:nvPr/>
        </p:nvSpPr>
        <p:spPr>
          <a:xfrm rot="-7861303">
            <a:off x="9387400" y="-1438131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5"/>
          <p:cNvSpPr/>
          <p:nvPr/>
        </p:nvSpPr>
        <p:spPr>
          <a:xfrm rot="2331521">
            <a:off x="-2832978" y="5466410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5"/>
          <p:cNvSpPr/>
          <p:nvPr/>
        </p:nvSpPr>
        <p:spPr>
          <a:xfrm rot="-920665">
            <a:off x="10052843" y="6282875"/>
            <a:ext cx="2716647" cy="544333"/>
          </a:xfrm>
          <a:custGeom>
            <a:avLst/>
            <a:gdLst/>
            <a:ahLst/>
            <a:cxnLst/>
            <a:rect l="l" t="t" r="r" b="b"/>
            <a:pathLst>
              <a:path w="4332" h="868" extrusionOk="0">
                <a:moveTo>
                  <a:pt x="3873" y="0"/>
                </a:moveTo>
                <a:cubicBezTo>
                  <a:pt x="3815" y="0"/>
                  <a:pt x="3756" y="4"/>
                  <a:pt x="3697" y="11"/>
                </a:cubicBezTo>
                <a:cubicBezTo>
                  <a:pt x="3603" y="24"/>
                  <a:pt x="3308" y="67"/>
                  <a:pt x="3046" y="285"/>
                </a:cubicBezTo>
                <a:cubicBezTo>
                  <a:pt x="2918" y="392"/>
                  <a:pt x="2866" y="486"/>
                  <a:pt x="2828" y="559"/>
                </a:cubicBezTo>
                <a:cubicBezTo>
                  <a:pt x="2798" y="619"/>
                  <a:pt x="2781" y="645"/>
                  <a:pt x="2729" y="671"/>
                </a:cubicBezTo>
                <a:cubicBezTo>
                  <a:pt x="2710" y="678"/>
                  <a:pt x="2693" y="682"/>
                  <a:pt x="2675" y="682"/>
                </a:cubicBezTo>
                <a:cubicBezTo>
                  <a:pt x="2634" y="682"/>
                  <a:pt x="2589" y="661"/>
                  <a:pt x="2502" y="619"/>
                </a:cubicBezTo>
                <a:cubicBezTo>
                  <a:pt x="2382" y="559"/>
                  <a:pt x="2220" y="478"/>
                  <a:pt x="1937" y="418"/>
                </a:cubicBezTo>
                <a:cubicBezTo>
                  <a:pt x="1924" y="418"/>
                  <a:pt x="1911" y="414"/>
                  <a:pt x="1898" y="414"/>
                </a:cubicBezTo>
                <a:cubicBezTo>
                  <a:pt x="1778" y="388"/>
                  <a:pt x="1551" y="345"/>
                  <a:pt x="1273" y="234"/>
                </a:cubicBezTo>
                <a:cubicBezTo>
                  <a:pt x="1226" y="212"/>
                  <a:pt x="1187" y="195"/>
                  <a:pt x="1153" y="178"/>
                </a:cubicBezTo>
                <a:cubicBezTo>
                  <a:pt x="1036" y="127"/>
                  <a:pt x="948" y="91"/>
                  <a:pt x="827" y="91"/>
                </a:cubicBezTo>
                <a:cubicBezTo>
                  <a:pt x="815" y="91"/>
                  <a:pt x="802" y="91"/>
                  <a:pt x="789" y="92"/>
                </a:cubicBezTo>
                <a:cubicBezTo>
                  <a:pt x="549" y="109"/>
                  <a:pt x="399" y="242"/>
                  <a:pt x="309" y="324"/>
                </a:cubicBezTo>
                <a:cubicBezTo>
                  <a:pt x="168" y="439"/>
                  <a:pt x="65" y="598"/>
                  <a:pt x="1" y="773"/>
                </a:cubicBezTo>
                <a:lnTo>
                  <a:pt x="176" y="838"/>
                </a:lnTo>
                <a:cubicBezTo>
                  <a:pt x="211" y="735"/>
                  <a:pt x="283" y="585"/>
                  <a:pt x="429" y="461"/>
                </a:cubicBezTo>
                <a:cubicBezTo>
                  <a:pt x="506" y="396"/>
                  <a:pt x="626" y="294"/>
                  <a:pt x="802" y="276"/>
                </a:cubicBezTo>
                <a:cubicBezTo>
                  <a:pt x="808" y="276"/>
                  <a:pt x="815" y="276"/>
                  <a:pt x="822" y="276"/>
                </a:cubicBezTo>
                <a:cubicBezTo>
                  <a:pt x="905" y="276"/>
                  <a:pt x="965" y="302"/>
                  <a:pt x="1076" y="349"/>
                </a:cubicBezTo>
                <a:cubicBezTo>
                  <a:pt x="1114" y="366"/>
                  <a:pt x="1153" y="384"/>
                  <a:pt x="1204" y="405"/>
                </a:cubicBezTo>
                <a:cubicBezTo>
                  <a:pt x="1500" y="521"/>
                  <a:pt x="1736" y="568"/>
                  <a:pt x="1864" y="593"/>
                </a:cubicBezTo>
                <a:cubicBezTo>
                  <a:pt x="1877" y="598"/>
                  <a:pt x="1890" y="598"/>
                  <a:pt x="1898" y="602"/>
                </a:cubicBezTo>
                <a:cubicBezTo>
                  <a:pt x="2160" y="653"/>
                  <a:pt x="2310" y="731"/>
                  <a:pt x="2421" y="786"/>
                </a:cubicBezTo>
                <a:cubicBezTo>
                  <a:pt x="2511" y="829"/>
                  <a:pt x="2588" y="868"/>
                  <a:pt x="2674" y="868"/>
                </a:cubicBezTo>
                <a:cubicBezTo>
                  <a:pt x="2712" y="868"/>
                  <a:pt x="2755" y="859"/>
                  <a:pt x="2802" y="838"/>
                </a:cubicBezTo>
                <a:cubicBezTo>
                  <a:pt x="2913" y="791"/>
                  <a:pt x="2952" y="718"/>
                  <a:pt x="2991" y="645"/>
                </a:cubicBezTo>
                <a:cubicBezTo>
                  <a:pt x="3025" y="581"/>
                  <a:pt x="3063" y="512"/>
                  <a:pt x="3166" y="426"/>
                </a:cubicBezTo>
                <a:cubicBezTo>
                  <a:pt x="3385" y="242"/>
                  <a:pt x="3642" y="208"/>
                  <a:pt x="3723" y="195"/>
                </a:cubicBezTo>
                <a:cubicBezTo>
                  <a:pt x="3775" y="188"/>
                  <a:pt x="3827" y="184"/>
                  <a:pt x="3878" y="184"/>
                </a:cubicBezTo>
                <a:cubicBezTo>
                  <a:pt x="4012" y="184"/>
                  <a:pt x="4145" y="208"/>
                  <a:pt x="4271" y="251"/>
                </a:cubicBezTo>
                <a:lnTo>
                  <a:pt x="4331" y="75"/>
                </a:lnTo>
                <a:cubicBezTo>
                  <a:pt x="4185" y="25"/>
                  <a:pt x="4029" y="0"/>
                  <a:pt x="38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5"/>
          <p:cNvSpPr/>
          <p:nvPr/>
        </p:nvSpPr>
        <p:spPr>
          <a:xfrm rot="5065275">
            <a:off x="5706558" y="-1756277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5"/>
          <p:cNvSpPr/>
          <p:nvPr/>
        </p:nvSpPr>
        <p:spPr>
          <a:xfrm rot="4942204">
            <a:off x="-525360" y="4507289"/>
            <a:ext cx="3101797" cy="4437745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5"/>
          <p:cNvSpPr/>
          <p:nvPr/>
        </p:nvSpPr>
        <p:spPr>
          <a:xfrm rot="-7957064">
            <a:off x="11207554" y="101944"/>
            <a:ext cx="1197783" cy="610533"/>
          </a:xfrm>
          <a:custGeom>
            <a:avLst/>
            <a:gdLst/>
            <a:ahLst/>
            <a:cxnLst/>
            <a:rect l="l" t="t" r="r" b="b"/>
            <a:pathLst>
              <a:path w="1646" h="839" extrusionOk="0">
                <a:moveTo>
                  <a:pt x="993" y="1"/>
                </a:moveTo>
                <a:cubicBezTo>
                  <a:pt x="918" y="1"/>
                  <a:pt x="848" y="20"/>
                  <a:pt x="793" y="63"/>
                </a:cubicBezTo>
                <a:cubicBezTo>
                  <a:pt x="703" y="132"/>
                  <a:pt x="699" y="235"/>
                  <a:pt x="695" y="312"/>
                </a:cubicBezTo>
                <a:cubicBezTo>
                  <a:pt x="690" y="385"/>
                  <a:pt x="686" y="427"/>
                  <a:pt x="647" y="457"/>
                </a:cubicBezTo>
                <a:cubicBezTo>
                  <a:pt x="613" y="483"/>
                  <a:pt x="579" y="492"/>
                  <a:pt x="498" y="509"/>
                </a:cubicBezTo>
                <a:cubicBezTo>
                  <a:pt x="446" y="522"/>
                  <a:pt x="382" y="535"/>
                  <a:pt x="292" y="560"/>
                </a:cubicBezTo>
                <a:cubicBezTo>
                  <a:pt x="193" y="590"/>
                  <a:pt x="95" y="629"/>
                  <a:pt x="1" y="672"/>
                </a:cubicBezTo>
                <a:lnTo>
                  <a:pt x="78" y="839"/>
                </a:lnTo>
                <a:cubicBezTo>
                  <a:pt x="163" y="800"/>
                  <a:pt x="253" y="766"/>
                  <a:pt x="343" y="740"/>
                </a:cubicBezTo>
                <a:cubicBezTo>
                  <a:pt x="425" y="714"/>
                  <a:pt x="489" y="702"/>
                  <a:pt x="536" y="693"/>
                </a:cubicBezTo>
                <a:cubicBezTo>
                  <a:pt x="626" y="672"/>
                  <a:pt x="690" y="659"/>
                  <a:pt x="759" y="607"/>
                </a:cubicBezTo>
                <a:cubicBezTo>
                  <a:pt x="870" y="522"/>
                  <a:pt x="874" y="406"/>
                  <a:pt x="879" y="320"/>
                </a:cubicBezTo>
                <a:cubicBezTo>
                  <a:pt x="883" y="252"/>
                  <a:pt x="887" y="222"/>
                  <a:pt x="909" y="209"/>
                </a:cubicBezTo>
                <a:cubicBezTo>
                  <a:pt x="928" y="194"/>
                  <a:pt x="957" y="186"/>
                  <a:pt x="991" y="186"/>
                </a:cubicBezTo>
                <a:cubicBezTo>
                  <a:pt x="1081" y="186"/>
                  <a:pt x="1209" y="236"/>
                  <a:pt x="1299" y="316"/>
                </a:cubicBezTo>
                <a:cubicBezTo>
                  <a:pt x="1436" y="436"/>
                  <a:pt x="1457" y="607"/>
                  <a:pt x="1457" y="676"/>
                </a:cubicBezTo>
                <a:lnTo>
                  <a:pt x="1645" y="672"/>
                </a:lnTo>
                <a:cubicBezTo>
                  <a:pt x="1641" y="577"/>
                  <a:pt x="1616" y="346"/>
                  <a:pt x="1418" y="175"/>
                </a:cubicBezTo>
                <a:cubicBezTo>
                  <a:pt x="1305" y="73"/>
                  <a:pt x="1140" y="1"/>
                  <a:pt x="9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5"/>
          <p:cNvSpPr txBox="1"/>
          <p:nvPr/>
        </p:nvSpPr>
        <p:spPr>
          <a:xfrm>
            <a:off x="960000" y="4620867"/>
            <a:ext cx="45796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infographics and images by </a:t>
            </a:r>
            <a:r>
              <a:rPr lang="en" sz="1600" b="1">
                <a:solidFill>
                  <a:schemeClr val="accent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960000" y="6176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5"/>
          <p:cNvSpPr txBox="1">
            <a:spLocks noGrp="1"/>
          </p:cNvSpPr>
          <p:nvPr>
            <p:ph type="subTitle" idx="1"/>
          </p:nvPr>
        </p:nvSpPr>
        <p:spPr>
          <a:xfrm>
            <a:off x="960000" y="2957867"/>
            <a:ext cx="4579600" cy="1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5" name="Google Shape;335;p25"/>
          <p:cNvGrpSpPr/>
          <p:nvPr/>
        </p:nvGrpSpPr>
        <p:grpSpPr>
          <a:xfrm rot="-866188">
            <a:off x="-1875150" y="-2337014"/>
            <a:ext cx="4090924" cy="3956793"/>
            <a:chOff x="-1032121" y="-1501748"/>
            <a:chExt cx="3068271" cy="2967671"/>
          </a:xfrm>
        </p:grpSpPr>
        <p:sp>
          <p:nvSpPr>
            <p:cNvPr id="336" name="Google Shape;336;p25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5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0020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6"/>
          <p:cNvGrpSpPr/>
          <p:nvPr/>
        </p:nvGrpSpPr>
        <p:grpSpPr>
          <a:xfrm rot="739536" flipH="1">
            <a:off x="7738412" y="-2397281"/>
            <a:ext cx="7005547" cy="5903633"/>
            <a:chOff x="-1474259" y="-1153969"/>
            <a:chExt cx="3586789" cy="3022617"/>
          </a:xfrm>
        </p:grpSpPr>
        <p:sp>
          <p:nvSpPr>
            <p:cNvPr id="340" name="Google Shape;340;p26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6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" name="Google Shape;342;p26"/>
          <p:cNvSpPr/>
          <p:nvPr/>
        </p:nvSpPr>
        <p:spPr>
          <a:xfrm rot="7950974" flipH="1">
            <a:off x="-2795676" y="-1587653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6"/>
          <p:cNvSpPr/>
          <p:nvPr/>
        </p:nvSpPr>
        <p:spPr>
          <a:xfrm>
            <a:off x="-167501" y="-24306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6"/>
          <p:cNvSpPr/>
          <p:nvPr/>
        </p:nvSpPr>
        <p:spPr>
          <a:xfrm rot="8934762" flipH="1">
            <a:off x="9690282" y="-1664337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272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 preserve="1">
  <p:cSld name="Background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7"/>
          <p:cNvGrpSpPr/>
          <p:nvPr/>
        </p:nvGrpSpPr>
        <p:grpSpPr>
          <a:xfrm flipH="1">
            <a:off x="8317587" y="-2331121"/>
            <a:ext cx="5539437" cy="4668129"/>
            <a:chOff x="-1474259" y="-1153969"/>
            <a:chExt cx="3586789" cy="3022617"/>
          </a:xfrm>
        </p:grpSpPr>
        <p:sp>
          <p:nvSpPr>
            <p:cNvPr id="347" name="Google Shape;347;p27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7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" name="Google Shape;349;p27"/>
          <p:cNvSpPr/>
          <p:nvPr/>
        </p:nvSpPr>
        <p:spPr>
          <a:xfrm rot="-9882783" flipH="1">
            <a:off x="-1754447" y="4693055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7"/>
          <p:cNvSpPr/>
          <p:nvPr/>
        </p:nvSpPr>
        <p:spPr>
          <a:xfrm rot="-8672516">
            <a:off x="10603480" y="4302694"/>
            <a:ext cx="1678272" cy="3487945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7"/>
          <p:cNvSpPr/>
          <p:nvPr/>
        </p:nvSpPr>
        <p:spPr>
          <a:xfrm rot="2099015">
            <a:off x="-398244" y="-576512"/>
            <a:ext cx="1653663" cy="2591424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17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8228-8AE8-E856-DA69-3BF46C99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C63D7-94F3-E277-5C01-8E4274E0B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2BACA-6619-B45A-D0C7-A57AD04E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CE5E-EC8C-9E47-951F-58395F24C27E}" type="datetimeFigureOut">
              <a:rPr lang="en-IL" smtClean="0"/>
              <a:t>26/06/2023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6907D-A419-EDBF-C37D-3FED5784B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0C06-E598-6A27-74F8-27347EDA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D82BD-DA2E-504C-9D86-724E8C68EC3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630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964200" y="1903600"/>
            <a:ext cx="6263600" cy="4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-739536">
            <a:off x="-3083071" y="-2948981"/>
            <a:ext cx="7005547" cy="5903633"/>
            <a:chOff x="-1474259" y="-1153969"/>
            <a:chExt cx="3586789" cy="3022617"/>
          </a:xfrm>
        </p:grpSpPr>
        <p:sp>
          <p:nvSpPr>
            <p:cNvPr id="37" name="Google Shape;37;p4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4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" name="Google Shape;39;p4"/>
          <p:cNvSpPr/>
          <p:nvPr/>
        </p:nvSpPr>
        <p:spPr>
          <a:xfrm rot="-7950974">
            <a:off x="9728338" y="-1587653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flipH="1">
            <a:off x="10950185" y="-277063"/>
            <a:ext cx="2067940" cy="3240600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8934762">
            <a:off x="-808259" y="-1664337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 rot="2331521">
            <a:off x="-2646011" y="4889510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4"/>
          <p:cNvGrpSpPr/>
          <p:nvPr/>
        </p:nvGrpSpPr>
        <p:grpSpPr>
          <a:xfrm rot="10087064">
            <a:off x="7818754" y="3850758"/>
            <a:ext cx="6844876" cy="5768233"/>
            <a:chOff x="-1474259" y="-1153969"/>
            <a:chExt cx="3586789" cy="3022617"/>
          </a:xfrm>
        </p:grpSpPr>
        <p:sp>
          <p:nvSpPr>
            <p:cNvPr id="44" name="Google Shape;44;p4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4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0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 idx="2"/>
          </p:nvPr>
        </p:nvSpPr>
        <p:spPr>
          <a:xfrm>
            <a:off x="2278684" y="3589837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3"/>
          </p:nvPr>
        </p:nvSpPr>
        <p:spPr>
          <a:xfrm>
            <a:off x="6463333" y="3589733"/>
            <a:ext cx="3450000" cy="5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6463324" y="4037736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4"/>
          </p:nvPr>
        </p:nvSpPr>
        <p:spPr>
          <a:xfrm>
            <a:off x="2278684" y="4037736"/>
            <a:ext cx="3450000" cy="12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 flipH="1">
            <a:off x="8317587" y="-2331121"/>
            <a:ext cx="5539437" cy="4668129"/>
            <a:chOff x="-1474259" y="-1153969"/>
            <a:chExt cx="3586789" cy="3022617"/>
          </a:xfrm>
        </p:grpSpPr>
        <p:sp>
          <p:nvSpPr>
            <p:cNvPr id="53" name="Google Shape;53;p5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5"/>
          <p:cNvSpPr/>
          <p:nvPr/>
        </p:nvSpPr>
        <p:spPr>
          <a:xfrm rot="-9882783" flipH="1">
            <a:off x="-1754447" y="4693055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5"/>
          <p:cNvSpPr/>
          <p:nvPr/>
        </p:nvSpPr>
        <p:spPr>
          <a:xfrm rot="-8672516">
            <a:off x="10603480" y="4302694"/>
            <a:ext cx="1678272" cy="3487945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5"/>
          <p:cNvSpPr/>
          <p:nvPr/>
        </p:nvSpPr>
        <p:spPr>
          <a:xfrm rot="2099015">
            <a:off x="-398244" y="-576512"/>
            <a:ext cx="1653663" cy="2591424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279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 rot="9882783">
            <a:off x="9599053" y="5185955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4942204">
            <a:off x="9564307" y="-2064445"/>
            <a:ext cx="3101797" cy="4437745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10117610" flipH="1">
            <a:off x="-413540" y="4662794"/>
            <a:ext cx="1678271" cy="3487943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6"/>
          <p:cNvGrpSpPr/>
          <p:nvPr/>
        </p:nvGrpSpPr>
        <p:grpSpPr>
          <a:xfrm>
            <a:off x="-2055280" y="-2172727"/>
            <a:ext cx="5539437" cy="4668129"/>
            <a:chOff x="-1474259" y="-1153969"/>
            <a:chExt cx="3586789" cy="3022617"/>
          </a:xfrm>
        </p:grpSpPr>
        <p:sp>
          <p:nvSpPr>
            <p:cNvPr id="64" name="Google Shape;64;p6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6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928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960000" y="2361533"/>
            <a:ext cx="4750800" cy="30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960000" y="1414867"/>
            <a:ext cx="4750800" cy="9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>
            <a:spLocks noGrp="1"/>
          </p:cNvSpPr>
          <p:nvPr>
            <p:ph type="pic" idx="2"/>
          </p:nvPr>
        </p:nvSpPr>
        <p:spPr>
          <a:xfrm>
            <a:off x="6934467" y="1167000"/>
            <a:ext cx="4306800" cy="45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0" name="Google Shape;70;p7"/>
          <p:cNvSpPr/>
          <p:nvPr/>
        </p:nvSpPr>
        <p:spPr>
          <a:xfrm rot="3166157" flipH="1">
            <a:off x="-1408631" y="5524170"/>
            <a:ext cx="3960123" cy="2971348"/>
          </a:xfrm>
          <a:custGeom>
            <a:avLst/>
            <a:gdLst/>
            <a:ahLst/>
            <a:cxnLst/>
            <a:rect l="l" t="t" r="r" b="b"/>
            <a:pathLst>
              <a:path w="24370" h="18285" extrusionOk="0">
                <a:moveTo>
                  <a:pt x="9595" y="1"/>
                </a:moveTo>
                <a:cubicBezTo>
                  <a:pt x="7551" y="1"/>
                  <a:pt x="5411" y="825"/>
                  <a:pt x="3950" y="2023"/>
                </a:cubicBezTo>
                <a:cubicBezTo>
                  <a:pt x="313" y="5009"/>
                  <a:pt x="1" y="11040"/>
                  <a:pt x="2237" y="14385"/>
                </a:cubicBezTo>
                <a:cubicBezTo>
                  <a:pt x="4052" y="17101"/>
                  <a:pt x="7714" y="18285"/>
                  <a:pt x="11487" y="18285"/>
                </a:cubicBezTo>
                <a:cubicBezTo>
                  <a:pt x="16313" y="18285"/>
                  <a:pt x="21321" y="16348"/>
                  <a:pt x="22879" y="13203"/>
                </a:cubicBezTo>
                <a:cubicBezTo>
                  <a:pt x="24370" y="10192"/>
                  <a:pt x="23144" y="5184"/>
                  <a:pt x="20926" y="4328"/>
                </a:cubicBezTo>
                <a:cubicBezTo>
                  <a:pt x="20717" y="4247"/>
                  <a:pt x="20532" y="4217"/>
                  <a:pt x="20355" y="4217"/>
                </a:cubicBezTo>
                <a:cubicBezTo>
                  <a:pt x="19783" y="4217"/>
                  <a:pt x="19303" y="4540"/>
                  <a:pt x="18410" y="4540"/>
                </a:cubicBezTo>
                <a:cubicBezTo>
                  <a:pt x="18257" y="4540"/>
                  <a:pt x="18091" y="4530"/>
                  <a:pt x="17910" y="4508"/>
                </a:cubicBezTo>
                <a:cubicBezTo>
                  <a:pt x="15216" y="4173"/>
                  <a:pt x="14659" y="1672"/>
                  <a:pt x="12230" y="545"/>
                </a:cubicBezTo>
                <a:cubicBezTo>
                  <a:pt x="11419" y="168"/>
                  <a:pt x="10517" y="1"/>
                  <a:pt x="9595" y="1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7"/>
          <p:cNvSpPr/>
          <p:nvPr/>
        </p:nvSpPr>
        <p:spPr>
          <a:xfrm rot="8468479" flipH="1">
            <a:off x="-2850011" y="-1976081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7"/>
          <p:cNvSpPr/>
          <p:nvPr/>
        </p:nvSpPr>
        <p:spPr>
          <a:xfrm rot="5176069" flipH="1">
            <a:off x="-330414" y="-1898354"/>
            <a:ext cx="3101801" cy="4437751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7"/>
          <p:cNvSpPr/>
          <p:nvPr/>
        </p:nvSpPr>
        <p:spPr>
          <a:xfrm rot="-2263133" flipH="1">
            <a:off x="381336" y="4683321"/>
            <a:ext cx="1678269" cy="3487940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7"/>
          <p:cNvSpPr/>
          <p:nvPr/>
        </p:nvSpPr>
        <p:spPr>
          <a:xfrm rot="-7861303">
            <a:off x="9186667" y="-1105331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7"/>
          <p:cNvSpPr/>
          <p:nvPr/>
        </p:nvSpPr>
        <p:spPr>
          <a:xfrm rot="-2922355">
            <a:off x="10322291" y="5713672"/>
            <a:ext cx="2716652" cy="544333"/>
          </a:xfrm>
          <a:custGeom>
            <a:avLst/>
            <a:gdLst/>
            <a:ahLst/>
            <a:cxnLst/>
            <a:rect l="l" t="t" r="r" b="b"/>
            <a:pathLst>
              <a:path w="4332" h="868" extrusionOk="0">
                <a:moveTo>
                  <a:pt x="3873" y="0"/>
                </a:moveTo>
                <a:cubicBezTo>
                  <a:pt x="3815" y="0"/>
                  <a:pt x="3756" y="4"/>
                  <a:pt x="3697" y="11"/>
                </a:cubicBezTo>
                <a:cubicBezTo>
                  <a:pt x="3603" y="24"/>
                  <a:pt x="3308" y="67"/>
                  <a:pt x="3046" y="285"/>
                </a:cubicBezTo>
                <a:cubicBezTo>
                  <a:pt x="2918" y="392"/>
                  <a:pt x="2866" y="486"/>
                  <a:pt x="2828" y="559"/>
                </a:cubicBezTo>
                <a:cubicBezTo>
                  <a:pt x="2798" y="619"/>
                  <a:pt x="2781" y="645"/>
                  <a:pt x="2729" y="671"/>
                </a:cubicBezTo>
                <a:cubicBezTo>
                  <a:pt x="2710" y="678"/>
                  <a:pt x="2693" y="682"/>
                  <a:pt x="2675" y="682"/>
                </a:cubicBezTo>
                <a:cubicBezTo>
                  <a:pt x="2634" y="682"/>
                  <a:pt x="2589" y="661"/>
                  <a:pt x="2502" y="619"/>
                </a:cubicBezTo>
                <a:cubicBezTo>
                  <a:pt x="2382" y="559"/>
                  <a:pt x="2220" y="478"/>
                  <a:pt x="1937" y="418"/>
                </a:cubicBezTo>
                <a:cubicBezTo>
                  <a:pt x="1924" y="418"/>
                  <a:pt x="1911" y="414"/>
                  <a:pt x="1898" y="414"/>
                </a:cubicBezTo>
                <a:cubicBezTo>
                  <a:pt x="1778" y="388"/>
                  <a:pt x="1551" y="345"/>
                  <a:pt x="1273" y="234"/>
                </a:cubicBezTo>
                <a:cubicBezTo>
                  <a:pt x="1226" y="212"/>
                  <a:pt x="1187" y="195"/>
                  <a:pt x="1153" y="178"/>
                </a:cubicBezTo>
                <a:cubicBezTo>
                  <a:pt x="1036" y="127"/>
                  <a:pt x="948" y="91"/>
                  <a:pt x="827" y="91"/>
                </a:cubicBezTo>
                <a:cubicBezTo>
                  <a:pt x="815" y="91"/>
                  <a:pt x="802" y="91"/>
                  <a:pt x="789" y="92"/>
                </a:cubicBezTo>
                <a:cubicBezTo>
                  <a:pt x="549" y="109"/>
                  <a:pt x="399" y="242"/>
                  <a:pt x="309" y="324"/>
                </a:cubicBezTo>
                <a:cubicBezTo>
                  <a:pt x="168" y="439"/>
                  <a:pt x="65" y="598"/>
                  <a:pt x="1" y="773"/>
                </a:cubicBezTo>
                <a:lnTo>
                  <a:pt x="176" y="838"/>
                </a:lnTo>
                <a:cubicBezTo>
                  <a:pt x="211" y="735"/>
                  <a:pt x="283" y="585"/>
                  <a:pt x="429" y="461"/>
                </a:cubicBezTo>
                <a:cubicBezTo>
                  <a:pt x="506" y="396"/>
                  <a:pt x="626" y="294"/>
                  <a:pt x="802" y="276"/>
                </a:cubicBezTo>
                <a:cubicBezTo>
                  <a:pt x="808" y="276"/>
                  <a:pt x="815" y="276"/>
                  <a:pt x="822" y="276"/>
                </a:cubicBezTo>
                <a:cubicBezTo>
                  <a:pt x="905" y="276"/>
                  <a:pt x="965" y="302"/>
                  <a:pt x="1076" y="349"/>
                </a:cubicBezTo>
                <a:cubicBezTo>
                  <a:pt x="1114" y="366"/>
                  <a:pt x="1153" y="384"/>
                  <a:pt x="1204" y="405"/>
                </a:cubicBezTo>
                <a:cubicBezTo>
                  <a:pt x="1500" y="521"/>
                  <a:pt x="1736" y="568"/>
                  <a:pt x="1864" y="593"/>
                </a:cubicBezTo>
                <a:cubicBezTo>
                  <a:pt x="1877" y="598"/>
                  <a:pt x="1890" y="598"/>
                  <a:pt x="1898" y="602"/>
                </a:cubicBezTo>
                <a:cubicBezTo>
                  <a:pt x="2160" y="653"/>
                  <a:pt x="2310" y="731"/>
                  <a:pt x="2421" y="786"/>
                </a:cubicBezTo>
                <a:cubicBezTo>
                  <a:pt x="2511" y="829"/>
                  <a:pt x="2588" y="868"/>
                  <a:pt x="2674" y="868"/>
                </a:cubicBezTo>
                <a:cubicBezTo>
                  <a:pt x="2712" y="868"/>
                  <a:pt x="2755" y="859"/>
                  <a:pt x="2802" y="838"/>
                </a:cubicBezTo>
                <a:cubicBezTo>
                  <a:pt x="2913" y="791"/>
                  <a:pt x="2952" y="718"/>
                  <a:pt x="2991" y="645"/>
                </a:cubicBezTo>
                <a:cubicBezTo>
                  <a:pt x="3025" y="581"/>
                  <a:pt x="3063" y="512"/>
                  <a:pt x="3166" y="426"/>
                </a:cubicBezTo>
                <a:cubicBezTo>
                  <a:pt x="3385" y="242"/>
                  <a:pt x="3642" y="208"/>
                  <a:pt x="3723" y="195"/>
                </a:cubicBezTo>
                <a:cubicBezTo>
                  <a:pt x="3775" y="188"/>
                  <a:pt x="3827" y="184"/>
                  <a:pt x="3878" y="184"/>
                </a:cubicBezTo>
                <a:cubicBezTo>
                  <a:pt x="4012" y="184"/>
                  <a:pt x="4145" y="208"/>
                  <a:pt x="4271" y="251"/>
                </a:cubicBezTo>
                <a:lnTo>
                  <a:pt x="4331" y="75"/>
                </a:lnTo>
                <a:cubicBezTo>
                  <a:pt x="4185" y="25"/>
                  <a:pt x="4029" y="0"/>
                  <a:pt x="38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/>
          <p:nvPr/>
        </p:nvSpPr>
        <p:spPr>
          <a:xfrm rot="-7957064">
            <a:off x="10775787" y="83244"/>
            <a:ext cx="1197783" cy="610533"/>
          </a:xfrm>
          <a:custGeom>
            <a:avLst/>
            <a:gdLst/>
            <a:ahLst/>
            <a:cxnLst/>
            <a:rect l="l" t="t" r="r" b="b"/>
            <a:pathLst>
              <a:path w="1646" h="839" extrusionOk="0">
                <a:moveTo>
                  <a:pt x="993" y="1"/>
                </a:moveTo>
                <a:cubicBezTo>
                  <a:pt x="918" y="1"/>
                  <a:pt x="848" y="20"/>
                  <a:pt x="793" y="63"/>
                </a:cubicBezTo>
                <a:cubicBezTo>
                  <a:pt x="703" y="132"/>
                  <a:pt x="699" y="235"/>
                  <a:pt x="695" y="312"/>
                </a:cubicBezTo>
                <a:cubicBezTo>
                  <a:pt x="690" y="385"/>
                  <a:pt x="686" y="427"/>
                  <a:pt x="647" y="457"/>
                </a:cubicBezTo>
                <a:cubicBezTo>
                  <a:pt x="613" y="483"/>
                  <a:pt x="579" y="492"/>
                  <a:pt x="498" y="509"/>
                </a:cubicBezTo>
                <a:cubicBezTo>
                  <a:pt x="446" y="522"/>
                  <a:pt x="382" y="535"/>
                  <a:pt x="292" y="560"/>
                </a:cubicBezTo>
                <a:cubicBezTo>
                  <a:pt x="193" y="590"/>
                  <a:pt x="95" y="629"/>
                  <a:pt x="1" y="672"/>
                </a:cubicBezTo>
                <a:lnTo>
                  <a:pt x="78" y="839"/>
                </a:lnTo>
                <a:cubicBezTo>
                  <a:pt x="163" y="800"/>
                  <a:pt x="253" y="766"/>
                  <a:pt x="343" y="740"/>
                </a:cubicBezTo>
                <a:cubicBezTo>
                  <a:pt x="425" y="714"/>
                  <a:pt x="489" y="702"/>
                  <a:pt x="536" y="693"/>
                </a:cubicBezTo>
                <a:cubicBezTo>
                  <a:pt x="626" y="672"/>
                  <a:pt x="690" y="659"/>
                  <a:pt x="759" y="607"/>
                </a:cubicBezTo>
                <a:cubicBezTo>
                  <a:pt x="870" y="522"/>
                  <a:pt x="874" y="406"/>
                  <a:pt x="879" y="320"/>
                </a:cubicBezTo>
                <a:cubicBezTo>
                  <a:pt x="883" y="252"/>
                  <a:pt x="887" y="222"/>
                  <a:pt x="909" y="209"/>
                </a:cubicBezTo>
                <a:cubicBezTo>
                  <a:pt x="928" y="194"/>
                  <a:pt x="957" y="186"/>
                  <a:pt x="991" y="186"/>
                </a:cubicBezTo>
                <a:cubicBezTo>
                  <a:pt x="1081" y="186"/>
                  <a:pt x="1209" y="236"/>
                  <a:pt x="1299" y="316"/>
                </a:cubicBezTo>
                <a:cubicBezTo>
                  <a:pt x="1436" y="436"/>
                  <a:pt x="1457" y="607"/>
                  <a:pt x="1457" y="676"/>
                </a:cubicBezTo>
                <a:lnTo>
                  <a:pt x="1645" y="672"/>
                </a:lnTo>
                <a:cubicBezTo>
                  <a:pt x="1641" y="577"/>
                  <a:pt x="1616" y="346"/>
                  <a:pt x="1418" y="175"/>
                </a:cubicBezTo>
                <a:cubicBezTo>
                  <a:pt x="1305" y="73"/>
                  <a:pt x="1140" y="1"/>
                  <a:pt x="9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5121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 rot="-7861303">
            <a:off x="9441634" y="-1366065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rot="2331521">
            <a:off x="-2646011" y="4889510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rot="-1865238" flipH="1">
            <a:off x="-808015" y="4067331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8"/>
          <p:cNvSpPr/>
          <p:nvPr/>
        </p:nvSpPr>
        <p:spPr>
          <a:xfrm flipH="1">
            <a:off x="9857543" y="-1315066"/>
            <a:ext cx="3056724" cy="3588708"/>
          </a:xfrm>
          <a:custGeom>
            <a:avLst/>
            <a:gdLst/>
            <a:ahLst/>
            <a:cxnLst/>
            <a:rect l="l" t="t" r="r" b="b"/>
            <a:pathLst>
              <a:path w="5488" h="6443" extrusionOk="0">
                <a:moveTo>
                  <a:pt x="4897" y="0"/>
                </a:moveTo>
                <a:lnTo>
                  <a:pt x="4897" y="244"/>
                </a:lnTo>
                <a:cubicBezTo>
                  <a:pt x="4906" y="244"/>
                  <a:pt x="4915" y="244"/>
                  <a:pt x="4924" y="244"/>
                </a:cubicBezTo>
                <a:cubicBezTo>
                  <a:pt x="5055" y="244"/>
                  <a:pt x="5144" y="274"/>
                  <a:pt x="5184" y="330"/>
                </a:cubicBezTo>
                <a:cubicBezTo>
                  <a:pt x="5227" y="386"/>
                  <a:pt x="5205" y="471"/>
                  <a:pt x="5158" y="643"/>
                </a:cubicBezTo>
                <a:cubicBezTo>
                  <a:pt x="5124" y="767"/>
                  <a:pt x="5085" y="917"/>
                  <a:pt x="5064" y="1105"/>
                </a:cubicBezTo>
                <a:cubicBezTo>
                  <a:pt x="5034" y="1388"/>
                  <a:pt x="5077" y="1546"/>
                  <a:pt x="5107" y="1671"/>
                </a:cubicBezTo>
                <a:cubicBezTo>
                  <a:pt x="5137" y="1786"/>
                  <a:pt x="5158" y="1859"/>
                  <a:pt x="5124" y="2009"/>
                </a:cubicBezTo>
                <a:cubicBezTo>
                  <a:pt x="5051" y="2313"/>
                  <a:pt x="4794" y="2682"/>
                  <a:pt x="4438" y="2802"/>
                </a:cubicBezTo>
                <a:cubicBezTo>
                  <a:pt x="4348" y="2833"/>
                  <a:pt x="4267" y="2843"/>
                  <a:pt x="4189" y="2843"/>
                </a:cubicBezTo>
                <a:cubicBezTo>
                  <a:pt x="4120" y="2843"/>
                  <a:pt x="4053" y="2835"/>
                  <a:pt x="3984" y="2827"/>
                </a:cubicBezTo>
                <a:cubicBezTo>
                  <a:pt x="3917" y="2820"/>
                  <a:pt x="3848" y="2812"/>
                  <a:pt x="3778" y="2812"/>
                </a:cubicBezTo>
                <a:cubicBezTo>
                  <a:pt x="3651" y="2812"/>
                  <a:pt x="3519" y="2837"/>
                  <a:pt x="3376" y="2930"/>
                </a:cubicBezTo>
                <a:cubicBezTo>
                  <a:pt x="3200" y="3046"/>
                  <a:pt x="3012" y="3251"/>
                  <a:pt x="3055" y="3457"/>
                </a:cubicBezTo>
                <a:cubicBezTo>
                  <a:pt x="3093" y="3641"/>
                  <a:pt x="3282" y="3710"/>
                  <a:pt x="3445" y="3770"/>
                </a:cubicBezTo>
                <a:cubicBezTo>
                  <a:pt x="3573" y="3812"/>
                  <a:pt x="3702" y="3864"/>
                  <a:pt x="3727" y="3945"/>
                </a:cubicBezTo>
                <a:cubicBezTo>
                  <a:pt x="3744" y="3997"/>
                  <a:pt x="3727" y="4078"/>
                  <a:pt x="3689" y="4142"/>
                </a:cubicBezTo>
                <a:cubicBezTo>
                  <a:pt x="3659" y="4189"/>
                  <a:pt x="3629" y="4211"/>
                  <a:pt x="3612" y="4215"/>
                </a:cubicBezTo>
                <a:cubicBezTo>
                  <a:pt x="3610" y="4215"/>
                  <a:pt x="3609" y="4215"/>
                  <a:pt x="3608" y="4215"/>
                </a:cubicBezTo>
                <a:cubicBezTo>
                  <a:pt x="3555" y="4215"/>
                  <a:pt x="3447" y="4050"/>
                  <a:pt x="3380" y="3950"/>
                </a:cubicBezTo>
                <a:cubicBezTo>
                  <a:pt x="3230" y="3722"/>
                  <a:pt x="3042" y="3444"/>
                  <a:pt x="2738" y="3427"/>
                </a:cubicBezTo>
                <a:cubicBezTo>
                  <a:pt x="2729" y="3426"/>
                  <a:pt x="2720" y="3426"/>
                  <a:pt x="2712" y="3426"/>
                </a:cubicBezTo>
                <a:cubicBezTo>
                  <a:pt x="2564" y="3426"/>
                  <a:pt x="2401" y="3494"/>
                  <a:pt x="2284" y="3607"/>
                </a:cubicBezTo>
                <a:cubicBezTo>
                  <a:pt x="2190" y="3692"/>
                  <a:pt x="2138" y="3791"/>
                  <a:pt x="2134" y="3890"/>
                </a:cubicBezTo>
                <a:cubicBezTo>
                  <a:pt x="2130" y="4104"/>
                  <a:pt x="2339" y="4215"/>
                  <a:pt x="2545" y="4331"/>
                </a:cubicBezTo>
                <a:cubicBezTo>
                  <a:pt x="2721" y="4425"/>
                  <a:pt x="2909" y="4528"/>
                  <a:pt x="2918" y="4669"/>
                </a:cubicBezTo>
                <a:cubicBezTo>
                  <a:pt x="2931" y="4785"/>
                  <a:pt x="2832" y="4930"/>
                  <a:pt x="2755" y="4943"/>
                </a:cubicBezTo>
                <a:cubicBezTo>
                  <a:pt x="2752" y="4944"/>
                  <a:pt x="2750" y="4944"/>
                  <a:pt x="2747" y="4944"/>
                </a:cubicBezTo>
                <a:cubicBezTo>
                  <a:pt x="2648" y="4944"/>
                  <a:pt x="2491" y="4716"/>
                  <a:pt x="2391" y="4562"/>
                </a:cubicBezTo>
                <a:cubicBezTo>
                  <a:pt x="2242" y="4343"/>
                  <a:pt x="2105" y="4132"/>
                  <a:pt x="1919" y="4132"/>
                </a:cubicBezTo>
                <a:cubicBezTo>
                  <a:pt x="1901" y="4132"/>
                  <a:pt x="1883" y="4134"/>
                  <a:pt x="1864" y="4138"/>
                </a:cubicBezTo>
                <a:cubicBezTo>
                  <a:pt x="1650" y="4185"/>
                  <a:pt x="1534" y="4511"/>
                  <a:pt x="1581" y="4755"/>
                </a:cubicBezTo>
                <a:cubicBezTo>
                  <a:pt x="1607" y="4896"/>
                  <a:pt x="1680" y="5008"/>
                  <a:pt x="1765" y="5093"/>
                </a:cubicBezTo>
                <a:cubicBezTo>
                  <a:pt x="1735" y="5090"/>
                  <a:pt x="1704" y="5088"/>
                  <a:pt x="1672" y="5088"/>
                </a:cubicBezTo>
                <a:cubicBezTo>
                  <a:pt x="1584" y="5088"/>
                  <a:pt x="1493" y="5103"/>
                  <a:pt x="1401" y="5140"/>
                </a:cubicBezTo>
                <a:cubicBezTo>
                  <a:pt x="1221" y="5222"/>
                  <a:pt x="1144" y="5367"/>
                  <a:pt x="1076" y="5509"/>
                </a:cubicBezTo>
                <a:cubicBezTo>
                  <a:pt x="1033" y="5594"/>
                  <a:pt x="990" y="5680"/>
                  <a:pt x="917" y="5770"/>
                </a:cubicBezTo>
                <a:cubicBezTo>
                  <a:pt x="733" y="5997"/>
                  <a:pt x="420" y="6147"/>
                  <a:pt x="1" y="6203"/>
                </a:cubicBezTo>
                <a:lnTo>
                  <a:pt x="31" y="6443"/>
                </a:lnTo>
                <a:cubicBezTo>
                  <a:pt x="519" y="6374"/>
                  <a:pt x="879" y="6198"/>
                  <a:pt x="1106" y="5920"/>
                </a:cubicBezTo>
                <a:cubicBezTo>
                  <a:pt x="1191" y="5813"/>
                  <a:pt x="1243" y="5710"/>
                  <a:pt x="1290" y="5616"/>
                </a:cubicBezTo>
                <a:cubicBezTo>
                  <a:pt x="1359" y="5479"/>
                  <a:pt x="1401" y="5406"/>
                  <a:pt x="1500" y="5363"/>
                </a:cubicBezTo>
                <a:cubicBezTo>
                  <a:pt x="1553" y="5340"/>
                  <a:pt x="1610" y="5331"/>
                  <a:pt x="1668" y="5331"/>
                </a:cubicBezTo>
                <a:cubicBezTo>
                  <a:pt x="1779" y="5331"/>
                  <a:pt x="1891" y="5363"/>
                  <a:pt x="1975" y="5389"/>
                </a:cubicBezTo>
                <a:cubicBezTo>
                  <a:pt x="2029" y="5403"/>
                  <a:pt x="2086" y="5420"/>
                  <a:pt x="2137" y="5420"/>
                </a:cubicBezTo>
                <a:cubicBezTo>
                  <a:pt x="2191" y="5420"/>
                  <a:pt x="2238" y="5401"/>
                  <a:pt x="2267" y="5342"/>
                </a:cubicBezTo>
                <a:cubicBezTo>
                  <a:pt x="2322" y="5230"/>
                  <a:pt x="2220" y="5153"/>
                  <a:pt x="2125" y="5085"/>
                </a:cubicBezTo>
                <a:cubicBezTo>
                  <a:pt x="2014" y="5003"/>
                  <a:pt x="1851" y="4879"/>
                  <a:pt x="1817" y="4712"/>
                </a:cubicBezTo>
                <a:cubicBezTo>
                  <a:pt x="1787" y="4553"/>
                  <a:pt x="1873" y="4382"/>
                  <a:pt x="1915" y="4374"/>
                </a:cubicBezTo>
                <a:cubicBezTo>
                  <a:pt x="1915" y="4374"/>
                  <a:pt x="1941" y="4374"/>
                  <a:pt x="2001" y="4438"/>
                </a:cubicBezTo>
                <a:cubicBezTo>
                  <a:pt x="2061" y="4502"/>
                  <a:pt x="2125" y="4596"/>
                  <a:pt x="2190" y="4695"/>
                </a:cubicBezTo>
                <a:cubicBezTo>
                  <a:pt x="2350" y="4935"/>
                  <a:pt x="2517" y="5183"/>
                  <a:pt x="2741" y="5183"/>
                </a:cubicBezTo>
                <a:cubicBezTo>
                  <a:pt x="2757" y="5183"/>
                  <a:pt x="2773" y="5181"/>
                  <a:pt x="2789" y="5179"/>
                </a:cubicBezTo>
                <a:cubicBezTo>
                  <a:pt x="2999" y="5145"/>
                  <a:pt x="3179" y="4888"/>
                  <a:pt x="3158" y="4648"/>
                </a:cubicBezTo>
                <a:cubicBezTo>
                  <a:pt x="3136" y="4378"/>
                  <a:pt x="2871" y="4236"/>
                  <a:pt x="2661" y="4117"/>
                </a:cubicBezTo>
                <a:cubicBezTo>
                  <a:pt x="2532" y="4048"/>
                  <a:pt x="2374" y="3962"/>
                  <a:pt x="2374" y="3898"/>
                </a:cubicBezTo>
                <a:cubicBezTo>
                  <a:pt x="2374" y="3872"/>
                  <a:pt x="2395" y="3830"/>
                  <a:pt x="2447" y="3782"/>
                </a:cubicBezTo>
                <a:cubicBezTo>
                  <a:pt x="2520" y="3713"/>
                  <a:pt x="2626" y="3667"/>
                  <a:pt x="2717" y="3667"/>
                </a:cubicBezTo>
                <a:cubicBezTo>
                  <a:pt x="2721" y="3667"/>
                  <a:pt x="2725" y="3667"/>
                  <a:pt x="2729" y="3667"/>
                </a:cubicBezTo>
                <a:cubicBezTo>
                  <a:pt x="2909" y="3675"/>
                  <a:pt x="3055" y="3894"/>
                  <a:pt x="3183" y="4082"/>
                </a:cubicBezTo>
                <a:cubicBezTo>
                  <a:pt x="3309" y="4274"/>
                  <a:pt x="3427" y="4456"/>
                  <a:pt x="3604" y="4456"/>
                </a:cubicBezTo>
                <a:cubicBezTo>
                  <a:pt x="3620" y="4456"/>
                  <a:pt x="3637" y="4454"/>
                  <a:pt x="3655" y="4451"/>
                </a:cubicBezTo>
                <a:cubicBezTo>
                  <a:pt x="3744" y="4434"/>
                  <a:pt x="3830" y="4369"/>
                  <a:pt x="3890" y="4271"/>
                </a:cubicBezTo>
                <a:cubicBezTo>
                  <a:pt x="3967" y="4147"/>
                  <a:pt x="3993" y="3997"/>
                  <a:pt x="3959" y="3877"/>
                </a:cubicBezTo>
                <a:cubicBezTo>
                  <a:pt x="3899" y="3675"/>
                  <a:pt x="3693" y="3603"/>
                  <a:pt x="3526" y="3543"/>
                </a:cubicBezTo>
                <a:cubicBezTo>
                  <a:pt x="3423" y="3504"/>
                  <a:pt x="3303" y="3461"/>
                  <a:pt x="3290" y="3410"/>
                </a:cubicBezTo>
                <a:cubicBezTo>
                  <a:pt x="3278" y="3346"/>
                  <a:pt x="3376" y="3217"/>
                  <a:pt x="3509" y="3131"/>
                </a:cubicBezTo>
                <a:cubicBezTo>
                  <a:pt x="3602" y="3070"/>
                  <a:pt x="3685" y="3052"/>
                  <a:pt x="3775" y="3052"/>
                </a:cubicBezTo>
                <a:cubicBezTo>
                  <a:pt x="3831" y="3052"/>
                  <a:pt x="3889" y="3059"/>
                  <a:pt x="3954" y="3067"/>
                </a:cubicBezTo>
                <a:cubicBezTo>
                  <a:pt x="4026" y="3075"/>
                  <a:pt x="4102" y="3083"/>
                  <a:pt x="4184" y="3083"/>
                </a:cubicBezTo>
                <a:cubicBezTo>
                  <a:pt x="4284" y="3083"/>
                  <a:pt x="4393" y="3071"/>
                  <a:pt x="4515" y="3029"/>
                </a:cubicBezTo>
                <a:cubicBezTo>
                  <a:pt x="4974" y="2874"/>
                  <a:pt x="5274" y="2420"/>
                  <a:pt x="5359" y="2065"/>
                </a:cubicBezTo>
                <a:cubicBezTo>
                  <a:pt x="5406" y="1859"/>
                  <a:pt x="5372" y="1731"/>
                  <a:pt x="5342" y="1611"/>
                </a:cubicBezTo>
                <a:cubicBezTo>
                  <a:pt x="5308" y="1491"/>
                  <a:pt x="5278" y="1371"/>
                  <a:pt x="5304" y="1131"/>
                </a:cubicBezTo>
                <a:cubicBezTo>
                  <a:pt x="5321" y="964"/>
                  <a:pt x="5355" y="827"/>
                  <a:pt x="5389" y="707"/>
                </a:cubicBezTo>
                <a:cubicBezTo>
                  <a:pt x="5445" y="510"/>
                  <a:pt x="5488" y="338"/>
                  <a:pt x="5376" y="184"/>
                </a:cubicBezTo>
                <a:cubicBezTo>
                  <a:pt x="5282" y="64"/>
                  <a:pt x="5124" y="0"/>
                  <a:pt x="49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8"/>
          <p:cNvSpPr/>
          <p:nvPr/>
        </p:nvSpPr>
        <p:spPr>
          <a:xfrm rot="-5065275" flipH="1">
            <a:off x="3835641" y="-1840677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 rot="-7374040" flipH="1">
            <a:off x="4925630" y="6104306"/>
            <a:ext cx="1044417" cy="1501685"/>
          </a:xfrm>
          <a:custGeom>
            <a:avLst/>
            <a:gdLst/>
            <a:ahLst/>
            <a:cxnLst/>
            <a:rect l="l" t="t" r="r" b="b"/>
            <a:pathLst>
              <a:path w="1946" h="2798" extrusionOk="0">
                <a:moveTo>
                  <a:pt x="78" y="1"/>
                </a:moveTo>
                <a:cubicBezTo>
                  <a:pt x="22" y="112"/>
                  <a:pt x="1" y="215"/>
                  <a:pt x="26" y="314"/>
                </a:cubicBezTo>
                <a:cubicBezTo>
                  <a:pt x="56" y="446"/>
                  <a:pt x="138" y="511"/>
                  <a:pt x="215" y="571"/>
                </a:cubicBezTo>
                <a:cubicBezTo>
                  <a:pt x="262" y="609"/>
                  <a:pt x="309" y="643"/>
                  <a:pt x="347" y="703"/>
                </a:cubicBezTo>
                <a:cubicBezTo>
                  <a:pt x="433" y="819"/>
                  <a:pt x="425" y="943"/>
                  <a:pt x="416" y="1063"/>
                </a:cubicBezTo>
                <a:cubicBezTo>
                  <a:pt x="407" y="1192"/>
                  <a:pt x="399" y="1337"/>
                  <a:pt x="523" y="1436"/>
                </a:cubicBezTo>
                <a:cubicBezTo>
                  <a:pt x="593" y="1492"/>
                  <a:pt x="678" y="1511"/>
                  <a:pt x="760" y="1511"/>
                </a:cubicBezTo>
                <a:cubicBezTo>
                  <a:pt x="882" y="1511"/>
                  <a:pt x="997" y="1469"/>
                  <a:pt x="1046" y="1449"/>
                </a:cubicBezTo>
                <a:cubicBezTo>
                  <a:pt x="1166" y="1397"/>
                  <a:pt x="1256" y="1320"/>
                  <a:pt x="1328" y="1239"/>
                </a:cubicBezTo>
                <a:lnTo>
                  <a:pt x="1328" y="1239"/>
                </a:lnTo>
                <a:cubicBezTo>
                  <a:pt x="1303" y="1333"/>
                  <a:pt x="1273" y="1453"/>
                  <a:pt x="1230" y="1590"/>
                </a:cubicBezTo>
                <a:cubicBezTo>
                  <a:pt x="1196" y="1710"/>
                  <a:pt x="1161" y="1800"/>
                  <a:pt x="1140" y="1868"/>
                </a:cubicBezTo>
                <a:cubicBezTo>
                  <a:pt x="1080" y="2048"/>
                  <a:pt x="1054" y="2130"/>
                  <a:pt x="1080" y="2245"/>
                </a:cubicBezTo>
                <a:cubicBezTo>
                  <a:pt x="1144" y="2490"/>
                  <a:pt x="1410" y="2674"/>
                  <a:pt x="1902" y="2798"/>
                </a:cubicBezTo>
                <a:lnTo>
                  <a:pt x="1945" y="2618"/>
                </a:lnTo>
                <a:cubicBezTo>
                  <a:pt x="1543" y="2515"/>
                  <a:pt x="1303" y="2370"/>
                  <a:pt x="1260" y="2198"/>
                </a:cubicBezTo>
                <a:cubicBezTo>
                  <a:pt x="1247" y="2138"/>
                  <a:pt x="1260" y="2096"/>
                  <a:pt x="1316" y="1928"/>
                </a:cubicBezTo>
                <a:cubicBezTo>
                  <a:pt x="1341" y="1856"/>
                  <a:pt x="1371" y="1766"/>
                  <a:pt x="1406" y="1641"/>
                </a:cubicBezTo>
                <a:cubicBezTo>
                  <a:pt x="1465" y="1453"/>
                  <a:pt x="1513" y="1273"/>
                  <a:pt x="1543" y="1140"/>
                </a:cubicBezTo>
                <a:cubicBezTo>
                  <a:pt x="1577" y="960"/>
                  <a:pt x="1598" y="832"/>
                  <a:pt x="1500" y="789"/>
                </a:cubicBezTo>
                <a:cubicBezTo>
                  <a:pt x="1486" y="784"/>
                  <a:pt x="1473" y="781"/>
                  <a:pt x="1461" y="781"/>
                </a:cubicBezTo>
                <a:cubicBezTo>
                  <a:pt x="1395" y="781"/>
                  <a:pt x="1356" y="852"/>
                  <a:pt x="1320" y="918"/>
                </a:cubicBezTo>
                <a:cubicBezTo>
                  <a:pt x="1260" y="1025"/>
                  <a:pt x="1157" y="1200"/>
                  <a:pt x="973" y="1277"/>
                </a:cubicBezTo>
                <a:cubicBezTo>
                  <a:pt x="921" y="1299"/>
                  <a:pt x="832" y="1326"/>
                  <a:pt x="754" y="1326"/>
                </a:cubicBezTo>
                <a:cubicBezTo>
                  <a:pt x="709" y="1326"/>
                  <a:pt x="668" y="1318"/>
                  <a:pt x="639" y="1294"/>
                </a:cubicBezTo>
                <a:cubicBezTo>
                  <a:pt x="596" y="1256"/>
                  <a:pt x="596" y="1200"/>
                  <a:pt x="600" y="1076"/>
                </a:cubicBezTo>
                <a:cubicBezTo>
                  <a:pt x="609" y="939"/>
                  <a:pt x="622" y="768"/>
                  <a:pt x="502" y="596"/>
                </a:cubicBezTo>
                <a:cubicBezTo>
                  <a:pt x="446" y="515"/>
                  <a:pt x="382" y="463"/>
                  <a:pt x="326" y="425"/>
                </a:cubicBezTo>
                <a:cubicBezTo>
                  <a:pt x="258" y="369"/>
                  <a:pt x="219" y="339"/>
                  <a:pt x="206" y="275"/>
                </a:cubicBezTo>
                <a:cubicBezTo>
                  <a:pt x="193" y="219"/>
                  <a:pt x="206" y="155"/>
                  <a:pt x="240" y="87"/>
                </a:cubicBezTo>
                <a:lnTo>
                  <a:pt x="7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" name="Google Shape;84;p8"/>
          <p:cNvGrpSpPr/>
          <p:nvPr/>
        </p:nvGrpSpPr>
        <p:grpSpPr>
          <a:xfrm rot="10800000">
            <a:off x="7244965" y="3585193"/>
            <a:ext cx="6845028" cy="5768363"/>
            <a:chOff x="-1474259" y="-1153969"/>
            <a:chExt cx="3586789" cy="3022617"/>
          </a:xfrm>
        </p:grpSpPr>
        <p:sp>
          <p:nvSpPr>
            <p:cNvPr id="85" name="Google Shape;85;p8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8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8"/>
          <p:cNvSpPr txBox="1">
            <a:spLocks noGrp="1"/>
          </p:cNvSpPr>
          <p:nvPr>
            <p:ph type="title"/>
          </p:nvPr>
        </p:nvSpPr>
        <p:spPr>
          <a:xfrm>
            <a:off x="2059400" y="1742800"/>
            <a:ext cx="80732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88" name="Google Shape;88;p8"/>
          <p:cNvGrpSpPr/>
          <p:nvPr/>
        </p:nvGrpSpPr>
        <p:grpSpPr>
          <a:xfrm rot="-866243">
            <a:off x="-1373473" y="-1910363"/>
            <a:ext cx="4648565" cy="4496152"/>
            <a:chOff x="-1032121" y="-1501748"/>
            <a:chExt cx="3068271" cy="2967671"/>
          </a:xfrm>
        </p:grpSpPr>
        <p:sp>
          <p:nvSpPr>
            <p:cNvPr id="89" name="Google Shape;89;p8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535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6096000" y="2113600"/>
            <a:ext cx="51452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6096000" y="3236000"/>
            <a:ext cx="5145200" cy="1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 rot="866243" flipH="1">
            <a:off x="8980158" y="-2097329"/>
            <a:ext cx="4648565" cy="4496152"/>
            <a:chOff x="-1032121" y="-1501748"/>
            <a:chExt cx="3068271" cy="2967671"/>
          </a:xfrm>
        </p:grpSpPr>
        <p:sp>
          <p:nvSpPr>
            <p:cNvPr id="95" name="Google Shape;95;p9"/>
            <p:cNvSpPr/>
            <p:nvPr/>
          </p:nvSpPr>
          <p:spPr>
            <a:xfrm rot="8500010">
              <a:off x="-725507" y="-938949"/>
              <a:ext cx="2455042" cy="1842073"/>
            </a:xfrm>
            <a:custGeom>
              <a:avLst/>
              <a:gdLst/>
              <a:ahLst/>
              <a:cxnLst/>
              <a:rect l="l" t="t" r="r" b="b"/>
              <a:pathLst>
                <a:path w="24370" h="18285" extrusionOk="0">
                  <a:moveTo>
                    <a:pt x="9595" y="1"/>
                  </a:moveTo>
                  <a:cubicBezTo>
                    <a:pt x="7551" y="1"/>
                    <a:pt x="5411" y="825"/>
                    <a:pt x="3950" y="2023"/>
                  </a:cubicBezTo>
                  <a:cubicBezTo>
                    <a:pt x="313" y="5009"/>
                    <a:pt x="1" y="11040"/>
                    <a:pt x="2237" y="14385"/>
                  </a:cubicBezTo>
                  <a:cubicBezTo>
                    <a:pt x="4052" y="17101"/>
                    <a:pt x="7714" y="18285"/>
                    <a:pt x="11487" y="18285"/>
                  </a:cubicBezTo>
                  <a:cubicBezTo>
                    <a:pt x="16313" y="18285"/>
                    <a:pt x="21321" y="16348"/>
                    <a:pt x="22879" y="13203"/>
                  </a:cubicBezTo>
                  <a:cubicBezTo>
                    <a:pt x="24370" y="10192"/>
                    <a:pt x="23144" y="5184"/>
                    <a:pt x="20926" y="4328"/>
                  </a:cubicBezTo>
                  <a:cubicBezTo>
                    <a:pt x="20717" y="4247"/>
                    <a:pt x="20532" y="4217"/>
                    <a:pt x="20355" y="4217"/>
                  </a:cubicBezTo>
                  <a:cubicBezTo>
                    <a:pt x="19783" y="4217"/>
                    <a:pt x="19303" y="4540"/>
                    <a:pt x="18410" y="4540"/>
                  </a:cubicBezTo>
                  <a:cubicBezTo>
                    <a:pt x="18257" y="4540"/>
                    <a:pt x="18091" y="4530"/>
                    <a:pt x="17910" y="4508"/>
                  </a:cubicBezTo>
                  <a:cubicBezTo>
                    <a:pt x="15216" y="4173"/>
                    <a:pt x="14659" y="1672"/>
                    <a:pt x="12230" y="545"/>
                  </a:cubicBezTo>
                  <a:cubicBezTo>
                    <a:pt x="11419" y="168"/>
                    <a:pt x="10517" y="1"/>
                    <a:pt x="9595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9"/>
            <p:cNvSpPr/>
            <p:nvPr/>
          </p:nvSpPr>
          <p:spPr>
            <a:xfrm rot="8500010">
              <a:off x="264445" y="710181"/>
              <a:ext cx="600815" cy="351087"/>
            </a:xfrm>
            <a:custGeom>
              <a:avLst/>
              <a:gdLst/>
              <a:ahLst/>
              <a:cxnLst/>
              <a:rect l="l" t="t" r="r" b="b"/>
              <a:pathLst>
                <a:path w="5964" h="3485" extrusionOk="0">
                  <a:moveTo>
                    <a:pt x="1812" y="0"/>
                  </a:moveTo>
                  <a:cubicBezTo>
                    <a:pt x="1095" y="0"/>
                    <a:pt x="486" y="187"/>
                    <a:pt x="322" y="568"/>
                  </a:cubicBezTo>
                  <a:cubicBezTo>
                    <a:pt x="1" y="1309"/>
                    <a:pt x="1341" y="2817"/>
                    <a:pt x="2866" y="3288"/>
                  </a:cubicBezTo>
                  <a:cubicBezTo>
                    <a:pt x="3269" y="3413"/>
                    <a:pt x="3746" y="3485"/>
                    <a:pt x="4193" y="3485"/>
                  </a:cubicBezTo>
                  <a:cubicBezTo>
                    <a:pt x="4866" y="3485"/>
                    <a:pt x="5469" y="3322"/>
                    <a:pt x="5642" y="2933"/>
                  </a:cubicBezTo>
                  <a:cubicBezTo>
                    <a:pt x="5963" y="2222"/>
                    <a:pt x="4802" y="868"/>
                    <a:pt x="3513" y="333"/>
                  </a:cubicBezTo>
                  <a:cubicBezTo>
                    <a:pt x="2986" y="112"/>
                    <a:pt x="2366" y="0"/>
                    <a:pt x="1812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9"/>
          <p:cNvSpPr/>
          <p:nvPr/>
        </p:nvSpPr>
        <p:spPr>
          <a:xfrm rot="7861303" flipH="1">
            <a:off x="-2730951" y="-1366065"/>
            <a:ext cx="5221117" cy="3690705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/>
          <p:nvPr/>
        </p:nvSpPr>
        <p:spPr>
          <a:xfrm rot="-2331521" flipH="1">
            <a:off x="9356665" y="4889510"/>
            <a:ext cx="5221148" cy="3690727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9"/>
          <p:cNvSpPr/>
          <p:nvPr/>
        </p:nvSpPr>
        <p:spPr>
          <a:xfrm rot="-9882783" flipH="1">
            <a:off x="-1754447" y="4693055"/>
            <a:ext cx="4366121" cy="4668100"/>
          </a:xfrm>
          <a:custGeom>
            <a:avLst/>
            <a:gdLst/>
            <a:ahLst/>
            <a:cxnLst/>
            <a:rect l="l" t="t" r="r" b="b"/>
            <a:pathLst>
              <a:path w="20849" h="22291" extrusionOk="0">
                <a:moveTo>
                  <a:pt x="11389" y="0"/>
                </a:moveTo>
                <a:cubicBezTo>
                  <a:pt x="7371" y="0"/>
                  <a:pt x="6115" y="1704"/>
                  <a:pt x="5368" y="4143"/>
                </a:cubicBezTo>
                <a:cubicBezTo>
                  <a:pt x="4254" y="7784"/>
                  <a:pt x="1363" y="11168"/>
                  <a:pt x="639" y="14728"/>
                </a:cubicBezTo>
                <a:cubicBezTo>
                  <a:pt x="0" y="17876"/>
                  <a:pt x="2819" y="22104"/>
                  <a:pt x="5496" y="22284"/>
                </a:cubicBezTo>
                <a:cubicBezTo>
                  <a:pt x="5555" y="22288"/>
                  <a:pt x="5613" y="22290"/>
                  <a:pt x="5670" y="22290"/>
                </a:cubicBezTo>
                <a:cubicBezTo>
                  <a:pt x="7695" y="22290"/>
                  <a:pt x="8080" y="19737"/>
                  <a:pt x="11780" y="18429"/>
                </a:cubicBezTo>
                <a:cubicBezTo>
                  <a:pt x="12959" y="18012"/>
                  <a:pt x="13880" y="17932"/>
                  <a:pt x="14669" y="17932"/>
                </a:cubicBezTo>
                <a:cubicBezTo>
                  <a:pt x="15163" y="17932"/>
                  <a:pt x="15606" y="17963"/>
                  <a:pt x="16027" y="17963"/>
                </a:cubicBezTo>
                <a:cubicBezTo>
                  <a:pt x="16785" y="17963"/>
                  <a:pt x="17474" y="17861"/>
                  <a:pt x="18274" y="17289"/>
                </a:cubicBezTo>
                <a:cubicBezTo>
                  <a:pt x="20805" y="15477"/>
                  <a:pt x="20823" y="11567"/>
                  <a:pt x="20827" y="10359"/>
                </a:cubicBezTo>
                <a:cubicBezTo>
                  <a:pt x="20831" y="9296"/>
                  <a:pt x="20848" y="6349"/>
                  <a:pt x="18702" y="3723"/>
                </a:cubicBezTo>
                <a:cubicBezTo>
                  <a:pt x="18077" y="2952"/>
                  <a:pt x="15781" y="147"/>
                  <a:pt x="11921" y="10"/>
                </a:cubicBezTo>
                <a:cubicBezTo>
                  <a:pt x="11739" y="3"/>
                  <a:pt x="11561" y="0"/>
                  <a:pt x="1138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9"/>
          <p:cNvSpPr/>
          <p:nvPr/>
        </p:nvSpPr>
        <p:spPr>
          <a:xfrm rot="1865238">
            <a:off x="9638016" y="4067331"/>
            <a:ext cx="3101801" cy="4437733"/>
          </a:xfrm>
          <a:custGeom>
            <a:avLst/>
            <a:gdLst/>
            <a:ahLst/>
            <a:cxnLst/>
            <a:rect l="l" t="t" r="r" b="b"/>
            <a:pathLst>
              <a:path w="5749" h="8225" extrusionOk="0">
                <a:moveTo>
                  <a:pt x="5492" y="1"/>
                </a:moveTo>
                <a:lnTo>
                  <a:pt x="5282" y="116"/>
                </a:lnTo>
                <a:cubicBezTo>
                  <a:pt x="5351" y="236"/>
                  <a:pt x="5496" y="557"/>
                  <a:pt x="5406" y="930"/>
                </a:cubicBezTo>
                <a:cubicBezTo>
                  <a:pt x="5297" y="1379"/>
                  <a:pt x="4889" y="1757"/>
                  <a:pt x="4518" y="1757"/>
                </a:cubicBezTo>
                <a:cubicBezTo>
                  <a:pt x="4510" y="1757"/>
                  <a:pt x="4502" y="1757"/>
                  <a:pt x="4494" y="1757"/>
                </a:cubicBezTo>
                <a:cubicBezTo>
                  <a:pt x="4258" y="1744"/>
                  <a:pt x="4096" y="1560"/>
                  <a:pt x="3937" y="1384"/>
                </a:cubicBezTo>
                <a:cubicBezTo>
                  <a:pt x="3782" y="1206"/>
                  <a:pt x="3619" y="1027"/>
                  <a:pt x="3393" y="1027"/>
                </a:cubicBezTo>
                <a:cubicBezTo>
                  <a:pt x="3369" y="1027"/>
                  <a:pt x="3345" y="1029"/>
                  <a:pt x="3320" y="1033"/>
                </a:cubicBezTo>
                <a:cubicBezTo>
                  <a:pt x="3050" y="1076"/>
                  <a:pt x="2836" y="1324"/>
                  <a:pt x="2733" y="1526"/>
                </a:cubicBezTo>
                <a:cubicBezTo>
                  <a:pt x="2626" y="1735"/>
                  <a:pt x="2605" y="1937"/>
                  <a:pt x="2678" y="2087"/>
                </a:cubicBezTo>
                <a:cubicBezTo>
                  <a:pt x="2790" y="2309"/>
                  <a:pt x="3081" y="2357"/>
                  <a:pt x="3430" y="2357"/>
                </a:cubicBezTo>
                <a:cubicBezTo>
                  <a:pt x="3559" y="2357"/>
                  <a:pt x="3696" y="2351"/>
                  <a:pt x="3834" y="2344"/>
                </a:cubicBezTo>
                <a:cubicBezTo>
                  <a:pt x="3960" y="2338"/>
                  <a:pt x="4095" y="2332"/>
                  <a:pt x="4224" y="2332"/>
                </a:cubicBezTo>
                <a:cubicBezTo>
                  <a:pt x="4490" y="2332"/>
                  <a:pt x="4726" y="2359"/>
                  <a:pt x="4781" y="2481"/>
                </a:cubicBezTo>
                <a:cubicBezTo>
                  <a:pt x="4815" y="2558"/>
                  <a:pt x="4794" y="2674"/>
                  <a:pt x="4734" y="2725"/>
                </a:cubicBezTo>
                <a:cubicBezTo>
                  <a:pt x="4711" y="2746"/>
                  <a:pt x="4677" y="2755"/>
                  <a:pt x="4636" y="2755"/>
                </a:cubicBezTo>
                <a:cubicBezTo>
                  <a:pt x="4502" y="2755"/>
                  <a:pt x="4290" y="2660"/>
                  <a:pt x="4100" y="2575"/>
                </a:cubicBezTo>
                <a:cubicBezTo>
                  <a:pt x="3866" y="2471"/>
                  <a:pt x="3626" y="2365"/>
                  <a:pt x="3421" y="2365"/>
                </a:cubicBezTo>
                <a:cubicBezTo>
                  <a:pt x="3322" y="2365"/>
                  <a:pt x="3231" y="2390"/>
                  <a:pt x="3153" y="2451"/>
                </a:cubicBezTo>
                <a:cubicBezTo>
                  <a:pt x="2948" y="2614"/>
                  <a:pt x="2896" y="2995"/>
                  <a:pt x="3050" y="3209"/>
                </a:cubicBezTo>
                <a:cubicBezTo>
                  <a:pt x="3161" y="3360"/>
                  <a:pt x="3335" y="3400"/>
                  <a:pt x="3532" y="3400"/>
                </a:cubicBezTo>
                <a:cubicBezTo>
                  <a:pt x="3649" y="3400"/>
                  <a:pt x="3774" y="3386"/>
                  <a:pt x="3899" y="3372"/>
                </a:cubicBezTo>
                <a:cubicBezTo>
                  <a:pt x="4020" y="3357"/>
                  <a:pt x="4142" y="3341"/>
                  <a:pt x="4251" y="3341"/>
                </a:cubicBezTo>
                <a:cubicBezTo>
                  <a:pt x="4389" y="3341"/>
                  <a:pt x="4505" y="3366"/>
                  <a:pt x="4567" y="3445"/>
                </a:cubicBezTo>
                <a:cubicBezTo>
                  <a:pt x="4670" y="3573"/>
                  <a:pt x="4631" y="3830"/>
                  <a:pt x="4528" y="3967"/>
                </a:cubicBezTo>
                <a:cubicBezTo>
                  <a:pt x="4475" y="4038"/>
                  <a:pt x="4398" y="4063"/>
                  <a:pt x="4282" y="4063"/>
                </a:cubicBezTo>
                <a:cubicBezTo>
                  <a:pt x="4209" y="4063"/>
                  <a:pt x="4121" y="4053"/>
                  <a:pt x="4014" y="4040"/>
                </a:cubicBezTo>
                <a:cubicBezTo>
                  <a:pt x="3890" y="4024"/>
                  <a:pt x="3751" y="4006"/>
                  <a:pt x="3602" y="4006"/>
                </a:cubicBezTo>
                <a:cubicBezTo>
                  <a:pt x="3401" y="4006"/>
                  <a:pt x="3181" y="4037"/>
                  <a:pt x="2948" y="4143"/>
                </a:cubicBezTo>
                <a:cubicBezTo>
                  <a:pt x="2686" y="4258"/>
                  <a:pt x="2519" y="4425"/>
                  <a:pt x="2185" y="4760"/>
                </a:cubicBezTo>
                <a:cubicBezTo>
                  <a:pt x="1920" y="5021"/>
                  <a:pt x="1594" y="5346"/>
                  <a:pt x="1376" y="5826"/>
                </a:cubicBezTo>
                <a:cubicBezTo>
                  <a:pt x="1230" y="6147"/>
                  <a:pt x="1213" y="6362"/>
                  <a:pt x="1196" y="6546"/>
                </a:cubicBezTo>
                <a:cubicBezTo>
                  <a:pt x="1183" y="6704"/>
                  <a:pt x="1174" y="6841"/>
                  <a:pt x="1089" y="7034"/>
                </a:cubicBezTo>
                <a:cubicBezTo>
                  <a:pt x="913" y="7428"/>
                  <a:pt x="545" y="7754"/>
                  <a:pt x="1" y="8007"/>
                </a:cubicBezTo>
                <a:lnTo>
                  <a:pt x="99" y="8225"/>
                </a:lnTo>
                <a:cubicBezTo>
                  <a:pt x="703" y="7951"/>
                  <a:pt x="1110" y="7582"/>
                  <a:pt x="1307" y="7133"/>
                </a:cubicBezTo>
                <a:cubicBezTo>
                  <a:pt x="1410" y="6906"/>
                  <a:pt x="1423" y="6734"/>
                  <a:pt x="1435" y="6567"/>
                </a:cubicBezTo>
                <a:cubicBezTo>
                  <a:pt x="1453" y="6392"/>
                  <a:pt x="1465" y="6207"/>
                  <a:pt x="1594" y="5929"/>
                </a:cubicBezTo>
                <a:cubicBezTo>
                  <a:pt x="1795" y="5488"/>
                  <a:pt x="2091" y="5192"/>
                  <a:pt x="2352" y="4931"/>
                </a:cubicBezTo>
                <a:cubicBezTo>
                  <a:pt x="2669" y="4614"/>
                  <a:pt x="2828" y="4460"/>
                  <a:pt x="3046" y="4361"/>
                </a:cubicBezTo>
                <a:cubicBezTo>
                  <a:pt x="3241" y="4275"/>
                  <a:pt x="3424" y="4249"/>
                  <a:pt x="3598" y="4249"/>
                </a:cubicBezTo>
                <a:cubicBezTo>
                  <a:pt x="3734" y="4249"/>
                  <a:pt x="3864" y="4265"/>
                  <a:pt x="3988" y="4280"/>
                </a:cubicBezTo>
                <a:cubicBezTo>
                  <a:pt x="4089" y="4292"/>
                  <a:pt x="4187" y="4303"/>
                  <a:pt x="4279" y="4303"/>
                </a:cubicBezTo>
                <a:cubicBezTo>
                  <a:pt x="4452" y="4303"/>
                  <a:pt x="4607" y="4263"/>
                  <a:pt x="4721" y="4113"/>
                </a:cubicBezTo>
                <a:cubicBezTo>
                  <a:pt x="4875" y="3899"/>
                  <a:pt x="4935" y="3526"/>
                  <a:pt x="4755" y="3295"/>
                </a:cubicBezTo>
                <a:cubicBezTo>
                  <a:pt x="4635" y="3143"/>
                  <a:pt x="4448" y="3102"/>
                  <a:pt x="4245" y="3102"/>
                </a:cubicBezTo>
                <a:cubicBezTo>
                  <a:pt x="4121" y="3102"/>
                  <a:pt x="3992" y="3117"/>
                  <a:pt x="3869" y="3132"/>
                </a:cubicBezTo>
                <a:cubicBezTo>
                  <a:pt x="3749" y="3146"/>
                  <a:pt x="3628" y="3160"/>
                  <a:pt x="3523" y="3160"/>
                </a:cubicBezTo>
                <a:cubicBezTo>
                  <a:pt x="3398" y="3160"/>
                  <a:pt x="3296" y="3139"/>
                  <a:pt x="3247" y="3072"/>
                </a:cubicBezTo>
                <a:cubicBezTo>
                  <a:pt x="3166" y="2961"/>
                  <a:pt x="3196" y="2725"/>
                  <a:pt x="3299" y="2644"/>
                </a:cubicBezTo>
                <a:cubicBezTo>
                  <a:pt x="3331" y="2618"/>
                  <a:pt x="3373" y="2607"/>
                  <a:pt x="3423" y="2607"/>
                </a:cubicBezTo>
                <a:cubicBezTo>
                  <a:pt x="3576" y="2607"/>
                  <a:pt x="3798" y="2706"/>
                  <a:pt x="4001" y="2793"/>
                </a:cubicBezTo>
                <a:cubicBezTo>
                  <a:pt x="4224" y="2893"/>
                  <a:pt x="4450" y="2995"/>
                  <a:pt x="4639" y="2995"/>
                </a:cubicBezTo>
                <a:cubicBezTo>
                  <a:pt x="4735" y="2995"/>
                  <a:pt x="4821" y="2969"/>
                  <a:pt x="4892" y="2905"/>
                </a:cubicBezTo>
                <a:cubicBezTo>
                  <a:pt x="5029" y="2785"/>
                  <a:pt x="5076" y="2554"/>
                  <a:pt x="4999" y="2382"/>
                </a:cubicBezTo>
                <a:cubicBezTo>
                  <a:pt x="4893" y="2141"/>
                  <a:pt x="4596" y="2090"/>
                  <a:pt x="4239" y="2090"/>
                </a:cubicBezTo>
                <a:cubicBezTo>
                  <a:pt x="4107" y="2090"/>
                  <a:pt x="3967" y="2097"/>
                  <a:pt x="3826" y="2104"/>
                </a:cubicBezTo>
                <a:cubicBezTo>
                  <a:pt x="3700" y="2110"/>
                  <a:pt x="3564" y="2116"/>
                  <a:pt x="3435" y="2116"/>
                </a:cubicBezTo>
                <a:cubicBezTo>
                  <a:pt x="3177" y="2116"/>
                  <a:pt x="2949" y="2090"/>
                  <a:pt x="2892" y="1975"/>
                </a:cubicBezTo>
                <a:cubicBezTo>
                  <a:pt x="2858" y="1903"/>
                  <a:pt x="2875" y="1770"/>
                  <a:pt x="2948" y="1637"/>
                </a:cubicBezTo>
                <a:cubicBezTo>
                  <a:pt x="3046" y="1444"/>
                  <a:pt x="3213" y="1290"/>
                  <a:pt x="3359" y="1269"/>
                </a:cubicBezTo>
                <a:cubicBezTo>
                  <a:pt x="3369" y="1267"/>
                  <a:pt x="3380" y="1266"/>
                  <a:pt x="3390" y="1266"/>
                </a:cubicBezTo>
                <a:cubicBezTo>
                  <a:pt x="3505" y="1266"/>
                  <a:pt x="3608" y="1374"/>
                  <a:pt x="3757" y="1543"/>
                </a:cubicBezTo>
                <a:cubicBezTo>
                  <a:pt x="3928" y="1740"/>
                  <a:pt x="4147" y="1980"/>
                  <a:pt x="4485" y="1997"/>
                </a:cubicBezTo>
                <a:cubicBezTo>
                  <a:pt x="4498" y="1997"/>
                  <a:pt x="4511" y="1998"/>
                  <a:pt x="4524" y="1998"/>
                </a:cubicBezTo>
                <a:cubicBezTo>
                  <a:pt x="4997" y="1998"/>
                  <a:pt x="5504" y="1545"/>
                  <a:pt x="5638" y="986"/>
                </a:cubicBezTo>
                <a:cubicBezTo>
                  <a:pt x="5749" y="532"/>
                  <a:pt x="5573" y="146"/>
                  <a:pt x="54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9"/>
          <p:cNvSpPr/>
          <p:nvPr/>
        </p:nvSpPr>
        <p:spPr>
          <a:xfrm>
            <a:off x="-982466" y="-1315066"/>
            <a:ext cx="3056724" cy="3588708"/>
          </a:xfrm>
          <a:custGeom>
            <a:avLst/>
            <a:gdLst/>
            <a:ahLst/>
            <a:cxnLst/>
            <a:rect l="l" t="t" r="r" b="b"/>
            <a:pathLst>
              <a:path w="5488" h="6443" extrusionOk="0">
                <a:moveTo>
                  <a:pt x="4897" y="0"/>
                </a:moveTo>
                <a:lnTo>
                  <a:pt x="4897" y="244"/>
                </a:lnTo>
                <a:cubicBezTo>
                  <a:pt x="4906" y="244"/>
                  <a:pt x="4915" y="244"/>
                  <a:pt x="4924" y="244"/>
                </a:cubicBezTo>
                <a:cubicBezTo>
                  <a:pt x="5055" y="244"/>
                  <a:pt x="5144" y="274"/>
                  <a:pt x="5184" y="330"/>
                </a:cubicBezTo>
                <a:cubicBezTo>
                  <a:pt x="5227" y="386"/>
                  <a:pt x="5205" y="471"/>
                  <a:pt x="5158" y="643"/>
                </a:cubicBezTo>
                <a:cubicBezTo>
                  <a:pt x="5124" y="767"/>
                  <a:pt x="5085" y="917"/>
                  <a:pt x="5064" y="1105"/>
                </a:cubicBezTo>
                <a:cubicBezTo>
                  <a:pt x="5034" y="1388"/>
                  <a:pt x="5077" y="1546"/>
                  <a:pt x="5107" y="1671"/>
                </a:cubicBezTo>
                <a:cubicBezTo>
                  <a:pt x="5137" y="1786"/>
                  <a:pt x="5158" y="1859"/>
                  <a:pt x="5124" y="2009"/>
                </a:cubicBezTo>
                <a:cubicBezTo>
                  <a:pt x="5051" y="2313"/>
                  <a:pt x="4794" y="2682"/>
                  <a:pt x="4438" y="2802"/>
                </a:cubicBezTo>
                <a:cubicBezTo>
                  <a:pt x="4348" y="2833"/>
                  <a:pt x="4267" y="2843"/>
                  <a:pt x="4189" y="2843"/>
                </a:cubicBezTo>
                <a:cubicBezTo>
                  <a:pt x="4120" y="2843"/>
                  <a:pt x="4053" y="2835"/>
                  <a:pt x="3984" y="2827"/>
                </a:cubicBezTo>
                <a:cubicBezTo>
                  <a:pt x="3917" y="2820"/>
                  <a:pt x="3848" y="2812"/>
                  <a:pt x="3778" y="2812"/>
                </a:cubicBezTo>
                <a:cubicBezTo>
                  <a:pt x="3651" y="2812"/>
                  <a:pt x="3519" y="2837"/>
                  <a:pt x="3376" y="2930"/>
                </a:cubicBezTo>
                <a:cubicBezTo>
                  <a:pt x="3200" y="3046"/>
                  <a:pt x="3012" y="3251"/>
                  <a:pt x="3055" y="3457"/>
                </a:cubicBezTo>
                <a:cubicBezTo>
                  <a:pt x="3093" y="3641"/>
                  <a:pt x="3282" y="3710"/>
                  <a:pt x="3445" y="3770"/>
                </a:cubicBezTo>
                <a:cubicBezTo>
                  <a:pt x="3573" y="3812"/>
                  <a:pt x="3702" y="3864"/>
                  <a:pt x="3727" y="3945"/>
                </a:cubicBezTo>
                <a:cubicBezTo>
                  <a:pt x="3744" y="3997"/>
                  <a:pt x="3727" y="4078"/>
                  <a:pt x="3689" y="4142"/>
                </a:cubicBezTo>
                <a:cubicBezTo>
                  <a:pt x="3659" y="4189"/>
                  <a:pt x="3629" y="4211"/>
                  <a:pt x="3612" y="4215"/>
                </a:cubicBezTo>
                <a:cubicBezTo>
                  <a:pt x="3610" y="4215"/>
                  <a:pt x="3609" y="4215"/>
                  <a:pt x="3608" y="4215"/>
                </a:cubicBezTo>
                <a:cubicBezTo>
                  <a:pt x="3555" y="4215"/>
                  <a:pt x="3447" y="4050"/>
                  <a:pt x="3380" y="3950"/>
                </a:cubicBezTo>
                <a:cubicBezTo>
                  <a:pt x="3230" y="3722"/>
                  <a:pt x="3042" y="3444"/>
                  <a:pt x="2738" y="3427"/>
                </a:cubicBezTo>
                <a:cubicBezTo>
                  <a:pt x="2729" y="3426"/>
                  <a:pt x="2720" y="3426"/>
                  <a:pt x="2712" y="3426"/>
                </a:cubicBezTo>
                <a:cubicBezTo>
                  <a:pt x="2564" y="3426"/>
                  <a:pt x="2401" y="3494"/>
                  <a:pt x="2284" y="3607"/>
                </a:cubicBezTo>
                <a:cubicBezTo>
                  <a:pt x="2190" y="3692"/>
                  <a:pt x="2138" y="3791"/>
                  <a:pt x="2134" y="3890"/>
                </a:cubicBezTo>
                <a:cubicBezTo>
                  <a:pt x="2130" y="4104"/>
                  <a:pt x="2339" y="4215"/>
                  <a:pt x="2545" y="4331"/>
                </a:cubicBezTo>
                <a:cubicBezTo>
                  <a:pt x="2721" y="4425"/>
                  <a:pt x="2909" y="4528"/>
                  <a:pt x="2918" y="4669"/>
                </a:cubicBezTo>
                <a:cubicBezTo>
                  <a:pt x="2931" y="4785"/>
                  <a:pt x="2832" y="4930"/>
                  <a:pt x="2755" y="4943"/>
                </a:cubicBezTo>
                <a:cubicBezTo>
                  <a:pt x="2752" y="4944"/>
                  <a:pt x="2750" y="4944"/>
                  <a:pt x="2747" y="4944"/>
                </a:cubicBezTo>
                <a:cubicBezTo>
                  <a:pt x="2648" y="4944"/>
                  <a:pt x="2491" y="4716"/>
                  <a:pt x="2391" y="4562"/>
                </a:cubicBezTo>
                <a:cubicBezTo>
                  <a:pt x="2242" y="4343"/>
                  <a:pt x="2105" y="4132"/>
                  <a:pt x="1919" y="4132"/>
                </a:cubicBezTo>
                <a:cubicBezTo>
                  <a:pt x="1901" y="4132"/>
                  <a:pt x="1883" y="4134"/>
                  <a:pt x="1864" y="4138"/>
                </a:cubicBezTo>
                <a:cubicBezTo>
                  <a:pt x="1650" y="4185"/>
                  <a:pt x="1534" y="4511"/>
                  <a:pt x="1581" y="4755"/>
                </a:cubicBezTo>
                <a:cubicBezTo>
                  <a:pt x="1607" y="4896"/>
                  <a:pt x="1680" y="5008"/>
                  <a:pt x="1765" y="5093"/>
                </a:cubicBezTo>
                <a:cubicBezTo>
                  <a:pt x="1735" y="5090"/>
                  <a:pt x="1704" y="5088"/>
                  <a:pt x="1672" y="5088"/>
                </a:cubicBezTo>
                <a:cubicBezTo>
                  <a:pt x="1584" y="5088"/>
                  <a:pt x="1493" y="5103"/>
                  <a:pt x="1401" y="5140"/>
                </a:cubicBezTo>
                <a:cubicBezTo>
                  <a:pt x="1221" y="5222"/>
                  <a:pt x="1144" y="5367"/>
                  <a:pt x="1076" y="5509"/>
                </a:cubicBezTo>
                <a:cubicBezTo>
                  <a:pt x="1033" y="5594"/>
                  <a:pt x="990" y="5680"/>
                  <a:pt x="917" y="5770"/>
                </a:cubicBezTo>
                <a:cubicBezTo>
                  <a:pt x="733" y="5997"/>
                  <a:pt x="420" y="6147"/>
                  <a:pt x="1" y="6203"/>
                </a:cubicBezTo>
                <a:lnTo>
                  <a:pt x="31" y="6443"/>
                </a:lnTo>
                <a:cubicBezTo>
                  <a:pt x="519" y="6374"/>
                  <a:pt x="879" y="6198"/>
                  <a:pt x="1106" y="5920"/>
                </a:cubicBezTo>
                <a:cubicBezTo>
                  <a:pt x="1191" y="5813"/>
                  <a:pt x="1243" y="5710"/>
                  <a:pt x="1290" y="5616"/>
                </a:cubicBezTo>
                <a:cubicBezTo>
                  <a:pt x="1359" y="5479"/>
                  <a:pt x="1401" y="5406"/>
                  <a:pt x="1500" y="5363"/>
                </a:cubicBezTo>
                <a:cubicBezTo>
                  <a:pt x="1553" y="5340"/>
                  <a:pt x="1610" y="5331"/>
                  <a:pt x="1668" y="5331"/>
                </a:cubicBezTo>
                <a:cubicBezTo>
                  <a:pt x="1779" y="5331"/>
                  <a:pt x="1891" y="5363"/>
                  <a:pt x="1975" y="5389"/>
                </a:cubicBezTo>
                <a:cubicBezTo>
                  <a:pt x="2029" y="5403"/>
                  <a:pt x="2086" y="5420"/>
                  <a:pt x="2137" y="5420"/>
                </a:cubicBezTo>
                <a:cubicBezTo>
                  <a:pt x="2191" y="5420"/>
                  <a:pt x="2238" y="5401"/>
                  <a:pt x="2267" y="5342"/>
                </a:cubicBezTo>
                <a:cubicBezTo>
                  <a:pt x="2322" y="5230"/>
                  <a:pt x="2220" y="5153"/>
                  <a:pt x="2125" y="5085"/>
                </a:cubicBezTo>
                <a:cubicBezTo>
                  <a:pt x="2014" y="5003"/>
                  <a:pt x="1851" y="4879"/>
                  <a:pt x="1817" y="4712"/>
                </a:cubicBezTo>
                <a:cubicBezTo>
                  <a:pt x="1787" y="4553"/>
                  <a:pt x="1873" y="4382"/>
                  <a:pt x="1915" y="4374"/>
                </a:cubicBezTo>
                <a:cubicBezTo>
                  <a:pt x="1915" y="4374"/>
                  <a:pt x="1941" y="4374"/>
                  <a:pt x="2001" y="4438"/>
                </a:cubicBezTo>
                <a:cubicBezTo>
                  <a:pt x="2061" y="4502"/>
                  <a:pt x="2125" y="4596"/>
                  <a:pt x="2190" y="4695"/>
                </a:cubicBezTo>
                <a:cubicBezTo>
                  <a:pt x="2350" y="4935"/>
                  <a:pt x="2517" y="5183"/>
                  <a:pt x="2741" y="5183"/>
                </a:cubicBezTo>
                <a:cubicBezTo>
                  <a:pt x="2757" y="5183"/>
                  <a:pt x="2773" y="5181"/>
                  <a:pt x="2789" y="5179"/>
                </a:cubicBezTo>
                <a:cubicBezTo>
                  <a:pt x="2999" y="5145"/>
                  <a:pt x="3179" y="4888"/>
                  <a:pt x="3158" y="4648"/>
                </a:cubicBezTo>
                <a:cubicBezTo>
                  <a:pt x="3136" y="4378"/>
                  <a:pt x="2871" y="4236"/>
                  <a:pt x="2661" y="4117"/>
                </a:cubicBezTo>
                <a:cubicBezTo>
                  <a:pt x="2532" y="4048"/>
                  <a:pt x="2374" y="3962"/>
                  <a:pt x="2374" y="3898"/>
                </a:cubicBezTo>
                <a:cubicBezTo>
                  <a:pt x="2374" y="3872"/>
                  <a:pt x="2395" y="3830"/>
                  <a:pt x="2447" y="3782"/>
                </a:cubicBezTo>
                <a:cubicBezTo>
                  <a:pt x="2520" y="3713"/>
                  <a:pt x="2626" y="3667"/>
                  <a:pt x="2717" y="3667"/>
                </a:cubicBezTo>
                <a:cubicBezTo>
                  <a:pt x="2721" y="3667"/>
                  <a:pt x="2725" y="3667"/>
                  <a:pt x="2729" y="3667"/>
                </a:cubicBezTo>
                <a:cubicBezTo>
                  <a:pt x="2909" y="3675"/>
                  <a:pt x="3055" y="3894"/>
                  <a:pt x="3183" y="4082"/>
                </a:cubicBezTo>
                <a:cubicBezTo>
                  <a:pt x="3309" y="4274"/>
                  <a:pt x="3427" y="4456"/>
                  <a:pt x="3604" y="4456"/>
                </a:cubicBezTo>
                <a:cubicBezTo>
                  <a:pt x="3620" y="4456"/>
                  <a:pt x="3637" y="4454"/>
                  <a:pt x="3655" y="4451"/>
                </a:cubicBezTo>
                <a:cubicBezTo>
                  <a:pt x="3744" y="4434"/>
                  <a:pt x="3830" y="4369"/>
                  <a:pt x="3890" y="4271"/>
                </a:cubicBezTo>
                <a:cubicBezTo>
                  <a:pt x="3967" y="4147"/>
                  <a:pt x="3993" y="3997"/>
                  <a:pt x="3959" y="3877"/>
                </a:cubicBezTo>
                <a:cubicBezTo>
                  <a:pt x="3899" y="3675"/>
                  <a:pt x="3693" y="3603"/>
                  <a:pt x="3526" y="3543"/>
                </a:cubicBezTo>
                <a:cubicBezTo>
                  <a:pt x="3423" y="3504"/>
                  <a:pt x="3303" y="3461"/>
                  <a:pt x="3290" y="3410"/>
                </a:cubicBezTo>
                <a:cubicBezTo>
                  <a:pt x="3278" y="3346"/>
                  <a:pt x="3376" y="3217"/>
                  <a:pt x="3509" y="3131"/>
                </a:cubicBezTo>
                <a:cubicBezTo>
                  <a:pt x="3602" y="3070"/>
                  <a:pt x="3685" y="3052"/>
                  <a:pt x="3775" y="3052"/>
                </a:cubicBezTo>
                <a:cubicBezTo>
                  <a:pt x="3831" y="3052"/>
                  <a:pt x="3889" y="3059"/>
                  <a:pt x="3954" y="3067"/>
                </a:cubicBezTo>
                <a:cubicBezTo>
                  <a:pt x="4026" y="3075"/>
                  <a:pt x="4102" y="3083"/>
                  <a:pt x="4184" y="3083"/>
                </a:cubicBezTo>
                <a:cubicBezTo>
                  <a:pt x="4284" y="3083"/>
                  <a:pt x="4393" y="3071"/>
                  <a:pt x="4515" y="3029"/>
                </a:cubicBezTo>
                <a:cubicBezTo>
                  <a:pt x="4974" y="2874"/>
                  <a:pt x="5274" y="2420"/>
                  <a:pt x="5359" y="2065"/>
                </a:cubicBezTo>
                <a:cubicBezTo>
                  <a:pt x="5406" y="1859"/>
                  <a:pt x="5372" y="1731"/>
                  <a:pt x="5342" y="1611"/>
                </a:cubicBezTo>
                <a:cubicBezTo>
                  <a:pt x="5308" y="1491"/>
                  <a:pt x="5278" y="1371"/>
                  <a:pt x="5304" y="1131"/>
                </a:cubicBezTo>
                <a:cubicBezTo>
                  <a:pt x="5321" y="964"/>
                  <a:pt x="5355" y="827"/>
                  <a:pt x="5389" y="707"/>
                </a:cubicBezTo>
                <a:cubicBezTo>
                  <a:pt x="5445" y="510"/>
                  <a:pt x="5488" y="338"/>
                  <a:pt x="5376" y="184"/>
                </a:cubicBezTo>
                <a:cubicBezTo>
                  <a:pt x="5282" y="64"/>
                  <a:pt x="5124" y="0"/>
                  <a:pt x="49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9"/>
          <p:cNvSpPr/>
          <p:nvPr/>
        </p:nvSpPr>
        <p:spPr>
          <a:xfrm rot="5065275">
            <a:off x="6209658" y="-1840677"/>
            <a:ext cx="1886503" cy="2954920"/>
          </a:xfrm>
          <a:custGeom>
            <a:avLst/>
            <a:gdLst/>
            <a:ahLst/>
            <a:cxnLst/>
            <a:rect l="l" t="t" r="r" b="b"/>
            <a:pathLst>
              <a:path w="4499" h="7047" extrusionOk="0">
                <a:moveTo>
                  <a:pt x="2380" y="0"/>
                </a:moveTo>
                <a:cubicBezTo>
                  <a:pt x="2171" y="0"/>
                  <a:pt x="1940" y="18"/>
                  <a:pt x="1675" y="38"/>
                </a:cubicBezTo>
                <a:cubicBezTo>
                  <a:pt x="1380" y="60"/>
                  <a:pt x="1088" y="102"/>
                  <a:pt x="801" y="171"/>
                </a:cubicBezTo>
                <a:lnTo>
                  <a:pt x="844" y="351"/>
                </a:lnTo>
                <a:cubicBezTo>
                  <a:pt x="1123" y="287"/>
                  <a:pt x="1405" y="244"/>
                  <a:pt x="1688" y="222"/>
                </a:cubicBezTo>
                <a:cubicBezTo>
                  <a:pt x="1948" y="203"/>
                  <a:pt x="2173" y="187"/>
                  <a:pt x="2375" y="187"/>
                </a:cubicBezTo>
                <a:cubicBezTo>
                  <a:pt x="2675" y="187"/>
                  <a:pt x="2926" y="224"/>
                  <a:pt x="3174" y="347"/>
                </a:cubicBezTo>
                <a:cubicBezTo>
                  <a:pt x="3744" y="625"/>
                  <a:pt x="4301" y="1366"/>
                  <a:pt x="4185" y="1987"/>
                </a:cubicBezTo>
                <a:cubicBezTo>
                  <a:pt x="4160" y="2150"/>
                  <a:pt x="4087" y="2283"/>
                  <a:pt x="4014" y="2407"/>
                </a:cubicBezTo>
                <a:cubicBezTo>
                  <a:pt x="3907" y="2604"/>
                  <a:pt x="3791" y="2805"/>
                  <a:pt x="3847" y="3097"/>
                </a:cubicBezTo>
                <a:cubicBezTo>
                  <a:pt x="3877" y="3264"/>
                  <a:pt x="3945" y="3367"/>
                  <a:pt x="3997" y="3444"/>
                </a:cubicBezTo>
                <a:cubicBezTo>
                  <a:pt x="4048" y="3521"/>
                  <a:pt x="4078" y="3568"/>
                  <a:pt x="4070" y="3649"/>
                </a:cubicBezTo>
                <a:cubicBezTo>
                  <a:pt x="4031" y="3971"/>
                  <a:pt x="3436" y="4202"/>
                  <a:pt x="3080" y="4339"/>
                </a:cubicBezTo>
                <a:cubicBezTo>
                  <a:pt x="2733" y="4472"/>
                  <a:pt x="2515" y="4506"/>
                  <a:pt x="2339" y="4532"/>
                </a:cubicBezTo>
                <a:cubicBezTo>
                  <a:pt x="2138" y="4566"/>
                  <a:pt x="1979" y="4587"/>
                  <a:pt x="1774" y="4750"/>
                </a:cubicBezTo>
                <a:cubicBezTo>
                  <a:pt x="1371" y="5059"/>
                  <a:pt x="1187" y="5547"/>
                  <a:pt x="1075" y="5838"/>
                </a:cubicBezTo>
                <a:cubicBezTo>
                  <a:pt x="1007" y="6022"/>
                  <a:pt x="973" y="6172"/>
                  <a:pt x="938" y="6292"/>
                </a:cubicBezTo>
                <a:cubicBezTo>
                  <a:pt x="887" y="6493"/>
                  <a:pt x="857" y="6613"/>
                  <a:pt x="737" y="6716"/>
                </a:cubicBezTo>
                <a:cubicBezTo>
                  <a:pt x="618" y="6813"/>
                  <a:pt x="454" y="6861"/>
                  <a:pt x="247" y="6861"/>
                </a:cubicBezTo>
                <a:cubicBezTo>
                  <a:pt x="178" y="6861"/>
                  <a:pt x="104" y="6855"/>
                  <a:pt x="26" y="6845"/>
                </a:cubicBezTo>
                <a:lnTo>
                  <a:pt x="0" y="7025"/>
                </a:lnTo>
                <a:cubicBezTo>
                  <a:pt x="90" y="7042"/>
                  <a:pt x="176" y="7046"/>
                  <a:pt x="257" y="7046"/>
                </a:cubicBezTo>
                <a:cubicBezTo>
                  <a:pt x="501" y="7046"/>
                  <a:pt x="703" y="6982"/>
                  <a:pt x="853" y="6858"/>
                </a:cubicBezTo>
                <a:cubicBezTo>
                  <a:pt x="1024" y="6716"/>
                  <a:pt x="1067" y="6549"/>
                  <a:pt x="1118" y="6335"/>
                </a:cubicBezTo>
                <a:cubicBezTo>
                  <a:pt x="1153" y="6215"/>
                  <a:pt x="1187" y="6078"/>
                  <a:pt x="1251" y="5907"/>
                </a:cubicBezTo>
                <a:cubicBezTo>
                  <a:pt x="1362" y="5611"/>
                  <a:pt x="1530" y="5174"/>
                  <a:pt x="1885" y="4896"/>
                </a:cubicBezTo>
                <a:cubicBezTo>
                  <a:pt x="2056" y="4763"/>
                  <a:pt x="2172" y="4746"/>
                  <a:pt x="2369" y="4716"/>
                </a:cubicBezTo>
                <a:cubicBezTo>
                  <a:pt x="2540" y="4690"/>
                  <a:pt x="2780" y="4652"/>
                  <a:pt x="3144" y="4510"/>
                </a:cubicBezTo>
                <a:cubicBezTo>
                  <a:pt x="3568" y="4352"/>
                  <a:pt x="4207" y="4103"/>
                  <a:pt x="4254" y="3666"/>
                </a:cubicBezTo>
                <a:cubicBezTo>
                  <a:pt x="4267" y="3521"/>
                  <a:pt x="4211" y="3431"/>
                  <a:pt x="4151" y="3345"/>
                </a:cubicBezTo>
                <a:cubicBezTo>
                  <a:pt x="4104" y="3268"/>
                  <a:pt x="4053" y="3195"/>
                  <a:pt x="4031" y="3067"/>
                </a:cubicBezTo>
                <a:cubicBezTo>
                  <a:pt x="3988" y="2835"/>
                  <a:pt x="4074" y="2681"/>
                  <a:pt x="4177" y="2501"/>
                </a:cubicBezTo>
                <a:cubicBezTo>
                  <a:pt x="4250" y="2364"/>
                  <a:pt x="4335" y="2214"/>
                  <a:pt x="4370" y="2022"/>
                </a:cubicBezTo>
                <a:cubicBezTo>
                  <a:pt x="4498" y="1310"/>
                  <a:pt x="3898" y="492"/>
                  <a:pt x="3256" y="180"/>
                </a:cubicBezTo>
                <a:cubicBezTo>
                  <a:pt x="2978" y="42"/>
                  <a:pt x="2703" y="0"/>
                  <a:pt x="2380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/>
          <p:nvPr/>
        </p:nvSpPr>
        <p:spPr>
          <a:xfrm rot="7374040">
            <a:off x="5961756" y="6104306"/>
            <a:ext cx="1044417" cy="1501685"/>
          </a:xfrm>
          <a:custGeom>
            <a:avLst/>
            <a:gdLst/>
            <a:ahLst/>
            <a:cxnLst/>
            <a:rect l="l" t="t" r="r" b="b"/>
            <a:pathLst>
              <a:path w="1946" h="2798" extrusionOk="0">
                <a:moveTo>
                  <a:pt x="78" y="1"/>
                </a:moveTo>
                <a:cubicBezTo>
                  <a:pt x="22" y="112"/>
                  <a:pt x="1" y="215"/>
                  <a:pt x="26" y="314"/>
                </a:cubicBezTo>
                <a:cubicBezTo>
                  <a:pt x="56" y="446"/>
                  <a:pt x="138" y="511"/>
                  <a:pt x="215" y="571"/>
                </a:cubicBezTo>
                <a:cubicBezTo>
                  <a:pt x="262" y="609"/>
                  <a:pt x="309" y="643"/>
                  <a:pt x="347" y="703"/>
                </a:cubicBezTo>
                <a:cubicBezTo>
                  <a:pt x="433" y="819"/>
                  <a:pt x="425" y="943"/>
                  <a:pt x="416" y="1063"/>
                </a:cubicBezTo>
                <a:cubicBezTo>
                  <a:pt x="407" y="1192"/>
                  <a:pt x="399" y="1337"/>
                  <a:pt x="523" y="1436"/>
                </a:cubicBezTo>
                <a:cubicBezTo>
                  <a:pt x="593" y="1492"/>
                  <a:pt x="678" y="1511"/>
                  <a:pt x="760" y="1511"/>
                </a:cubicBezTo>
                <a:cubicBezTo>
                  <a:pt x="882" y="1511"/>
                  <a:pt x="997" y="1469"/>
                  <a:pt x="1046" y="1449"/>
                </a:cubicBezTo>
                <a:cubicBezTo>
                  <a:pt x="1166" y="1397"/>
                  <a:pt x="1256" y="1320"/>
                  <a:pt x="1328" y="1239"/>
                </a:cubicBezTo>
                <a:lnTo>
                  <a:pt x="1328" y="1239"/>
                </a:lnTo>
                <a:cubicBezTo>
                  <a:pt x="1303" y="1333"/>
                  <a:pt x="1273" y="1453"/>
                  <a:pt x="1230" y="1590"/>
                </a:cubicBezTo>
                <a:cubicBezTo>
                  <a:pt x="1196" y="1710"/>
                  <a:pt x="1161" y="1800"/>
                  <a:pt x="1140" y="1868"/>
                </a:cubicBezTo>
                <a:cubicBezTo>
                  <a:pt x="1080" y="2048"/>
                  <a:pt x="1054" y="2130"/>
                  <a:pt x="1080" y="2245"/>
                </a:cubicBezTo>
                <a:cubicBezTo>
                  <a:pt x="1144" y="2490"/>
                  <a:pt x="1410" y="2674"/>
                  <a:pt x="1902" y="2798"/>
                </a:cubicBezTo>
                <a:lnTo>
                  <a:pt x="1945" y="2618"/>
                </a:lnTo>
                <a:cubicBezTo>
                  <a:pt x="1543" y="2515"/>
                  <a:pt x="1303" y="2370"/>
                  <a:pt x="1260" y="2198"/>
                </a:cubicBezTo>
                <a:cubicBezTo>
                  <a:pt x="1247" y="2138"/>
                  <a:pt x="1260" y="2096"/>
                  <a:pt x="1316" y="1928"/>
                </a:cubicBezTo>
                <a:cubicBezTo>
                  <a:pt x="1341" y="1856"/>
                  <a:pt x="1371" y="1766"/>
                  <a:pt x="1406" y="1641"/>
                </a:cubicBezTo>
                <a:cubicBezTo>
                  <a:pt x="1465" y="1453"/>
                  <a:pt x="1513" y="1273"/>
                  <a:pt x="1543" y="1140"/>
                </a:cubicBezTo>
                <a:cubicBezTo>
                  <a:pt x="1577" y="960"/>
                  <a:pt x="1598" y="832"/>
                  <a:pt x="1500" y="789"/>
                </a:cubicBezTo>
                <a:cubicBezTo>
                  <a:pt x="1486" y="784"/>
                  <a:pt x="1473" y="781"/>
                  <a:pt x="1461" y="781"/>
                </a:cubicBezTo>
                <a:cubicBezTo>
                  <a:pt x="1395" y="781"/>
                  <a:pt x="1356" y="852"/>
                  <a:pt x="1320" y="918"/>
                </a:cubicBezTo>
                <a:cubicBezTo>
                  <a:pt x="1260" y="1025"/>
                  <a:pt x="1157" y="1200"/>
                  <a:pt x="973" y="1277"/>
                </a:cubicBezTo>
                <a:cubicBezTo>
                  <a:pt x="921" y="1299"/>
                  <a:pt x="832" y="1326"/>
                  <a:pt x="754" y="1326"/>
                </a:cubicBezTo>
                <a:cubicBezTo>
                  <a:pt x="709" y="1326"/>
                  <a:pt x="668" y="1318"/>
                  <a:pt x="639" y="1294"/>
                </a:cubicBezTo>
                <a:cubicBezTo>
                  <a:pt x="596" y="1256"/>
                  <a:pt x="596" y="1200"/>
                  <a:pt x="600" y="1076"/>
                </a:cubicBezTo>
                <a:cubicBezTo>
                  <a:pt x="609" y="939"/>
                  <a:pt x="622" y="768"/>
                  <a:pt x="502" y="596"/>
                </a:cubicBezTo>
                <a:cubicBezTo>
                  <a:pt x="446" y="515"/>
                  <a:pt x="382" y="463"/>
                  <a:pt x="326" y="425"/>
                </a:cubicBezTo>
                <a:cubicBezTo>
                  <a:pt x="258" y="369"/>
                  <a:pt x="219" y="339"/>
                  <a:pt x="206" y="275"/>
                </a:cubicBezTo>
                <a:cubicBezTo>
                  <a:pt x="193" y="219"/>
                  <a:pt x="206" y="155"/>
                  <a:pt x="240" y="87"/>
                </a:cubicBezTo>
                <a:lnTo>
                  <a:pt x="7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981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5216300" y="1857000"/>
            <a:ext cx="6193200" cy="31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10"/>
          <p:cNvGrpSpPr/>
          <p:nvPr/>
        </p:nvGrpSpPr>
        <p:grpSpPr>
          <a:xfrm rot="659970" flipH="1">
            <a:off x="3449767" y="-2612946"/>
            <a:ext cx="5539336" cy="4668044"/>
            <a:chOff x="-1474259" y="-1153969"/>
            <a:chExt cx="3586789" cy="3022617"/>
          </a:xfrm>
        </p:grpSpPr>
        <p:sp>
          <p:nvSpPr>
            <p:cNvPr id="107" name="Google Shape;107;p10"/>
            <p:cNvSpPr/>
            <p:nvPr/>
          </p:nvSpPr>
          <p:spPr>
            <a:xfrm rot="8904605">
              <a:off x="-1312033" y="-413767"/>
              <a:ext cx="3262338" cy="1542213"/>
            </a:xfrm>
            <a:custGeom>
              <a:avLst/>
              <a:gdLst/>
              <a:ahLst/>
              <a:cxnLst/>
              <a:rect l="l" t="t" r="r" b="b"/>
              <a:pathLst>
                <a:path w="38214" h="18065" extrusionOk="0">
                  <a:moveTo>
                    <a:pt x="9827" y="1"/>
                  </a:moveTo>
                  <a:cubicBezTo>
                    <a:pt x="7135" y="1"/>
                    <a:pt x="4577" y="754"/>
                    <a:pt x="3260" y="2532"/>
                  </a:cubicBezTo>
                  <a:cubicBezTo>
                    <a:pt x="0" y="6936"/>
                    <a:pt x="4879" y="16873"/>
                    <a:pt x="10298" y="17970"/>
                  </a:cubicBezTo>
                  <a:cubicBezTo>
                    <a:pt x="10618" y="18035"/>
                    <a:pt x="10920" y="18064"/>
                    <a:pt x="11210" y="18064"/>
                  </a:cubicBezTo>
                  <a:cubicBezTo>
                    <a:pt x="14445" y="18064"/>
                    <a:pt x="16033" y="14330"/>
                    <a:pt x="21538" y="13772"/>
                  </a:cubicBezTo>
                  <a:cubicBezTo>
                    <a:pt x="21975" y="13728"/>
                    <a:pt x="22400" y="13707"/>
                    <a:pt x="22814" y="13707"/>
                  </a:cubicBezTo>
                  <a:cubicBezTo>
                    <a:pt x="28259" y="13707"/>
                    <a:pt x="31669" y="17298"/>
                    <a:pt x="34167" y="17298"/>
                  </a:cubicBezTo>
                  <a:cubicBezTo>
                    <a:pt x="34617" y="17298"/>
                    <a:pt x="35037" y="17182"/>
                    <a:pt x="35434" y="16908"/>
                  </a:cubicBezTo>
                  <a:cubicBezTo>
                    <a:pt x="38214" y="14984"/>
                    <a:pt x="37952" y="7184"/>
                    <a:pt x="34487" y="4901"/>
                  </a:cubicBezTo>
                  <a:cubicBezTo>
                    <a:pt x="33772" y="4429"/>
                    <a:pt x="33016" y="4256"/>
                    <a:pt x="32214" y="4256"/>
                  </a:cubicBezTo>
                  <a:cubicBezTo>
                    <a:pt x="30050" y="4256"/>
                    <a:pt x="27552" y="5513"/>
                    <a:pt x="24621" y="5513"/>
                  </a:cubicBezTo>
                  <a:cubicBezTo>
                    <a:pt x="23430" y="5513"/>
                    <a:pt x="22167" y="5305"/>
                    <a:pt x="20827" y="4721"/>
                  </a:cubicBezTo>
                  <a:cubicBezTo>
                    <a:pt x="18205" y="3577"/>
                    <a:pt x="18488" y="2391"/>
                    <a:pt x="15682" y="1174"/>
                  </a:cubicBezTo>
                  <a:cubicBezTo>
                    <a:pt x="13973" y="431"/>
                    <a:pt x="11862" y="1"/>
                    <a:pt x="9827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 rot="8904605">
              <a:off x="-416661" y="956327"/>
              <a:ext cx="1035456" cy="296320"/>
            </a:xfrm>
            <a:custGeom>
              <a:avLst/>
              <a:gdLst/>
              <a:ahLst/>
              <a:cxnLst/>
              <a:rect l="l" t="t" r="r" b="b"/>
              <a:pathLst>
                <a:path w="12129" h="3471" extrusionOk="0">
                  <a:moveTo>
                    <a:pt x="5800" y="1"/>
                  </a:moveTo>
                  <a:cubicBezTo>
                    <a:pt x="2998" y="1"/>
                    <a:pt x="280" y="338"/>
                    <a:pt x="137" y="1057"/>
                  </a:cubicBezTo>
                  <a:cubicBezTo>
                    <a:pt x="0" y="1733"/>
                    <a:pt x="2155" y="2697"/>
                    <a:pt x="3328" y="3070"/>
                  </a:cubicBezTo>
                  <a:cubicBezTo>
                    <a:pt x="4232" y="3353"/>
                    <a:pt x="5149" y="3471"/>
                    <a:pt x="6030" y="3471"/>
                  </a:cubicBezTo>
                  <a:cubicBezTo>
                    <a:pt x="9319" y="3471"/>
                    <a:pt x="12129" y="1839"/>
                    <a:pt x="12024" y="1117"/>
                  </a:cubicBezTo>
                  <a:cubicBezTo>
                    <a:pt x="11920" y="391"/>
                    <a:pt x="8812" y="1"/>
                    <a:pt x="5800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10"/>
          <p:cNvSpPr/>
          <p:nvPr/>
        </p:nvSpPr>
        <p:spPr>
          <a:xfrm rot="7950974" flipH="1">
            <a:off x="-2761676" y="-1434188"/>
            <a:ext cx="5221127" cy="3690711"/>
          </a:xfrm>
          <a:custGeom>
            <a:avLst/>
            <a:gdLst/>
            <a:ahLst/>
            <a:cxnLst/>
            <a:rect l="l" t="t" r="r" b="b"/>
            <a:pathLst>
              <a:path w="26293" h="18586" extrusionOk="0">
                <a:moveTo>
                  <a:pt x="21114" y="0"/>
                </a:moveTo>
                <a:cubicBezTo>
                  <a:pt x="20469" y="0"/>
                  <a:pt x="19803" y="127"/>
                  <a:pt x="19208" y="428"/>
                </a:cubicBezTo>
                <a:cubicBezTo>
                  <a:pt x="18158" y="960"/>
                  <a:pt x="18133" y="1628"/>
                  <a:pt x="17374" y="2202"/>
                </a:cubicBezTo>
                <a:cubicBezTo>
                  <a:pt x="16899" y="2563"/>
                  <a:pt x="16378" y="2701"/>
                  <a:pt x="15815" y="2701"/>
                </a:cubicBezTo>
                <a:cubicBezTo>
                  <a:pt x="13988" y="2701"/>
                  <a:pt x="11723" y="1249"/>
                  <a:pt x="9153" y="1249"/>
                </a:cubicBezTo>
                <a:cubicBezTo>
                  <a:pt x="9055" y="1249"/>
                  <a:pt x="8957" y="1251"/>
                  <a:pt x="8859" y="1255"/>
                </a:cubicBezTo>
                <a:cubicBezTo>
                  <a:pt x="5214" y="1418"/>
                  <a:pt x="986" y="4665"/>
                  <a:pt x="519" y="8529"/>
                </a:cubicBezTo>
                <a:cubicBezTo>
                  <a:pt x="0" y="12829"/>
                  <a:pt x="4293" y="16564"/>
                  <a:pt x="7792" y="17875"/>
                </a:cubicBezTo>
                <a:cubicBezTo>
                  <a:pt x="9090" y="18362"/>
                  <a:pt x="10459" y="18585"/>
                  <a:pt x="11841" y="18585"/>
                </a:cubicBezTo>
                <a:cubicBezTo>
                  <a:pt x="17921" y="18585"/>
                  <a:pt x="24223" y="14266"/>
                  <a:pt x="25539" y="9124"/>
                </a:cubicBezTo>
                <a:cubicBezTo>
                  <a:pt x="26293" y="6173"/>
                  <a:pt x="25702" y="1786"/>
                  <a:pt x="23230" y="488"/>
                </a:cubicBezTo>
                <a:cubicBezTo>
                  <a:pt x="22672" y="193"/>
                  <a:pt x="21909" y="0"/>
                  <a:pt x="21114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10"/>
          <p:cNvGrpSpPr/>
          <p:nvPr/>
        </p:nvGrpSpPr>
        <p:grpSpPr>
          <a:xfrm rot="-10014525" flipH="1">
            <a:off x="9011765" y="-1352329"/>
            <a:ext cx="4404515" cy="3101956"/>
            <a:chOff x="7380650" y="4368850"/>
            <a:chExt cx="3303422" cy="2326492"/>
          </a:xfrm>
        </p:grpSpPr>
        <p:sp>
          <p:nvSpPr>
            <p:cNvPr id="111" name="Google Shape;111;p10"/>
            <p:cNvSpPr/>
            <p:nvPr/>
          </p:nvSpPr>
          <p:spPr>
            <a:xfrm>
              <a:off x="7380650" y="4371861"/>
              <a:ext cx="3303422" cy="2323482"/>
            </a:xfrm>
            <a:custGeom>
              <a:avLst/>
              <a:gdLst/>
              <a:ahLst/>
              <a:cxnLst/>
              <a:rect l="l" t="t" r="r" b="b"/>
              <a:pathLst>
                <a:path w="24139" h="16978" extrusionOk="0">
                  <a:moveTo>
                    <a:pt x="15940" y="0"/>
                  </a:moveTo>
                  <a:cubicBezTo>
                    <a:pt x="14638" y="0"/>
                    <a:pt x="13379" y="288"/>
                    <a:pt x="12371" y="848"/>
                  </a:cubicBezTo>
                  <a:cubicBezTo>
                    <a:pt x="10735" y="1751"/>
                    <a:pt x="10414" y="3011"/>
                    <a:pt x="8585" y="3388"/>
                  </a:cubicBezTo>
                  <a:cubicBezTo>
                    <a:pt x="8291" y="3449"/>
                    <a:pt x="8019" y="3474"/>
                    <a:pt x="7766" y="3474"/>
                  </a:cubicBezTo>
                  <a:cubicBezTo>
                    <a:pt x="6446" y="3474"/>
                    <a:pt x="5627" y="2779"/>
                    <a:pt x="4717" y="2779"/>
                  </a:cubicBezTo>
                  <a:cubicBezTo>
                    <a:pt x="4551" y="2779"/>
                    <a:pt x="4382" y="2802"/>
                    <a:pt x="4207" y="2857"/>
                  </a:cubicBezTo>
                  <a:cubicBezTo>
                    <a:pt x="1770" y="3615"/>
                    <a:pt x="1" y="9843"/>
                    <a:pt x="2198" y="13265"/>
                  </a:cubicBezTo>
                  <a:cubicBezTo>
                    <a:pt x="3772" y="15719"/>
                    <a:pt x="7540" y="16978"/>
                    <a:pt x="11473" y="16978"/>
                  </a:cubicBezTo>
                  <a:cubicBezTo>
                    <a:pt x="15986" y="16978"/>
                    <a:pt x="20717" y="15320"/>
                    <a:pt x="22601" y="11908"/>
                  </a:cubicBezTo>
                  <a:cubicBezTo>
                    <a:pt x="24138" y="9119"/>
                    <a:pt x="24108" y="4578"/>
                    <a:pt x="21418" y="2030"/>
                  </a:cubicBezTo>
                  <a:cubicBezTo>
                    <a:pt x="19974" y="658"/>
                    <a:pt x="17908" y="0"/>
                    <a:pt x="15940" y="0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8239391" y="4368850"/>
              <a:ext cx="649764" cy="325025"/>
            </a:xfrm>
            <a:custGeom>
              <a:avLst/>
              <a:gdLst/>
              <a:ahLst/>
              <a:cxnLst/>
              <a:rect l="l" t="t" r="r" b="b"/>
              <a:pathLst>
                <a:path w="4748" h="2375" extrusionOk="0">
                  <a:moveTo>
                    <a:pt x="3999" y="1"/>
                  </a:moveTo>
                  <a:cubicBezTo>
                    <a:pt x="2803" y="1"/>
                    <a:pt x="1" y="1091"/>
                    <a:pt x="61" y="1756"/>
                  </a:cubicBezTo>
                  <a:cubicBezTo>
                    <a:pt x="94" y="2105"/>
                    <a:pt x="919" y="2374"/>
                    <a:pt x="1713" y="2374"/>
                  </a:cubicBezTo>
                  <a:cubicBezTo>
                    <a:pt x="1855" y="2374"/>
                    <a:pt x="1995" y="2366"/>
                    <a:pt x="2130" y="2347"/>
                  </a:cubicBezTo>
                  <a:cubicBezTo>
                    <a:pt x="3706" y="2129"/>
                    <a:pt x="4747" y="561"/>
                    <a:pt x="4499" y="158"/>
                  </a:cubicBezTo>
                  <a:cubicBezTo>
                    <a:pt x="4430" y="49"/>
                    <a:pt x="4250" y="1"/>
                    <a:pt x="3999" y="1"/>
                  </a:cubicBezTo>
                  <a:close/>
                </a:path>
              </a:pathLst>
            </a:custGeom>
            <a:solidFill>
              <a:srgbClr val="BA3C32">
                <a:alpha val="1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" name="Google Shape;113;p10"/>
          <p:cNvSpPr/>
          <p:nvPr/>
        </p:nvSpPr>
        <p:spPr>
          <a:xfrm rot="-3250516">
            <a:off x="-1480063" y="5474473"/>
            <a:ext cx="3444016" cy="3362843"/>
          </a:xfrm>
          <a:custGeom>
            <a:avLst/>
            <a:gdLst/>
            <a:ahLst/>
            <a:cxnLst/>
            <a:rect l="l" t="t" r="r" b="b"/>
            <a:pathLst>
              <a:path w="24863" h="24277" extrusionOk="0">
                <a:moveTo>
                  <a:pt x="14339" y="0"/>
                </a:moveTo>
                <a:cubicBezTo>
                  <a:pt x="13740" y="0"/>
                  <a:pt x="13138" y="37"/>
                  <a:pt x="12543" y="115"/>
                </a:cubicBezTo>
                <a:cubicBezTo>
                  <a:pt x="11956" y="192"/>
                  <a:pt x="5021" y="1215"/>
                  <a:pt x="2066" y="7598"/>
                </a:cubicBezTo>
                <a:cubicBezTo>
                  <a:pt x="1" y="12053"/>
                  <a:pt x="322" y="18165"/>
                  <a:pt x="4062" y="21631"/>
                </a:cubicBezTo>
                <a:cubicBezTo>
                  <a:pt x="6117" y="23535"/>
                  <a:pt x="8813" y="24276"/>
                  <a:pt x="11508" y="24276"/>
                </a:cubicBezTo>
                <a:cubicBezTo>
                  <a:pt x="16761" y="24276"/>
                  <a:pt x="22013" y="21460"/>
                  <a:pt x="22519" y="18949"/>
                </a:cubicBezTo>
                <a:cubicBezTo>
                  <a:pt x="22982" y="16662"/>
                  <a:pt x="19392" y="15265"/>
                  <a:pt x="19774" y="12027"/>
                </a:cubicBezTo>
                <a:cubicBezTo>
                  <a:pt x="20198" y="8442"/>
                  <a:pt x="24863" y="7735"/>
                  <a:pt x="24764" y="5289"/>
                </a:cubicBezTo>
                <a:cubicBezTo>
                  <a:pt x="24664" y="2769"/>
                  <a:pt x="19557" y="0"/>
                  <a:pt x="14339" y="0"/>
                </a:cubicBezTo>
                <a:close/>
              </a:path>
            </a:pathLst>
          </a:custGeom>
          <a:solidFill>
            <a:srgbClr val="BA3C32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10"/>
          <p:cNvSpPr/>
          <p:nvPr/>
        </p:nvSpPr>
        <p:spPr>
          <a:xfrm>
            <a:off x="-243959" y="-383286"/>
            <a:ext cx="1653660" cy="2591427"/>
          </a:xfrm>
          <a:custGeom>
            <a:avLst/>
            <a:gdLst/>
            <a:ahLst/>
            <a:cxnLst/>
            <a:rect l="l" t="t" r="r" b="b"/>
            <a:pathLst>
              <a:path w="5830" h="9136" extrusionOk="0">
                <a:moveTo>
                  <a:pt x="3084" y="0"/>
                </a:moveTo>
                <a:cubicBezTo>
                  <a:pt x="2812" y="0"/>
                  <a:pt x="2513" y="23"/>
                  <a:pt x="2167" y="50"/>
                </a:cubicBezTo>
                <a:cubicBezTo>
                  <a:pt x="1791" y="76"/>
                  <a:pt x="1409" y="136"/>
                  <a:pt x="1041" y="226"/>
                </a:cubicBezTo>
                <a:lnTo>
                  <a:pt x="1097" y="457"/>
                </a:lnTo>
                <a:cubicBezTo>
                  <a:pt x="1452" y="371"/>
                  <a:pt x="1821" y="316"/>
                  <a:pt x="2189" y="290"/>
                </a:cubicBezTo>
                <a:cubicBezTo>
                  <a:pt x="2527" y="264"/>
                  <a:pt x="2818" y="242"/>
                  <a:pt x="3081" y="242"/>
                </a:cubicBezTo>
                <a:cubicBezTo>
                  <a:pt x="3469" y="242"/>
                  <a:pt x="3795" y="290"/>
                  <a:pt x="4116" y="449"/>
                </a:cubicBezTo>
                <a:cubicBezTo>
                  <a:pt x="4853" y="808"/>
                  <a:pt x="5573" y="1772"/>
                  <a:pt x="5427" y="2577"/>
                </a:cubicBezTo>
                <a:cubicBezTo>
                  <a:pt x="5389" y="2787"/>
                  <a:pt x="5294" y="2959"/>
                  <a:pt x="5204" y="3122"/>
                </a:cubicBezTo>
                <a:cubicBezTo>
                  <a:pt x="5063" y="3374"/>
                  <a:pt x="4917" y="3636"/>
                  <a:pt x="4990" y="4017"/>
                </a:cubicBezTo>
                <a:cubicBezTo>
                  <a:pt x="5029" y="4235"/>
                  <a:pt x="5115" y="4364"/>
                  <a:pt x="5183" y="4467"/>
                </a:cubicBezTo>
                <a:cubicBezTo>
                  <a:pt x="5247" y="4565"/>
                  <a:pt x="5286" y="4625"/>
                  <a:pt x="5273" y="4728"/>
                </a:cubicBezTo>
                <a:cubicBezTo>
                  <a:pt x="5230" y="5152"/>
                  <a:pt x="4455" y="5447"/>
                  <a:pt x="3992" y="5627"/>
                </a:cubicBezTo>
                <a:cubicBezTo>
                  <a:pt x="3542" y="5799"/>
                  <a:pt x="3260" y="5842"/>
                  <a:pt x="3033" y="5876"/>
                </a:cubicBezTo>
                <a:cubicBezTo>
                  <a:pt x="2771" y="5919"/>
                  <a:pt x="2566" y="5949"/>
                  <a:pt x="2296" y="6159"/>
                </a:cubicBezTo>
                <a:cubicBezTo>
                  <a:pt x="1778" y="6557"/>
                  <a:pt x="1538" y="7191"/>
                  <a:pt x="1396" y="7572"/>
                </a:cubicBezTo>
                <a:cubicBezTo>
                  <a:pt x="1306" y="7808"/>
                  <a:pt x="1259" y="8000"/>
                  <a:pt x="1217" y="8155"/>
                </a:cubicBezTo>
                <a:cubicBezTo>
                  <a:pt x="1152" y="8416"/>
                  <a:pt x="1114" y="8574"/>
                  <a:pt x="955" y="8707"/>
                </a:cubicBezTo>
                <a:cubicBezTo>
                  <a:pt x="803" y="8834"/>
                  <a:pt x="594" y="8898"/>
                  <a:pt x="331" y="8898"/>
                </a:cubicBezTo>
                <a:cubicBezTo>
                  <a:pt x="239" y="8898"/>
                  <a:pt x="140" y="8890"/>
                  <a:pt x="34" y="8874"/>
                </a:cubicBezTo>
                <a:lnTo>
                  <a:pt x="0" y="9110"/>
                </a:lnTo>
                <a:cubicBezTo>
                  <a:pt x="116" y="9127"/>
                  <a:pt x="227" y="9136"/>
                  <a:pt x="330" y="9136"/>
                </a:cubicBezTo>
                <a:cubicBezTo>
                  <a:pt x="651" y="9136"/>
                  <a:pt x="912" y="9054"/>
                  <a:pt x="1105" y="8891"/>
                </a:cubicBezTo>
                <a:cubicBezTo>
                  <a:pt x="1328" y="8711"/>
                  <a:pt x="1379" y="8493"/>
                  <a:pt x="1452" y="8215"/>
                </a:cubicBezTo>
                <a:cubicBezTo>
                  <a:pt x="1491" y="8056"/>
                  <a:pt x="1538" y="7876"/>
                  <a:pt x="1619" y="7658"/>
                </a:cubicBezTo>
                <a:cubicBezTo>
                  <a:pt x="1765" y="7277"/>
                  <a:pt x="1979" y="6707"/>
                  <a:pt x="2442" y="6351"/>
                </a:cubicBezTo>
                <a:cubicBezTo>
                  <a:pt x="2664" y="6180"/>
                  <a:pt x="2819" y="6154"/>
                  <a:pt x="3071" y="6116"/>
                </a:cubicBezTo>
                <a:cubicBezTo>
                  <a:pt x="3294" y="6081"/>
                  <a:pt x="3602" y="6034"/>
                  <a:pt x="4078" y="5850"/>
                </a:cubicBezTo>
                <a:cubicBezTo>
                  <a:pt x="4626" y="5640"/>
                  <a:pt x="5453" y="5323"/>
                  <a:pt x="5513" y="4758"/>
                </a:cubicBezTo>
                <a:cubicBezTo>
                  <a:pt x="5534" y="4565"/>
                  <a:pt x="5457" y="4449"/>
                  <a:pt x="5384" y="4334"/>
                </a:cubicBezTo>
                <a:cubicBezTo>
                  <a:pt x="5320" y="4240"/>
                  <a:pt x="5256" y="4141"/>
                  <a:pt x="5226" y="3974"/>
                </a:cubicBezTo>
                <a:cubicBezTo>
                  <a:pt x="5170" y="3678"/>
                  <a:pt x="5282" y="3473"/>
                  <a:pt x="5414" y="3241"/>
                </a:cubicBezTo>
                <a:cubicBezTo>
                  <a:pt x="5509" y="3066"/>
                  <a:pt x="5620" y="2873"/>
                  <a:pt x="5667" y="2620"/>
                </a:cubicBezTo>
                <a:cubicBezTo>
                  <a:pt x="5830" y="1695"/>
                  <a:pt x="5055" y="641"/>
                  <a:pt x="4224" y="234"/>
                </a:cubicBezTo>
                <a:cubicBezTo>
                  <a:pt x="3860" y="55"/>
                  <a:pt x="3504" y="0"/>
                  <a:pt x="3084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0"/>
          <p:cNvSpPr/>
          <p:nvPr/>
        </p:nvSpPr>
        <p:spPr>
          <a:xfrm rot="-682397" flipH="1">
            <a:off x="10591584" y="-649672"/>
            <a:ext cx="2006877" cy="4170912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0"/>
          <p:cNvSpPr/>
          <p:nvPr/>
        </p:nvSpPr>
        <p:spPr>
          <a:xfrm rot="-6994581">
            <a:off x="8314886" y="3864063"/>
            <a:ext cx="2594049" cy="5391164"/>
          </a:xfrm>
          <a:custGeom>
            <a:avLst/>
            <a:gdLst/>
            <a:ahLst/>
            <a:cxnLst/>
            <a:rect l="l" t="t" r="r" b="b"/>
            <a:pathLst>
              <a:path w="4036" h="8388" extrusionOk="0">
                <a:moveTo>
                  <a:pt x="2900" y="0"/>
                </a:moveTo>
                <a:lnTo>
                  <a:pt x="2810" y="223"/>
                </a:lnTo>
                <a:cubicBezTo>
                  <a:pt x="2956" y="283"/>
                  <a:pt x="3166" y="398"/>
                  <a:pt x="3311" y="617"/>
                </a:cubicBezTo>
                <a:cubicBezTo>
                  <a:pt x="3496" y="895"/>
                  <a:pt x="3581" y="1324"/>
                  <a:pt x="3418" y="1504"/>
                </a:cubicBezTo>
                <a:cubicBezTo>
                  <a:pt x="3346" y="1585"/>
                  <a:pt x="3226" y="1594"/>
                  <a:pt x="3119" y="1602"/>
                </a:cubicBezTo>
                <a:cubicBezTo>
                  <a:pt x="3016" y="1611"/>
                  <a:pt x="2883" y="1624"/>
                  <a:pt x="2853" y="1748"/>
                </a:cubicBezTo>
                <a:cubicBezTo>
                  <a:pt x="2814" y="1906"/>
                  <a:pt x="2982" y="1992"/>
                  <a:pt x="3213" y="2108"/>
                </a:cubicBezTo>
                <a:cubicBezTo>
                  <a:pt x="3440" y="2219"/>
                  <a:pt x="3748" y="2369"/>
                  <a:pt x="3770" y="2557"/>
                </a:cubicBezTo>
                <a:cubicBezTo>
                  <a:pt x="3783" y="2647"/>
                  <a:pt x="3723" y="2716"/>
                  <a:pt x="3616" y="2832"/>
                </a:cubicBezTo>
                <a:cubicBezTo>
                  <a:pt x="3491" y="2969"/>
                  <a:pt x="3333" y="3136"/>
                  <a:pt x="3329" y="3423"/>
                </a:cubicBezTo>
                <a:cubicBezTo>
                  <a:pt x="3324" y="3598"/>
                  <a:pt x="3384" y="3727"/>
                  <a:pt x="3431" y="3834"/>
                </a:cubicBezTo>
                <a:cubicBezTo>
                  <a:pt x="3483" y="3950"/>
                  <a:pt x="3508" y="4009"/>
                  <a:pt x="3474" y="4082"/>
                </a:cubicBezTo>
                <a:cubicBezTo>
                  <a:pt x="3427" y="4181"/>
                  <a:pt x="3307" y="4266"/>
                  <a:pt x="3187" y="4279"/>
                </a:cubicBezTo>
                <a:cubicBezTo>
                  <a:pt x="3176" y="4281"/>
                  <a:pt x="3165" y="4282"/>
                  <a:pt x="3155" y="4282"/>
                </a:cubicBezTo>
                <a:cubicBezTo>
                  <a:pt x="3109" y="4282"/>
                  <a:pt x="3074" y="4266"/>
                  <a:pt x="3024" y="4245"/>
                </a:cubicBezTo>
                <a:cubicBezTo>
                  <a:pt x="2958" y="4215"/>
                  <a:pt x="2881" y="4183"/>
                  <a:pt x="2768" y="4183"/>
                </a:cubicBezTo>
                <a:cubicBezTo>
                  <a:pt x="2750" y="4183"/>
                  <a:pt x="2731" y="4183"/>
                  <a:pt x="2712" y="4185"/>
                </a:cubicBezTo>
                <a:cubicBezTo>
                  <a:pt x="2455" y="4202"/>
                  <a:pt x="2335" y="4305"/>
                  <a:pt x="2279" y="4386"/>
                </a:cubicBezTo>
                <a:cubicBezTo>
                  <a:pt x="2181" y="4532"/>
                  <a:pt x="2219" y="4678"/>
                  <a:pt x="2253" y="4806"/>
                </a:cubicBezTo>
                <a:cubicBezTo>
                  <a:pt x="2283" y="4918"/>
                  <a:pt x="2309" y="5012"/>
                  <a:pt x="2266" y="5119"/>
                </a:cubicBezTo>
                <a:cubicBezTo>
                  <a:pt x="2215" y="5239"/>
                  <a:pt x="2095" y="5320"/>
                  <a:pt x="2056" y="5320"/>
                </a:cubicBezTo>
                <a:cubicBezTo>
                  <a:pt x="2039" y="5299"/>
                  <a:pt x="2022" y="5226"/>
                  <a:pt x="2013" y="5179"/>
                </a:cubicBezTo>
                <a:cubicBezTo>
                  <a:pt x="1988" y="5055"/>
                  <a:pt x="1954" y="4900"/>
                  <a:pt x="1808" y="4840"/>
                </a:cubicBezTo>
                <a:cubicBezTo>
                  <a:pt x="1776" y="4828"/>
                  <a:pt x="1740" y="4822"/>
                  <a:pt x="1703" y="4822"/>
                </a:cubicBezTo>
                <a:cubicBezTo>
                  <a:pt x="1554" y="4822"/>
                  <a:pt x="1381" y="4920"/>
                  <a:pt x="1298" y="5068"/>
                </a:cubicBezTo>
                <a:cubicBezTo>
                  <a:pt x="1140" y="5346"/>
                  <a:pt x="1362" y="5676"/>
                  <a:pt x="1577" y="5997"/>
                </a:cubicBezTo>
                <a:cubicBezTo>
                  <a:pt x="1752" y="6263"/>
                  <a:pt x="1936" y="6537"/>
                  <a:pt x="1851" y="6695"/>
                </a:cubicBezTo>
                <a:cubicBezTo>
                  <a:pt x="1802" y="6786"/>
                  <a:pt x="1673" y="6846"/>
                  <a:pt x="1580" y="6846"/>
                </a:cubicBezTo>
                <a:cubicBezTo>
                  <a:pt x="1560" y="6846"/>
                  <a:pt x="1541" y="6843"/>
                  <a:pt x="1525" y="6837"/>
                </a:cubicBezTo>
                <a:cubicBezTo>
                  <a:pt x="1448" y="6798"/>
                  <a:pt x="1435" y="6605"/>
                  <a:pt x="1418" y="6434"/>
                </a:cubicBezTo>
                <a:cubicBezTo>
                  <a:pt x="1397" y="6168"/>
                  <a:pt x="1375" y="5864"/>
                  <a:pt x="1135" y="5731"/>
                </a:cubicBezTo>
                <a:cubicBezTo>
                  <a:pt x="1057" y="5685"/>
                  <a:pt x="967" y="5666"/>
                  <a:pt x="879" y="5666"/>
                </a:cubicBezTo>
                <a:cubicBezTo>
                  <a:pt x="745" y="5666"/>
                  <a:pt x="615" y="5710"/>
                  <a:pt x="527" y="5774"/>
                </a:cubicBezTo>
                <a:cubicBezTo>
                  <a:pt x="0" y="6160"/>
                  <a:pt x="480" y="7578"/>
                  <a:pt x="810" y="8387"/>
                </a:cubicBezTo>
                <a:lnTo>
                  <a:pt x="1033" y="8297"/>
                </a:lnTo>
                <a:cubicBezTo>
                  <a:pt x="544" y="7102"/>
                  <a:pt x="399" y="6168"/>
                  <a:pt x="668" y="5971"/>
                </a:cubicBezTo>
                <a:cubicBezTo>
                  <a:pt x="719" y="5932"/>
                  <a:pt x="802" y="5906"/>
                  <a:pt x="882" y="5906"/>
                </a:cubicBezTo>
                <a:cubicBezTo>
                  <a:pt x="931" y="5906"/>
                  <a:pt x="978" y="5916"/>
                  <a:pt x="1015" y="5937"/>
                </a:cubicBezTo>
                <a:cubicBezTo>
                  <a:pt x="1144" y="6014"/>
                  <a:pt x="1161" y="6237"/>
                  <a:pt x="1178" y="6451"/>
                </a:cubicBezTo>
                <a:cubicBezTo>
                  <a:pt x="1200" y="6704"/>
                  <a:pt x="1221" y="6961"/>
                  <a:pt x="1427" y="7055"/>
                </a:cubicBezTo>
                <a:cubicBezTo>
                  <a:pt x="1474" y="7076"/>
                  <a:pt x="1526" y="7085"/>
                  <a:pt x="1581" y="7085"/>
                </a:cubicBezTo>
                <a:cubicBezTo>
                  <a:pt x="1765" y="7085"/>
                  <a:pt x="1971" y="6976"/>
                  <a:pt x="2061" y="6811"/>
                </a:cubicBezTo>
                <a:cubicBezTo>
                  <a:pt x="2215" y="6524"/>
                  <a:pt x="1992" y="6190"/>
                  <a:pt x="1774" y="5864"/>
                </a:cubicBezTo>
                <a:cubicBezTo>
                  <a:pt x="1602" y="5603"/>
                  <a:pt x="1422" y="5333"/>
                  <a:pt x="1504" y="5187"/>
                </a:cubicBezTo>
                <a:cubicBezTo>
                  <a:pt x="1548" y="5110"/>
                  <a:pt x="1650" y="5064"/>
                  <a:pt x="1702" y="5064"/>
                </a:cubicBezTo>
                <a:cubicBezTo>
                  <a:pt x="1710" y="5064"/>
                  <a:pt x="1717" y="5065"/>
                  <a:pt x="1722" y="5068"/>
                </a:cubicBezTo>
                <a:cubicBezTo>
                  <a:pt x="1744" y="5076"/>
                  <a:pt x="1765" y="5175"/>
                  <a:pt x="1778" y="5230"/>
                </a:cubicBezTo>
                <a:cubicBezTo>
                  <a:pt x="1804" y="5350"/>
                  <a:pt x="1838" y="5500"/>
                  <a:pt x="1975" y="5547"/>
                </a:cubicBezTo>
                <a:cubicBezTo>
                  <a:pt x="1999" y="5555"/>
                  <a:pt x="2024" y="5559"/>
                  <a:pt x="2049" y="5559"/>
                </a:cubicBezTo>
                <a:cubicBezTo>
                  <a:pt x="2221" y="5559"/>
                  <a:pt x="2411" y="5392"/>
                  <a:pt x="2489" y="5213"/>
                </a:cubicBezTo>
                <a:cubicBezTo>
                  <a:pt x="2566" y="5029"/>
                  <a:pt x="2523" y="4870"/>
                  <a:pt x="2485" y="4742"/>
                </a:cubicBezTo>
                <a:cubicBezTo>
                  <a:pt x="2455" y="4622"/>
                  <a:pt x="2446" y="4571"/>
                  <a:pt x="2476" y="4524"/>
                </a:cubicBezTo>
                <a:cubicBezTo>
                  <a:pt x="2498" y="4494"/>
                  <a:pt x="2562" y="4438"/>
                  <a:pt x="2729" y="4425"/>
                </a:cubicBezTo>
                <a:cubicBezTo>
                  <a:pt x="2742" y="4424"/>
                  <a:pt x="2754" y="4423"/>
                  <a:pt x="2766" y="4423"/>
                </a:cubicBezTo>
                <a:cubicBezTo>
                  <a:pt x="2831" y="4423"/>
                  <a:pt x="2876" y="4442"/>
                  <a:pt x="2930" y="4464"/>
                </a:cubicBezTo>
                <a:cubicBezTo>
                  <a:pt x="2989" y="4489"/>
                  <a:pt x="3065" y="4522"/>
                  <a:pt x="3164" y="4522"/>
                </a:cubicBezTo>
                <a:cubicBezTo>
                  <a:pt x="3180" y="4522"/>
                  <a:pt x="3196" y="4521"/>
                  <a:pt x="3213" y="4519"/>
                </a:cubicBezTo>
                <a:cubicBezTo>
                  <a:pt x="3418" y="4498"/>
                  <a:pt x="3616" y="4356"/>
                  <a:pt x="3693" y="4181"/>
                </a:cubicBezTo>
                <a:cubicBezTo>
                  <a:pt x="3770" y="4005"/>
                  <a:pt x="3705" y="3864"/>
                  <a:pt x="3650" y="3735"/>
                </a:cubicBezTo>
                <a:cubicBezTo>
                  <a:pt x="3611" y="3641"/>
                  <a:pt x="3568" y="3547"/>
                  <a:pt x="3568" y="3423"/>
                </a:cubicBezTo>
                <a:cubicBezTo>
                  <a:pt x="3573" y="3234"/>
                  <a:pt x="3680" y="3114"/>
                  <a:pt x="3795" y="2994"/>
                </a:cubicBezTo>
                <a:cubicBezTo>
                  <a:pt x="3907" y="2870"/>
                  <a:pt x="4035" y="2733"/>
                  <a:pt x="4010" y="2527"/>
                </a:cubicBezTo>
                <a:cubicBezTo>
                  <a:pt x="3967" y="2210"/>
                  <a:pt x="3594" y="2026"/>
                  <a:pt x="3320" y="1889"/>
                </a:cubicBezTo>
                <a:cubicBezTo>
                  <a:pt x="3286" y="1872"/>
                  <a:pt x="3247" y="1855"/>
                  <a:pt x="3213" y="1833"/>
                </a:cubicBezTo>
                <a:cubicBezTo>
                  <a:pt x="3333" y="1821"/>
                  <a:pt x="3483" y="1791"/>
                  <a:pt x="3594" y="1666"/>
                </a:cubicBezTo>
                <a:cubicBezTo>
                  <a:pt x="3851" y="1388"/>
                  <a:pt x="3753" y="848"/>
                  <a:pt x="3513" y="484"/>
                </a:cubicBezTo>
                <a:cubicBezTo>
                  <a:pt x="3329" y="214"/>
                  <a:pt x="3080" y="73"/>
                  <a:pt x="29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812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aven Pro ExtraBold"/>
              <a:buNone/>
              <a:defRPr sz="3500">
                <a:solidFill>
                  <a:schemeClr val="accent2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3510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252289-84E4-03AC-0FA3-BEF204AA13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IL" dirty="0"/>
              <a:t>ana Senderovych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BC281-3A0A-4728-3C0F-06B50E13A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799" y="1232233"/>
            <a:ext cx="7117855" cy="3594000"/>
          </a:xfrm>
        </p:spPr>
        <p:txBody>
          <a:bodyPr/>
          <a:lstStyle/>
          <a:p>
            <a:pPr marR="0" algn="l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200"/>
              <a:buFont typeface="Maven Pro ExtraBold"/>
              <a:buNone/>
            </a:pPr>
            <a:r>
              <a:rPr lang="en-IL" sz="6000" dirty="0"/>
              <a:t>Gastrointestinal stromal tumor (GIST) </a:t>
            </a:r>
            <a:br>
              <a:rPr lang="en-IL" sz="6000" dirty="0"/>
            </a:br>
            <a:br>
              <a:rPr lang="en-IL" sz="5400" dirty="0"/>
            </a:br>
            <a:r>
              <a:rPr lang="en-IL" sz="5400" dirty="0"/>
              <a:t>Case presentation </a:t>
            </a:r>
            <a:endParaRPr lang="en-IL" dirty="0"/>
          </a:p>
        </p:txBody>
      </p:sp>
      <p:grpSp>
        <p:nvGrpSpPr>
          <p:cNvPr id="4" name="Google Shape;364;p31">
            <a:extLst>
              <a:ext uri="{FF2B5EF4-FFF2-40B4-BE49-F238E27FC236}">
                <a16:creationId xmlns:a16="http://schemas.microsoft.com/office/drawing/2014/main" id="{7A2BF82D-2FFD-4852-816A-D97143F8574F}"/>
              </a:ext>
            </a:extLst>
          </p:cNvPr>
          <p:cNvGrpSpPr/>
          <p:nvPr/>
        </p:nvGrpSpPr>
        <p:grpSpPr>
          <a:xfrm>
            <a:off x="8032787" y="2271240"/>
            <a:ext cx="3915794" cy="3624495"/>
            <a:chOff x="4597960" y="979611"/>
            <a:chExt cx="3915794" cy="3624495"/>
          </a:xfrm>
        </p:grpSpPr>
        <p:sp>
          <p:nvSpPr>
            <p:cNvPr id="5" name="Google Shape;365;p31">
              <a:extLst>
                <a:ext uri="{FF2B5EF4-FFF2-40B4-BE49-F238E27FC236}">
                  <a16:creationId xmlns:a16="http://schemas.microsoft.com/office/drawing/2014/main" id="{AA28E9D4-768A-0344-0085-4A04CFBCF9EC}"/>
                </a:ext>
              </a:extLst>
            </p:cNvPr>
            <p:cNvSpPr/>
            <p:nvPr/>
          </p:nvSpPr>
          <p:spPr>
            <a:xfrm>
              <a:off x="4597960" y="979611"/>
              <a:ext cx="3915794" cy="3042317"/>
            </a:xfrm>
            <a:custGeom>
              <a:avLst/>
              <a:gdLst/>
              <a:ahLst/>
              <a:cxnLst/>
              <a:rect l="l" t="t" r="r" b="b"/>
              <a:pathLst>
                <a:path w="27947" h="21713" extrusionOk="0">
                  <a:moveTo>
                    <a:pt x="12545" y="1"/>
                  </a:moveTo>
                  <a:cubicBezTo>
                    <a:pt x="8674" y="1"/>
                    <a:pt x="3823" y="2218"/>
                    <a:pt x="2181" y="6528"/>
                  </a:cubicBezTo>
                  <a:cubicBezTo>
                    <a:pt x="1" y="12242"/>
                    <a:pt x="4798" y="18127"/>
                    <a:pt x="9395" y="20368"/>
                  </a:cubicBezTo>
                  <a:cubicBezTo>
                    <a:pt x="11196" y="21245"/>
                    <a:pt x="13275" y="21713"/>
                    <a:pt x="15353" y="21713"/>
                  </a:cubicBezTo>
                  <a:cubicBezTo>
                    <a:pt x="18417" y="21713"/>
                    <a:pt x="21480" y="20695"/>
                    <a:pt x="23650" y="18474"/>
                  </a:cubicBezTo>
                  <a:cubicBezTo>
                    <a:pt x="27133" y="14910"/>
                    <a:pt x="27947" y="8618"/>
                    <a:pt x="25779" y="6703"/>
                  </a:cubicBezTo>
                  <a:cubicBezTo>
                    <a:pt x="24824" y="5864"/>
                    <a:pt x="24001" y="6498"/>
                    <a:pt x="21877" y="5701"/>
                  </a:cubicBezTo>
                  <a:cubicBezTo>
                    <a:pt x="18544" y="4450"/>
                    <a:pt x="18129" y="1991"/>
                    <a:pt x="16021" y="792"/>
                  </a:cubicBezTo>
                  <a:cubicBezTo>
                    <a:pt x="15092" y="263"/>
                    <a:pt x="13877" y="1"/>
                    <a:pt x="12545" y="1"/>
                  </a:cubicBezTo>
                  <a:close/>
                </a:path>
              </a:pathLst>
            </a:custGeom>
            <a:solidFill>
              <a:srgbClr val="FBDB83">
                <a:alpha val="4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6;p31">
              <a:extLst>
                <a:ext uri="{FF2B5EF4-FFF2-40B4-BE49-F238E27FC236}">
                  <a16:creationId xmlns:a16="http://schemas.microsoft.com/office/drawing/2014/main" id="{CFA78C31-1CD2-17A7-D4AE-F3A79D785A6A}"/>
                </a:ext>
              </a:extLst>
            </p:cNvPr>
            <p:cNvSpPr/>
            <p:nvPr/>
          </p:nvSpPr>
          <p:spPr>
            <a:xfrm>
              <a:off x="5425578" y="4355542"/>
              <a:ext cx="2593669" cy="248564"/>
            </a:xfrm>
            <a:custGeom>
              <a:avLst/>
              <a:gdLst/>
              <a:ahLst/>
              <a:cxnLst/>
              <a:rect l="l" t="t" r="r" b="b"/>
              <a:pathLst>
                <a:path w="18511" h="1774" extrusionOk="0">
                  <a:moveTo>
                    <a:pt x="9253" y="0"/>
                  </a:moveTo>
                  <a:cubicBezTo>
                    <a:pt x="4143" y="0"/>
                    <a:pt x="1" y="399"/>
                    <a:pt x="1" y="887"/>
                  </a:cubicBezTo>
                  <a:cubicBezTo>
                    <a:pt x="1" y="1375"/>
                    <a:pt x="4143" y="1774"/>
                    <a:pt x="9253" y="1774"/>
                  </a:cubicBezTo>
                  <a:cubicBezTo>
                    <a:pt x="14368" y="1774"/>
                    <a:pt x="18510" y="1375"/>
                    <a:pt x="18510" y="887"/>
                  </a:cubicBezTo>
                  <a:cubicBezTo>
                    <a:pt x="18510" y="399"/>
                    <a:pt x="14368" y="0"/>
                    <a:pt x="9253" y="0"/>
                  </a:cubicBezTo>
                  <a:close/>
                </a:path>
              </a:pathLst>
            </a:custGeom>
            <a:solidFill>
              <a:srgbClr val="FBDB83">
                <a:alpha val="4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67;p31">
            <a:extLst>
              <a:ext uri="{FF2B5EF4-FFF2-40B4-BE49-F238E27FC236}">
                <a16:creationId xmlns:a16="http://schemas.microsoft.com/office/drawing/2014/main" id="{C46BE739-EF61-5B2E-9D11-914F8CC69959}"/>
              </a:ext>
            </a:extLst>
          </p:cNvPr>
          <p:cNvGrpSpPr/>
          <p:nvPr/>
        </p:nvGrpSpPr>
        <p:grpSpPr>
          <a:xfrm>
            <a:off x="7627723" y="1937626"/>
            <a:ext cx="2668655" cy="3279628"/>
            <a:chOff x="4918853" y="1405000"/>
            <a:chExt cx="1783384" cy="2191679"/>
          </a:xfrm>
        </p:grpSpPr>
        <p:sp>
          <p:nvSpPr>
            <p:cNvPr id="8" name="Google Shape;368;p31">
              <a:extLst>
                <a:ext uri="{FF2B5EF4-FFF2-40B4-BE49-F238E27FC236}">
                  <a16:creationId xmlns:a16="http://schemas.microsoft.com/office/drawing/2014/main" id="{D5D96B89-AF19-ACB5-6BA7-1FF952003B23}"/>
                </a:ext>
              </a:extLst>
            </p:cNvPr>
            <p:cNvSpPr/>
            <p:nvPr/>
          </p:nvSpPr>
          <p:spPr>
            <a:xfrm>
              <a:off x="4918853" y="1405000"/>
              <a:ext cx="1783384" cy="2191679"/>
            </a:xfrm>
            <a:custGeom>
              <a:avLst/>
              <a:gdLst/>
              <a:ahLst/>
              <a:cxnLst/>
              <a:rect l="l" t="t" r="r" b="b"/>
              <a:pathLst>
                <a:path w="12728" h="15642" extrusionOk="0">
                  <a:moveTo>
                    <a:pt x="4678" y="1"/>
                  </a:moveTo>
                  <a:cubicBezTo>
                    <a:pt x="4541" y="300"/>
                    <a:pt x="4353" y="836"/>
                    <a:pt x="4413" y="1491"/>
                  </a:cubicBezTo>
                  <a:cubicBezTo>
                    <a:pt x="4447" y="1842"/>
                    <a:pt x="4554" y="2215"/>
                    <a:pt x="4901" y="2836"/>
                  </a:cubicBezTo>
                  <a:cubicBezTo>
                    <a:pt x="5496" y="3890"/>
                    <a:pt x="5831" y="3937"/>
                    <a:pt x="6512" y="4922"/>
                  </a:cubicBezTo>
                  <a:cubicBezTo>
                    <a:pt x="6542" y="4969"/>
                    <a:pt x="6610" y="5064"/>
                    <a:pt x="6704" y="5205"/>
                  </a:cubicBezTo>
                  <a:cubicBezTo>
                    <a:pt x="6966" y="5603"/>
                    <a:pt x="7403" y="6370"/>
                    <a:pt x="7561" y="7355"/>
                  </a:cubicBezTo>
                  <a:cubicBezTo>
                    <a:pt x="7715" y="8315"/>
                    <a:pt x="7531" y="8632"/>
                    <a:pt x="7441" y="8756"/>
                  </a:cubicBezTo>
                  <a:cubicBezTo>
                    <a:pt x="7241" y="9037"/>
                    <a:pt x="7048" y="9133"/>
                    <a:pt x="6848" y="9133"/>
                  </a:cubicBezTo>
                  <a:cubicBezTo>
                    <a:pt x="6560" y="9133"/>
                    <a:pt x="6259" y="8932"/>
                    <a:pt x="5908" y="8790"/>
                  </a:cubicBezTo>
                  <a:cubicBezTo>
                    <a:pt x="5840" y="8765"/>
                    <a:pt x="5461" y="8640"/>
                    <a:pt x="4978" y="8640"/>
                  </a:cubicBezTo>
                  <a:cubicBezTo>
                    <a:pt x="4727" y="8640"/>
                    <a:pt x="4447" y="8673"/>
                    <a:pt x="4169" y="8773"/>
                  </a:cubicBezTo>
                  <a:cubicBezTo>
                    <a:pt x="3792" y="8906"/>
                    <a:pt x="3522" y="9124"/>
                    <a:pt x="3350" y="9287"/>
                  </a:cubicBezTo>
                  <a:cubicBezTo>
                    <a:pt x="3247" y="9223"/>
                    <a:pt x="3043" y="9123"/>
                    <a:pt x="2791" y="9123"/>
                  </a:cubicBezTo>
                  <a:cubicBezTo>
                    <a:pt x="2772" y="9123"/>
                    <a:pt x="2753" y="9123"/>
                    <a:pt x="2734" y="9124"/>
                  </a:cubicBezTo>
                  <a:cubicBezTo>
                    <a:pt x="2716" y="9124"/>
                    <a:pt x="2699" y="9129"/>
                    <a:pt x="2678" y="9129"/>
                  </a:cubicBezTo>
                  <a:cubicBezTo>
                    <a:pt x="2541" y="9150"/>
                    <a:pt x="2284" y="9219"/>
                    <a:pt x="1963" y="9523"/>
                  </a:cubicBezTo>
                  <a:cubicBezTo>
                    <a:pt x="1693" y="9784"/>
                    <a:pt x="1658" y="9900"/>
                    <a:pt x="1063" y="11296"/>
                  </a:cubicBezTo>
                  <a:cubicBezTo>
                    <a:pt x="999" y="11446"/>
                    <a:pt x="943" y="11575"/>
                    <a:pt x="896" y="11690"/>
                  </a:cubicBezTo>
                  <a:cubicBezTo>
                    <a:pt x="755" y="12024"/>
                    <a:pt x="669" y="12239"/>
                    <a:pt x="600" y="12440"/>
                  </a:cubicBezTo>
                  <a:cubicBezTo>
                    <a:pt x="596" y="12448"/>
                    <a:pt x="592" y="12457"/>
                    <a:pt x="587" y="12466"/>
                  </a:cubicBezTo>
                  <a:cubicBezTo>
                    <a:pt x="579" y="12496"/>
                    <a:pt x="566" y="12526"/>
                    <a:pt x="558" y="12560"/>
                  </a:cubicBezTo>
                  <a:cubicBezTo>
                    <a:pt x="553" y="12568"/>
                    <a:pt x="549" y="12577"/>
                    <a:pt x="549" y="12586"/>
                  </a:cubicBezTo>
                  <a:cubicBezTo>
                    <a:pt x="532" y="12637"/>
                    <a:pt x="515" y="12684"/>
                    <a:pt x="498" y="12735"/>
                  </a:cubicBezTo>
                  <a:cubicBezTo>
                    <a:pt x="403" y="13035"/>
                    <a:pt x="318" y="13361"/>
                    <a:pt x="236" y="13729"/>
                  </a:cubicBezTo>
                  <a:cubicBezTo>
                    <a:pt x="82" y="14449"/>
                    <a:pt x="26" y="15066"/>
                    <a:pt x="1" y="15515"/>
                  </a:cubicBezTo>
                  <a:cubicBezTo>
                    <a:pt x="120" y="15564"/>
                    <a:pt x="342" y="15641"/>
                    <a:pt x="631" y="15641"/>
                  </a:cubicBezTo>
                  <a:cubicBezTo>
                    <a:pt x="675" y="15641"/>
                    <a:pt x="720" y="15639"/>
                    <a:pt x="767" y="15635"/>
                  </a:cubicBezTo>
                  <a:cubicBezTo>
                    <a:pt x="1114" y="15605"/>
                    <a:pt x="1367" y="15477"/>
                    <a:pt x="1491" y="15400"/>
                  </a:cubicBezTo>
                  <a:cubicBezTo>
                    <a:pt x="1706" y="14136"/>
                    <a:pt x="2164" y="12007"/>
                    <a:pt x="3012" y="11031"/>
                  </a:cubicBezTo>
                  <a:cubicBezTo>
                    <a:pt x="3016" y="11022"/>
                    <a:pt x="3021" y="11018"/>
                    <a:pt x="3025" y="11013"/>
                  </a:cubicBezTo>
                  <a:cubicBezTo>
                    <a:pt x="3029" y="11009"/>
                    <a:pt x="3033" y="11005"/>
                    <a:pt x="3038" y="11001"/>
                  </a:cubicBezTo>
                  <a:cubicBezTo>
                    <a:pt x="3038" y="11001"/>
                    <a:pt x="3042" y="10996"/>
                    <a:pt x="3042" y="10996"/>
                  </a:cubicBezTo>
                  <a:cubicBezTo>
                    <a:pt x="3168" y="10848"/>
                    <a:pt x="3370" y="10614"/>
                    <a:pt x="3564" y="10614"/>
                  </a:cubicBezTo>
                  <a:cubicBezTo>
                    <a:pt x="3621" y="10614"/>
                    <a:pt x="3678" y="10635"/>
                    <a:pt x="3732" y="10684"/>
                  </a:cubicBezTo>
                  <a:cubicBezTo>
                    <a:pt x="3963" y="10894"/>
                    <a:pt x="3843" y="11236"/>
                    <a:pt x="3886" y="11506"/>
                  </a:cubicBezTo>
                  <a:cubicBezTo>
                    <a:pt x="3937" y="11802"/>
                    <a:pt x="4087" y="12067"/>
                    <a:pt x="4288" y="12286"/>
                  </a:cubicBezTo>
                  <a:cubicBezTo>
                    <a:pt x="5053" y="13116"/>
                    <a:pt x="6126" y="13485"/>
                    <a:pt x="7229" y="13485"/>
                  </a:cubicBezTo>
                  <a:cubicBezTo>
                    <a:pt x="8924" y="13485"/>
                    <a:pt x="10691" y="12613"/>
                    <a:pt x="11519" y="11206"/>
                  </a:cubicBezTo>
                  <a:cubicBezTo>
                    <a:pt x="12414" y="9690"/>
                    <a:pt x="12727" y="7625"/>
                    <a:pt x="11875" y="6023"/>
                  </a:cubicBezTo>
                  <a:cubicBezTo>
                    <a:pt x="11686" y="5672"/>
                    <a:pt x="11442" y="5334"/>
                    <a:pt x="11099" y="5124"/>
                  </a:cubicBezTo>
                  <a:cubicBezTo>
                    <a:pt x="10739" y="4902"/>
                    <a:pt x="10322" y="4846"/>
                    <a:pt x="9906" y="4846"/>
                  </a:cubicBezTo>
                  <a:cubicBezTo>
                    <a:pt x="9783" y="4846"/>
                    <a:pt x="9661" y="4851"/>
                    <a:pt x="9540" y="4858"/>
                  </a:cubicBezTo>
                  <a:cubicBezTo>
                    <a:pt x="9218" y="4876"/>
                    <a:pt x="8792" y="5029"/>
                    <a:pt x="8427" y="5029"/>
                  </a:cubicBezTo>
                  <a:cubicBezTo>
                    <a:pt x="8283" y="5029"/>
                    <a:pt x="8148" y="5005"/>
                    <a:pt x="8032" y="4939"/>
                  </a:cubicBezTo>
                  <a:cubicBezTo>
                    <a:pt x="7831" y="4828"/>
                    <a:pt x="7711" y="4678"/>
                    <a:pt x="7617" y="4528"/>
                  </a:cubicBezTo>
                  <a:cubicBezTo>
                    <a:pt x="7587" y="4485"/>
                    <a:pt x="7561" y="4447"/>
                    <a:pt x="7540" y="4404"/>
                  </a:cubicBezTo>
                  <a:cubicBezTo>
                    <a:pt x="6405" y="2451"/>
                    <a:pt x="5818" y="2309"/>
                    <a:pt x="5698" y="1200"/>
                  </a:cubicBezTo>
                  <a:cubicBezTo>
                    <a:pt x="5672" y="930"/>
                    <a:pt x="5663" y="523"/>
                    <a:pt x="5788" y="13"/>
                  </a:cubicBezTo>
                  <a:lnTo>
                    <a:pt x="5788" y="13"/>
                  </a:lnTo>
                  <a:cubicBezTo>
                    <a:pt x="5644" y="42"/>
                    <a:pt x="5471" y="64"/>
                    <a:pt x="5271" y="64"/>
                  </a:cubicBezTo>
                  <a:cubicBezTo>
                    <a:pt x="5227" y="64"/>
                    <a:pt x="5183" y="63"/>
                    <a:pt x="5137" y="61"/>
                  </a:cubicBezTo>
                  <a:cubicBezTo>
                    <a:pt x="4961" y="52"/>
                    <a:pt x="4807" y="31"/>
                    <a:pt x="4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9;p31">
              <a:extLst>
                <a:ext uri="{FF2B5EF4-FFF2-40B4-BE49-F238E27FC236}">
                  <a16:creationId xmlns:a16="http://schemas.microsoft.com/office/drawing/2014/main" id="{94377FDD-728B-3AD9-2B44-0E1947610773}"/>
                </a:ext>
              </a:extLst>
            </p:cNvPr>
            <p:cNvSpPr/>
            <p:nvPr/>
          </p:nvSpPr>
          <p:spPr>
            <a:xfrm>
              <a:off x="5207490" y="2733851"/>
              <a:ext cx="215637" cy="127505"/>
            </a:xfrm>
            <a:custGeom>
              <a:avLst/>
              <a:gdLst/>
              <a:ahLst/>
              <a:cxnLst/>
              <a:rect l="l" t="t" r="r" b="b"/>
              <a:pathLst>
                <a:path w="1539" h="910" extrusionOk="0">
                  <a:moveTo>
                    <a:pt x="1004" y="0"/>
                  </a:moveTo>
                  <a:cubicBezTo>
                    <a:pt x="899" y="0"/>
                    <a:pt x="785" y="26"/>
                    <a:pt x="704" y="43"/>
                  </a:cubicBezTo>
                  <a:cubicBezTo>
                    <a:pt x="532" y="82"/>
                    <a:pt x="164" y="163"/>
                    <a:pt x="82" y="424"/>
                  </a:cubicBezTo>
                  <a:cubicBezTo>
                    <a:pt x="0" y="689"/>
                    <a:pt x="232" y="909"/>
                    <a:pt x="531" y="909"/>
                  </a:cubicBezTo>
                  <a:cubicBezTo>
                    <a:pt x="589" y="909"/>
                    <a:pt x="650" y="901"/>
                    <a:pt x="712" y="883"/>
                  </a:cubicBezTo>
                  <a:cubicBezTo>
                    <a:pt x="1050" y="780"/>
                    <a:pt x="1539" y="334"/>
                    <a:pt x="1205" y="56"/>
                  </a:cubicBezTo>
                  <a:cubicBezTo>
                    <a:pt x="1154" y="14"/>
                    <a:pt x="1081" y="0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0;p31">
              <a:extLst>
                <a:ext uri="{FF2B5EF4-FFF2-40B4-BE49-F238E27FC236}">
                  <a16:creationId xmlns:a16="http://schemas.microsoft.com/office/drawing/2014/main" id="{A31CA815-5DA6-14FF-D10D-80F9D5CD5909}"/>
                </a:ext>
              </a:extLst>
            </p:cNvPr>
            <p:cNvSpPr/>
            <p:nvPr/>
          </p:nvSpPr>
          <p:spPr>
            <a:xfrm>
              <a:off x="6420606" y="2267408"/>
              <a:ext cx="4344" cy="841"/>
            </a:xfrm>
            <a:custGeom>
              <a:avLst/>
              <a:gdLst/>
              <a:ahLst/>
              <a:cxnLst/>
              <a:rect l="l" t="t" r="r" b="b"/>
              <a:pathLst>
                <a:path w="31" h="6" extrusionOk="0">
                  <a:moveTo>
                    <a:pt x="30" y="1"/>
                  </a:moveTo>
                  <a:cubicBezTo>
                    <a:pt x="17" y="1"/>
                    <a:pt x="9" y="1"/>
                    <a:pt x="0" y="5"/>
                  </a:cubicBezTo>
                  <a:lnTo>
                    <a:pt x="30" y="5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B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1;p31">
              <a:extLst>
                <a:ext uri="{FF2B5EF4-FFF2-40B4-BE49-F238E27FC236}">
                  <a16:creationId xmlns:a16="http://schemas.microsoft.com/office/drawing/2014/main" id="{3F7AEFB0-4F66-AD62-8C42-06ADB7C37943}"/>
                </a:ext>
              </a:extLst>
            </p:cNvPr>
            <p:cNvSpPr/>
            <p:nvPr/>
          </p:nvSpPr>
          <p:spPr>
            <a:xfrm>
              <a:off x="4918853" y="2683970"/>
              <a:ext cx="426230" cy="912709"/>
            </a:xfrm>
            <a:custGeom>
              <a:avLst/>
              <a:gdLst/>
              <a:ahLst/>
              <a:cxnLst/>
              <a:rect l="l" t="t" r="r" b="b"/>
              <a:pathLst>
                <a:path w="3042" h="6514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541" y="22"/>
                    <a:pt x="2284" y="91"/>
                    <a:pt x="1963" y="395"/>
                  </a:cubicBezTo>
                  <a:cubicBezTo>
                    <a:pt x="1693" y="656"/>
                    <a:pt x="1658" y="772"/>
                    <a:pt x="1063" y="2168"/>
                  </a:cubicBezTo>
                  <a:cubicBezTo>
                    <a:pt x="1016" y="2297"/>
                    <a:pt x="960" y="2417"/>
                    <a:pt x="896" y="2562"/>
                  </a:cubicBezTo>
                  <a:cubicBezTo>
                    <a:pt x="815" y="2755"/>
                    <a:pt x="716" y="2982"/>
                    <a:pt x="600" y="3312"/>
                  </a:cubicBezTo>
                  <a:cubicBezTo>
                    <a:pt x="596" y="3320"/>
                    <a:pt x="592" y="3329"/>
                    <a:pt x="587" y="3338"/>
                  </a:cubicBezTo>
                  <a:cubicBezTo>
                    <a:pt x="579" y="3368"/>
                    <a:pt x="566" y="3398"/>
                    <a:pt x="558" y="3432"/>
                  </a:cubicBezTo>
                  <a:cubicBezTo>
                    <a:pt x="553" y="3440"/>
                    <a:pt x="549" y="3449"/>
                    <a:pt x="549" y="3458"/>
                  </a:cubicBezTo>
                  <a:cubicBezTo>
                    <a:pt x="532" y="3509"/>
                    <a:pt x="515" y="3556"/>
                    <a:pt x="498" y="3607"/>
                  </a:cubicBezTo>
                  <a:cubicBezTo>
                    <a:pt x="403" y="3907"/>
                    <a:pt x="318" y="4233"/>
                    <a:pt x="236" y="4601"/>
                  </a:cubicBezTo>
                  <a:cubicBezTo>
                    <a:pt x="82" y="5321"/>
                    <a:pt x="26" y="5938"/>
                    <a:pt x="1" y="6387"/>
                  </a:cubicBezTo>
                  <a:cubicBezTo>
                    <a:pt x="120" y="6436"/>
                    <a:pt x="342" y="6513"/>
                    <a:pt x="631" y="6513"/>
                  </a:cubicBezTo>
                  <a:cubicBezTo>
                    <a:pt x="675" y="6513"/>
                    <a:pt x="720" y="6511"/>
                    <a:pt x="767" y="6507"/>
                  </a:cubicBezTo>
                  <a:cubicBezTo>
                    <a:pt x="1114" y="6477"/>
                    <a:pt x="1367" y="6349"/>
                    <a:pt x="1491" y="6272"/>
                  </a:cubicBezTo>
                  <a:cubicBezTo>
                    <a:pt x="1706" y="5008"/>
                    <a:pt x="2164" y="2879"/>
                    <a:pt x="3012" y="1903"/>
                  </a:cubicBezTo>
                  <a:cubicBezTo>
                    <a:pt x="3016" y="1894"/>
                    <a:pt x="3021" y="1890"/>
                    <a:pt x="3025" y="1885"/>
                  </a:cubicBezTo>
                  <a:cubicBezTo>
                    <a:pt x="3029" y="1881"/>
                    <a:pt x="3033" y="1877"/>
                    <a:pt x="3038" y="1873"/>
                  </a:cubicBezTo>
                  <a:cubicBezTo>
                    <a:pt x="3038" y="1873"/>
                    <a:pt x="3042" y="1868"/>
                    <a:pt x="3042" y="1868"/>
                  </a:cubicBezTo>
                  <a:lnTo>
                    <a:pt x="3042" y="1868"/>
                  </a:lnTo>
                  <a:cubicBezTo>
                    <a:pt x="2847" y="1987"/>
                    <a:pt x="2637" y="2046"/>
                    <a:pt x="2446" y="2046"/>
                  </a:cubicBezTo>
                  <a:cubicBezTo>
                    <a:pt x="2264" y="2046"/>
                    <a:pt x="2099" y="1992"/>
                    <a:pt x="1980" y="1885"/>
                  </a:cubicBezTo>
                  <a:cubicBezTo>
                    <a:pt x="1616" y="1564"/>
                    <a:pt x="1800" y="973"/>
                    <a:pt x="1830" y="866"/>
                  </a:cubicBezTo>
                  <a:cubicBezTo>
                    <a:pt x="1980" y="399"/>
                    <a:pt x="2378" y="138"/>
                    <a:pt x="2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2;p31">
              <a:extLst>
                <a:ext uri="{FF2B5EF4-FFF2-40B4-BE49-F238E27FC236}">
                  <a16:creationId xmlns:a16="http://schemas.microsoft.com/office/drawing/2014/main" id="{34778197-26E6-9472-681D-1969976F0911}"/>
                </a:ext>
              </a:extLst>
            </p:cNvPr>
            <p:cNvSpPr/>
            <p:nvPr/>
          </p:nvSpPr>
          <p:spPr>
            <a:xfrm>
              <a:off x="5145139" y="2680467"/>
              <a:ext cx="199944" cy="294101"/>
            </a:xfrm>
            <a:custGeom>
              <a:avLst/>
              <a:gdLst/>
              <a:ahLst/>
              <a:cxnLst/>
              <a:rect l="l" t="t" r="r" b="b"/>
              <a:pathLst>
                <a:path w="1427" h="2099" extrusionOk="0">
                  <a:moveTo>
                    <a:pt x="1050" y="0"/>
                  </a:moveTo>
                  <a:cubicBezTo>
                    <a:pt x="742" y="141"/>
                    <a:pt x="339" y="407"/>
                    <a:pt x="189" y="882"/>
                  </a:cubicBezTo>
                  <a:cubicBezTo>
                    <a:pt x="120" y="1097"/>
                    <a:pt x="1" y="1628"/>
                    <a:pt x="348" y="1932"/>
                  </a:cubicBezTo>
                  <a:cubicBezTo>
                    <a:pt x="472" y="2043"/>
                    <a:pt x="643" y="2099"/>
                    <a:pt x="832" y="2099"/>
                  </a:cubicBezTo>
                  <a:cubicBezTo>
                    <a:pt x="1024" y="2099"/>
                    <a:pt x="1234" y="2039"/>
                    <a:pt x="1427" y="1923"/>
                  </a:cubicBezTo>
                  <a:lnTo>
                    <a:pt x="1397" y="1876"/>
                  </a:lnTo>
                  <a:cubicBezTo>
                    <a:pt x="1213" y="1988"/>
                    <a:pt x="1014" y="2043"/>
                    <a:pt x="832" y="2043"/>
                  </a:cubicBezTo>
                  <a:cubicBezTo>
                    <a:pt x="657" y="2043"/>
                    <a:pt x="497" y="1992"/>
                    <a:pt x="382" y="1889"/>
                  </a:cubicBezTo>
                  <a:cubicBezTo>
                    <a:pt x="65" y="1611"/>
                    <a:pt x="180" y="1105"/>
                    <a:pt x="245" y="900"/>
                  </a:cubicBezTo>
                  <a:cubicBezTo>
                    <a:pt x="386" y="446"/>
                    <a:pt x="772" y="188"/>
                    <a:pt x="1071" y="51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3;p31">
              <a:extLst>
                <a:ext uri="{FF2B5EF4-FFF2-40B4-BE49-F238E27FC236}">
                  <a16:creationId xmlns:a16="http://schemas.microsoft.com/office/drawing/2014/main" id="{B7BBD1BD-29F7-7AA7-9C7B-1CCD6E0F0691}"/>
                </a:ext>
              </a:extLst>
            </p:cNvPr>
            <p:cNvSpPr/>
            <p:nvPr/>
          </p:nvSpPr>
          <p:spPr>
            <a:xfrm>
              <a:off x="5396085" y="2820302"/>
              <a:ext cx="271403" cy="292980"/>
            </a:xfrm>
            <a:custGeom>
              <a:avLst/>
              <a:gdLst/>
              <a:ahLst/>
              <a:cxnLst/>
              <a:rect l="l" t="t" r="r" b="b"/>
              <a:pathLst>
                <a:path w="1937" h="2091" extrusionOk="0">
                  <a:moveTo>
                    <a:pt x="445" y="0"/>
                  </a:moveTo>
                  <a:cubicBezTo>
                    <a:pt x="376" y="0"/>
                    <a:pt x="330" y="9"/>
                    <a:pt x="326" y="9"/>
                  </a:cubicBezTo>
                  <a:cubicBezTo>
                    <a:pt x="176" y="43"/>
                    <a:pt x="64" y="120"/>
                    <a:pt x="0" y="180"/>
                  </a:cubicBezTo>
                  <a:lnTo>
                    <a:pt x="129" y="317"/>
                  </a:lnTo>
                  <a:cubicBezTo>
                    <a:pt x="176" y="274"/>
                    <a:pt x="253" y="214"/>
                    <a:pt x="364" y="193"/>
                  </a:cubicBezTo>
                  <a:cubicBezTo>
                    <a:pt x="364" y="193"/>
                    <a:pt x="396" y="187"/>
                    <a:pt x="447" y="187"/>
                  </a:cubicBezTo>
                  <a:cubicBezTo>
                    <a:pt x="529" y="187"/>
                    <a:pt x="661" y="203"/>
                    <a:pt x="775" y="291"/>
                  </a:cubicBezTo>
                  <a:cubicBezTo>
                    <a:pt x="844" y="351"/>
                    <a:pt x="908" y="458"/>
                    <a:pt x="964" y="617"/>
                  </a:cubicBezTo>
                  <a:cubicBezTo>
                    <a:pt x="1032" y="814"/>
                    <a:pt x="1037" y="951"/>
                    <a:pt x="1045" y="1071"/>
                  </a:cubicBezTo>
                  <a:cubicBezTo>
                    <a:pt x="1045" y="1144"/>
                    <a:pt x="1050" y="1212"/>
                    <a:pt x="1067" y="1285"/>
                  </a:cubicBezTo>
                  <a:cubicBezTo>
                    <a:pt x="1131" y="1594"/>
                    <a:pt x="1396" y="1863"/>
                    <a:pt x="1855" y="2090"/>
                  </a:cubicBezTo>
                  <a:lnTo>
                    <a:pt x="1936" y="1923"/>
                  </a:lnTo>
                  <a:cubicBezTo>
                    <a:pt x="1529" y="1722"/>
                    <a:pt x="1298" y="1499"/>
                    <a:pt x="1247" y="1247"/>
                  </a:cubicBezTo>
                  <a:cubicBezTo>
                    <a:pt x="1234" y="1191"/>
                    <a:pt x="1234" y="1131"/>
                    <a:pt x="1229" y="1062"/>
                  </a:cubicBezTo>
                  <a:cubicBezTo>
                    <a:pt x="1225" y="934"/>
                    <a:pt x="1217" y="780"/>
                    <a:pt x="1139" y="557"/>
                  </a:cubicBezTo>
                  <a:cubicBezTo>
                    <a:pt x="1071" y="364"/>
                    <a:pt x="990" y="227"/>
                    <a:pt x="891" y="146"/>
                  </a:cubicBezTo>
                  <a:cubicBezTo>
                    <a:pt x="734" y="23"/>
                    <a:pt x="559" y="0"/>
                    <a:pt x="445" y="0"/>
                  </a:cubicBezTo>
                  <a:close/>
                </a:path>
              </a:pathLst>
            </a:custGeom>
            <a:solidFill>
              <a:srgbClr val="FBC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74;p31">
              <a:extLst>
                <a:ext uri="{FF2B5EF4-FFF2-40B4-BE49-F238E27FC236}">
                  <a16:creationId xmlns:a16="http://schemas.microsoft.com/office/drawing/2014/main" id="{B134FFD0-6F9C-DA0A-538D-0D56E3857248}"/>
                </a:ext>
              </a:extLst>
            </p:cNvPr>
            <p:cNvSpPr/>
            <p:nvPr/>
          </p:nvSpPr>
          <p:spPr>
            <a:xfrm>
              <a:off x="5380392" y="2748563"/>
              <a:ext cx="606978" cy="121620"/>
            </a:xfrm>
            <a:custGeom>
              <a:avLst/>
              <a:gdLst/>
              <a:ahLst/>
              <a:cxnLst/>
              <a:rect l="l" t="t" r="r" b="b"/>
              <a:pathLst>
                <a:path w="4332" h="868" extrusionOk="0">
                  <a:moveTo>
                    <a:pt x="3873" y="0"/>
                  </a:moveTo>
                  <a:cubicBezTo>
                    <a:pt x="3815" y="0"/>
                    <a:pt x="3756" y="4"/>
                    <a:pt x="3697" y="11"/>
                  </a:cubicBezTo>
                  <a:cubicBezTo>
                    <a:pt x="3603" y="24"/>
                    <a:pt x="3308" y="67"/>
                    <a:pt x="3046" y="285"/>
                  </a:cubicBezTo>
                  <a:cubicBezTo>
                    <a:pt x="2918" y="392"/>
                    <a:pt x="2866" y="486"/>
                    <a:pt x="2828" y="559"/>
                  </a:cubicBezTo>
                  <a:cubicBezTo>
                    <a:pt x="2798" y="619"/>
                    <a:pt x="2781" y="645"/>
                    <a:pt x="2729" y="671"/>
                  </a:cubicBezTo>
                  <a:cubicBezTo>
                    <a:pt x="2710" y="678"/>
                    <a:pt x="2693" y="682"/>
                    <a:pt x="2675" y="682"/>
                  </a:cubicBezTo>
                  <a:cubicBezTo>
                    <a:pt x="2634" y="682"/>
                    <a:pt x="2589" y="661"/>
                    <a:pt x="2502" y="619"/>
                  </a:cubicBezTo>
                  <a:cubicBezTo>
                    <a:pt x="2382" y="559"/>
                    <a:pt x="2220" y="478"/>
                    <a:pt x="1937" y="418"/>
                  </a:cubicBezTo>
                  <a:cubicBezTo>
                    <a:pt x="1924" y="418"/>
                    <a:pt x="1911" y="414"/>
                    <a:pt x="1898" y="414"/>
                  </a:cubicBezTo>
                  <a:cubicBezTo>
                    <a:pt x="1778" y="388"/>
                    <a:pt x="1551" y="345"/>
                    <a:pt x="1273" y="234"/>
                  </a:cubicBezTo>
                  <a:cubicBezTo>
                    <a:pt x="1226" y="212"/>
                    <a:pt x="1187" y="195"/>
                    <a:pt x="1153" y="178"/>
                  </a:cubicBezTo>
                  <a:cubicBezTo>
                    <a:pt x="1036" y="127"/>
                    <a:pt x="948" y="91"/>
                    <a:pt x="827" y="91"/>
                  </a:cubicBezTo>
                  <a:cubicBezTo>
                    <a:pt x="815" y="91"/>
                    <a:pt x="802" y="91"/>
                    <a:pt x="789" y="92"/>
                  </a:cubicBezTo>
                  <a:cubicBezTo>
                    <a:pt x="549" y="109"/>
                    <a:pt x="399" y="242"/>
                    <a:pt x="309" y="324"/>
                  </a:cubicBezTo>
                  <a:cubicBezTo>
                    <a:pt x="168" y="439"/>
                    <a:pt x="65" y="598"/>
                    <a:pt x="1" y="773"/>
                  </a:cubicBezTo>
                  <a:lnTo>
                    <a:pt x="176" y="838"/>
                  </a:lnTo>
                  <a:cubicBezTo>
                    <a:pt x="211" y="735"/>
                    <a:pt x="283" y="585"/>
                    <a:pt x="429" y="461"/>
                  </a:cubicBezTo>
                  <a:cubicBezTo>
                    <a:pt x="506" y="396"/>
                    <a:pt x="626" y="294"/>
                    <a:pt x="802" y="276"/>
                  </a:cubicBezTo>
                  <a:cubicBezTo>
                    <a:pt x="808" y="276"/>
                    <a:pt x="815" y="276"/>
                    <a:pt x="822" y="276"/>
                  </a:cubicBezTo>
                  <a:cubicBezTo>
                    <a:pt x="905" y="276"/>
                    <a:pt x="965" y="302"/>
                    <a:pt x="1076" y="349"/>
                  </a:cubicBezTo>
                  <a:cubicBezTo>
                    <a:pt x="1114" y="366"/>
                    <a:pt x="1153" y="384"/>
                    <a:pt x="1204" y="405"/>
                  </a:cubicBezTo>
                  <a:cubicBezTo>
                    <a:pt x="1500" y="521"/>
                    <a:pt x="1736" y="568"/>
                    <a:pt x="1864" y="593"/>
                  </a:cubicBezTo>
                  <a:cubicBezTo>
                    <a:pt x="1877" y="598"/>
                    <a:pt x="1890" y="598"/>
                    <a:pt x="1898" y="602"/>
                  </a:cubicBezTo>
                  <a:cubicBezTo>
                    <a:pt x="2160" y="653"/>
                    <a:pt x="2310" y="731"/>
                    <a:pt x="2421" y="786"/>
                  </a:cubicBezTo>
                  <a:cubicBezTo>
                    <a:pt x="2511" y="829"/>
                    <a:pt x="2588" y="868"/>
                    <a:pt x="2674" y="868"/>
                  </a:cubicBezTo>
                  <a:cubicBezTo>
                    <a:pt x="2712" y="868"/>
                    <a:pt x="2755" y="859"/>
                    <a:pt x="2802" y="838"/>
                  </a:cubicBezTo>
                  <a:cubicBezTo>
                    <a:pt x="2913" y="791"/>
                    <a:pt x="2952" y="718"/>
                    <a:pt x="2991" y="645"/>
                  </a:cubicBezTo>
                  <a:cubicBezTo>
                    <a:pt x="3025" y="581"/>
                    <a:pt x="3063" y="512"/>
                    <a:pt x="3166" y="426"/>
                  </a:cubicBezTo>
                  <a:cubicBezTo>
                    <a:pt x="3385" y="242"/>
                    <a:pt x="3642" y="208"/>
                    <a:pt x="3723" y="195"/>
                  </a:cubicBezTo>
                  <a:cubicBezTo>
                    <a:pt x="3775" y="188"/>
                    <a:pt x="3827" y="184"/>
                    <a:pt x="3878" y="184"/>
                  </a:cubicBezTo>
                  <a:cubicBezTo>
                    <a:pt x="4012" y="184"/>
                    <a:pt x="4145" y="208"/>
                    <a:pt x="4271" y="251"/>
                  </a:cubicBezTo>
                  <a:lnTo>
                    <a:pt x="4331" y="75"/>
                  </a:lnTo>
                  <a:cubicBezTo>
                    <a:pt x="4185" y="25"/>
                    <a:pt x="4029" y="0"/>
                    <a:pt x="3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75;p31">
              <a:extLst>
                <a:ext uri="{FF2B5EF4-FFF2-40B4-BE49-F238E27FC236}">
                  <a16:creationId xmlns:a16="http://schemas.microsoft.com/office/drawing/2014/main" id="{72BA1D4C-9BC9-7E7B-3EA6-696EC809F10B}"/>
                </a:ext>
              </a:extLst>
            </p:cNvPr>
            <p:cNvSpPr/>
            <p:nvPr/>
          </p:nvSpPr>
          <p:spPr>
            <a:xfrm>
              <a:off x="5598271" y="2704006"/>
              <a:ext cx="230629" cy="117556"/>
            </a:xfrm>
            <a:custGeom>
              <a:avLst/>
              <a:gdLst/>
              <a:ahLst/>
              <a:cxnLst/>
              <a:rect l="l" t="t" r="r" b="b"/>
              <a:pathLst>
                <a:path w="1646" h="839" extrusionOk="0">
                  <a:moveTo>
                    <a:pt x="993" y="1"/>
                  </a:moveTo>
                  <a:cubicBezTo>
                    <a:pt x="918" y="1"/>
                    <a:pt x="848" y="20"/>
                    <a:pt x="793" y="63"/>
                  </a:cubicBezTo>
                  <a:cubicBezTo>
                    <a:pt x="703" y="132"/>
                    <a:pt x="699" y="235"/>
                    <a:pt x="695" y="312"/>
                  </a:cubicBezTo>
                  <a:cubicBezTo>
                    <a:pt x="690" y="385"/>
                    <a:pt x="686" y="427"/>
                    <a:pt x="647" y="457"/>
                  </a:cubicBezTo>
                  <a:cubicBezTo>
                    <a:pt x="613" y="483"/>
                    <a:pt x="579" y="492"/>
                    <a:pt x="498" y="509"/>
                  </a:cubicBezTo>
                  <a:cubicBezTo>
                    <a:pt x="446" y="522"/>
                    <a:pt x="382" y="535"/>
                    <a:pt x="292" y="560"/>
                  </a:cubicBezTo>
                  <a:cubicBezTo>
                    <a:pt x="193" y="590"/>
                    <a:pt x="95" y="629"/>
                    <a:pt x="1" y="672"/>
                  </a:cubicBezTo>
                  <a:lnTo>
                    <a:pt x="78" y="839"/>
                  </a:lnTo>
                  <a:cubicBezTo>
                    <a:pt x="163" y="800"/>
                    <a:pt x="253" y="766"/>
                    <a:pt x="343" y="740"/>
                  </a:cubicBezTo>
                  <a:cubicBezTo>
                    <a:pt x="425" y="714"/>
                    <a:pt x="489" y="702"/>
                    <a:pt x="536" y="693"/>
                  </a:cubicBezTo>
                  <a:cubicBezTo>
                    <a:pt x="626" y="672"/>
                    <a:pt x="690" y="659"/>
                    <a:pt x="759" y="607"/>
                  </a:cubicBezTo>
                  <a:cubicBezTo>
                    <a:pt x="870" y="522"/>
                    <a:pt x="874" y="406"/>
                    <a:pt x="879" y="320"/>
                  </a:cubicBezTo>
                  <a:cubicBezTo>
                    <a:pt x="883" y="252"/>
                    <a:pt x="887" y="222"/>
                    <a:pt x="909" y="209"/>
                  </a:cubicBezTo>
                  <a:cubicBezTo>
                    <a:pt x="928" y="194"/>
                    <a:pt x="957" y="186"/>
                    <a:pt x="991" y="186"/>
                  </a:cubicBezTo>
                  <a:cubicBezTo>
                    <a:pt x="1081" y="186"/>
                    <a:pt x="1209" y="236"/>
                    <a:pt x="1299" y="316"/>
                  </a:cubicBezTo>
                  <a:cubicBezTo>
                    <a:pt x="1436" y="436"/>
                    <a:pt x="1457" y="607"/>
                    <a:pt x="1457" y="676"/>
                  </a:cubicBezTo>
                  <a:lnTo>
                    <a:pt x="1645" y="672"/>
                  </a:lnTo>
                  <a:cubicBezTo>
                    <a:pt x="1641" y="577"/>
                    <a:pt x="1616" y="346"/>
                    <a:pt x="1418" y="175"/>
                  </a:cubicBezTo>
                  <a:cubicBezTo>
                    <a:pt x="1305" y="73"/>
                    <a:pt x="1140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76;p31">
              <a:extLst>
                <a:ext uri="{FF2B5EF4-FFF2-40B4-BE49-F238E27FC236}">
                  <a16:creationId xmlns:a16="http://schemas.microsoft.com/office/drawing/2014/main" id="{B2A8004D-5A27-6F4D-BC9E-93ECEBFF254F}"/>
                </a:ext>
              </a:extLst>
            </p:cNvPr>
            <p:cNvSpPr/>
            <p:nvPr/>
          </p:nvSpPr>
          <p:spPr>
            <a:xfrm>
              <a:off x="5465022" y="2676824"/>
              <a:ext cx="181449" cy="103405"/>
            </a:xfrm>
            <a:custGeom>
              <a:avLst/>
              <a:gdLst/>
              <a:ahLst/>
              <a:cxnLst/>
              <a:rect l="l" t="t" r="r" b="b"/>
              <a:pathLst>
                <a:path w="1295" h="738" extrusionOk="0">
                  <a:moveTo>
                    <a:pt x="1157" y="0"/>
                  </a:moveTo>
                  <a:cubicBezTo>
                    <a:pt x="938" y="245"/>
                    <a:pt x="740" y="369"/>
                    <a:pt x="558" y="369"/>
                  </a:cubicBezTo>
                  <a:cubicBezTo>
                    <a:pt x="555" y="369"/>
                    <a:pt x="552" y="369"/>
                    <a:pt x="549" y="369"/>
                  </a:cubicBezTo>
                  <a:cubicBezTo>
                    <a:pt x="536" y="369"/>
                    <a:pt x="523" y="369"/>
                    <a:pt x="510" y="364"/>
                  </a:cubicBezTo>
                  <a:cubicBezTo>
                    <a:pt x="490" y="363"/>
                    <a:pt x="465" y="362"/>
                    <a:pt x="438" y="362"/>
                  </a:cubicBezTo>
                  <a:cubicBezTo>
                    <a:pt x="353" y="362"/>
                    <a:pt x="245" y="375"/>
                    <a:pt x="151" y="446"/>
                  </a:cubicBezTo>
                  <a:cubicBezTo>
                    <a:pt x="78" y="501"/>
                    <a:pt x="26" y="583"/>
                    <a:pt x="1" y="690"/>
                  </a:cubicBezTo>
                  <a:lnTo>
                    <a:pt x="176" y="737"/>
                  </a:lnTo>
                  <a:cubicBezTo>
                    <a:pt x="193" y="673"/>
                    <a:pt x="223" y="626"/>
                    <a:pt x="262" y="596"/>
                  </a:cubicBezTo>
                  <a:cubicBezTo>
                    <a:pt x="309" y="558"/>
                    <a:pt x="367" y="550"/>
                    <a:pt x="424" y="550"/>
                  </a:cubicBezTo>
                  <a:cubicBezTo>
                    <a:pt x="451" y="550"/>
                    <a:pt x="477" y="552"/>
                    <a:pt x="502" y="553"/>
                  </a:cubicBezTo>
                  <a:lnTo>
                    <a:pt x="545" y="553"/>
                  </a:lnTo>
                  <a:cubicBezTo>
                    <a:pt x="551" y="553"/>
                    <a:pt x="558" y="553"/>
                    <a:pt x="565" y="553"/>
                  </a:cubicBezTo>
                  <a:cubicBezTo>
                    <a:pt x="799" y="553"/>
                    <a:pt x="1044" y="408"/>
                    <a:pt x="1294" y="125"/>
                  </a:cubicBezTo>
                  <a:lnTo>
                    <a:pt x="11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77;p31">
              <a:extLst>
                <a:ext uri="{FF2B5EF4-FFF2-40B4-BE49-F238E27FC236}">
                  <a16:creationId xmlns:a16="http://schemas.microsoft.com/office/drawing/2014/main" id="{791D934A-4D46-971D-C900-BFA24D16D8B3}"/>
                </a:ext>
              </a:extLst>
            </p:cNvPr>
            <p:cNvSpPr/>
            <p:nvPr/>
          </p:nvSpPr>
          <p:spPr>
            <a:xfrm>
              <a:off x="5406173" y="2685091"/>
              <a:ext cx="160432" cy="131148"/>
            </a:xfrm>
            <a:custGeom>
              <a:avLst/>
              <a:gdLst/>
              <a:ahLst/>
              <a:cxnLst/>
              <a:rect l="l" t="t" r="r" b="b"/>
              <a:pathLst>
                <a:path w="1145" h="936" extrusionOk="0">
                  <a:moveTo>
                    <a:pt x="1117" y="1"/>
                  </a:moveTo>
                  <a:cubicBezTo>
                    <a:pt x="922" y="1"/>
                    <a:pt x="742" y="44"/>
                    <a:pt x="571" y="126"/>
                  </a:cubicBezTo>
                  <a:cubicBezTo>
                    <a:pt x="459" y="181"/>
                    <a:pt x="266" y="275"/>
                    <a:pt x="134" y="485"/>
                  </a:cubicBezTo>
                  <a:cubicBezTo>
                    <a:pt x="52" y="618"/>
                    <a:pt x="9" y="772"/>
                    <a:pt x="1" y="931"/>
                  </a:cubicBezTo>
                  <a:lnTo>
                    <a:pt x="189" y="935"/>
                  </a:lnTo>
                  <a:cubicBezTo>
                    <a:pt x="194" y="807"/>
                    <a:pt x="228" y="687"/>
                    <a:pt x="292" y="584"/>
                  </a:cubicBezTo>
                  <a:cubicBezTo>
                    <a:pt x="395" y="417"/>
                    <a:pt x="545" y="344"/>
                    <a:pt x="652" y="293"/>
                  </a:cubicBezTo>
                  <a:cubicBezTo>
                    <a:pt x="802" y="220"/>
                    <a:pt x="969" y="185"/>
                    <a:pt x="1145" y="185"/>
                  </a:cubicBezTo>
                  <a:lnTo>
                    <a:pt x="1145" y="1"/>
                  </a:lnTo>
                  <a:cubicBezTo>
                    <a:pt x="1135" y="1"/>
                    <a:pt x="1126" y="1"/>
                    <a:pt x="1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78;p31">
              <a:extLst>
                <a:ext uri="{FF2B5EF4-FFF2-40B4-BE49-F238E27FC236}">
                  <a16:creationId xmlns:a16="http://schemas.microsoft.com/office/drawing/2014/main" id="{4B101C22-C7EA-1390-A7A2-20BA5020B9F1}"/>
                </a:ext>
              </a:extLst>
            </p:cNvPr>
            <p:cNvSpPr/>
            <p:nvPr/>
          </p:nvSpPr>
          <p:spPr>
            <a:xfrm>
              <a:off x="5456054" y="2277636"/>
              <a:ext cx="675354" cy="641166"/>
            </a:xfrm>
            <a:custGeom>
              <a:avLst/>
              <a:gdLst/>
              <a:ahLst/>
              <a:cxnLst/>
              <a:rect l="l" t="t" r="r" b="b"/>
              <a:pathLst>
                <a:path w="4820" h="4576" extrusionOk="0">
                  <a:moveTo>
                    <a:pt x="4190" y="1"/>
                  </a:moveTo>
                  <a:lnTo>
                    <a:pt x="4070" y="142"/>
                  </a:lnTo>
                  <a:cubicBezTo>
                    <a:pt x="4545" y="545"/>
                    <a:pt x="4550" y="720"/>
                    <a:pt x="4532" y="776"/>
                  </a:cubicBezTo>
                  <a:cubicBezTo>
                    <a:pt x="4520" y="802"/>
                    <a:pt x="4507" y="815"/>
                    <a:pt x="4464" y="845"/>
                  </a:cubicBezTo>
                  <a:cubicBezTo>
                    <a:pt x="4412" y="879"/>
                    <a:pt x="4344" y="926"/>
                    <a:pt x="4288" y="1029"/>
                  </a:cubicBezTo>
                  <a:cubicBezTo>
                    <a:pt x="4143" y="1277"/>
                    <a:pt x="4198" y="1611"/>
                    <a:pt x="4314" y="1826"/>
                  </a:cubicBezTo>
                  <a:cubicBezTo>
                    <a:pt x="4361" y="1911"/>
                    <a:pt x="4408" y="1958"/>
                    <a:pt x="4438" y="1997"/>
                  </a:cubicBezTo>
                  <a:cubicBezTo>
                    <a:pt x="4477" y="2035"/>
                    <a:pt x="4490" y="2048"/>
                    <a:pt x="4498" y="2091"/>
                  </a:cubicBezTo>
                  <a:cubicBezTo>
                    <a:pt x="4507" y="2155"/>
                    <a:pt x="4485" y="2194"/>
                    <a:pt x="4447" y="2262"/>
                  </a:cubicBezTo>
                  <a:cubicBezTo>
                    <a:pt x="4408" y="2322"/>
                    <a:pt x="4361" y="2400"/>
                    <a:pt x="4348" y="2507"/>
                  </a:cubicBezTo>
                  <a:cubicBezTo>
                    <a:pt x="4318" y="2734"/>
                    <a:pt x="4447" y="2922"/>
                    <a:pt x="4532" y="3046"/>
                  </a:cubicBezTo>
                  <a:cubicBezTo>
                    <a:pt x="4532" y="3051"/>
                    <a:pt x="4537" y="3055"/>
                    <a:pt x="4541" y="3059"/>
                  </a:cubicBezTo>
                  <a:cubicBezTo>
                    <a:pt x="4473" y="3035"/>
                    <a:pt x="4385" y="3005"/>
                    <a:pt x="4287" y="3005"/>
                  </a:cubicBezTo>
                  <a:cubicBezTo>
                    <a:pt x="4249" y="3005"/>
                    <a:pt x="4209" y="3010"/>
                    <a:pt x="4168" y="3021"/>
                  </a:cubicBezTo>
                  <a:cubicBezTo>
                    <a:pt x="4018" y="3059"/>
                    <a:pt x="3950" y="3153"/>
                    <a:pt x="3877" y="3252"/>
                  </a:cubicBezTo>
                  <a:cubicBezTo>
                    <a:pt x="3834" y="3312"/>
                    <a:pt x="3783" y="3380"/>
                    <a:pt x="3701" y="3453"/>
                  </a:cubicBezTo>
                  <a:cubicBezTo>
                    <a:pt x="3577" y="3565"/>
                    <a:pt x="3491" y="3582"/>
                    <a:pt x="3380" y="3599"/>
                  </a:cubicBezTo>
                  <a:cubicBezTo>
                    <a:pt x="3260" y="3625"/>
                    <a:pt x="3123" y="3646"/>
                    <a:pt x="2939" y="3792"/>
                  </a:cubicBezTo>
                  <a:cubicBezTo>
                    <a:pt x="2772" y="3916"/>
                    <a:pt x="2678" y="4044"/>
                    <a:pt x="2596" y="4143"/>
                  </a:cubicBezTo>
                  <a:cubicBezTo>
                    <a:pt x="2498" y="4271"/>
                    <a:pt x="2438" y="4349"/>
                    <a:pt x="2296" y="4379"/>
                  </a:cubicBezTo>
                  <a:cubicBezTo>
                    <a:pt x="2295" y="4379"/>
                    <a:pt x="2240" y="4389"/>
                    <a:pt x="2164" y="4389"/>
                  </a:cubicBezTo>
                  <a:cubicBezTo>
                    <a:pt x="2057" y="4389"/>
                    <a:pt x="1906" y="4369"/>
                    <a:pt x="1791" y="4271"/>
                  </a:cubicBezTo>
                  <a:cubicBezTo>
                    <a:pt x="1787" y="4271"/>
                    <a:pt x="1787" y="4267"/>
                    <a:pt x="1782" y="4263"/>
                  </a:cubicBezTo>
                  <a:cubicBezTo>
                    <a:pt x="1774" y="4254"/>
                    <a:pt x="1770" y="4246"/>
                    <a:pt x="1752" y="4233"/>
                  </a:cubicBezTo>
                  <a:cubicBezTo>
                    <a:pt x="1667" y="4164"/>
                    <a:pt x="1538" y="4113"/>
                    <a:pt x="1097" y="3959"/>
                  </a:cubicBezTo>
                  <a:cubicBezTo>
                    <a:pt x="1028" y="3937"/>
                    <a:pt x="973" y="3916"/>
                    <a:pt x="917" y="3899"/>
                  </a:cubicBezTo>
                  <a:cubicBezTo>
                    <a:pt x="673" y="3817"/>
                    <a:pt x="562" y="3779"/>
                    <a:pt x="399" y="3697"/>
                  </a:cubicBezTo>
                  <a:cubicBezTo>
                    <a:pt x="296" y="3646"/>
                    <a:pt x="197" y="3590"/>
                    <a:pt x="99" y="3526"/>
                  </a:cubicBezTo>
                  <a:lnTo>
                    <a:pt x="0" y="3685"/>
                  </a:lnTo>
                  <a:cubicBezTo>
                    <a:pt x="99" y="3749"/>
                    <a:pt x="210" y="3813"/>
                    <a:pt x="317" y="3865"/>
                  </a:cubicBezTo>
                  <a:cubicBezTo>
                    <a:pt x="489" y="3950"/>
                    <a:pt x="604" y="3989"/>
                    <a:pt x="857" y="4074"/>
                  </a:cubicBezTo>
                  <a:cubicBezTo>
                    <a:pt x="913" y="4092"/>
                    <a:pt x="973" y="4113"/>
                    <a:pt x="1037" y="4134"/>
                  </a:cubicBezTo>
                  <a:cubicBezTo>
                    <a:pt x="1444" y="4276"/>
                    <a:pt x="1572" y="4327"/>
                    <a:pt x="1632" y="4379"/>
                  </a:cubicBezTo>
                  <a:cubicBezTo>
                    <a:pt x="1641" y="4383"/>
                    <a:pt x="1641" y="4387"/>
                    <a:pt x="1645" y="4391"/>
                  </a:cubicBezTo>
                  <a:cubicBezTo>
                    <a:pt x="1654" y="4396"/>
                    <a:pt x="1658" y="4404"/>
                    <a:pt x="1671" y="4413"/>
                  </a:cubicBezTo>
                  <a:cubicBezTo>
                    <a:pt x="1825" y="4546"/>
                    <a:pt x="2022" y="4576"/>
                    <a:pt x="2164" y="4576"/>
                  </a:cubicBezTo>
                  <a:cubicBezTo>
                    <a:pt x="2258" y="4576"/>
                    <a:pt x="2326" y="4563"/>
                    <a:pt x="2335" y="4558"/>
                  </a:cubicBezTo>
                  <a:cubicBezTo>
                    <a:pt x="2541" y="4516"/>
                    <a:pt x="2635" y="4396"/>
                    <a:pt x="2746" y="4259"/>
                  </a:cubicBezTo>
                  <a:cubicBezTo>
                    <a:pt x="2819" y="4160"/>
                    <a:pt x="2905" y="4049"/>
                    <a:pt x="3050" y="3937"/>
                  </a:cubicBezTo>
                  <a:cubicBezTo>
                    <a:pt x="3200" y="3822"/>
                    <a:pt x="3303" y="3805"/>
                    <a:pt x="3414" y="3783"/>
                  </a:cubicBezTo>
                  <a:cubicBezTo>
                    <a:pt x="3534" y="3762"/>
                    <a:pt x="3663" y="3736"/>
                    <a:pt x="3826" y="3595"/>
                  </a:cubicBezTo>
                  <a:cubicBezTo>
                    <a:pt x="3920" y="3509"/>
                    <a:pt x="3980" y="3428"/>
                    <a:pt x="4027" y="3359"/>
                  </a:cubicBezTo>
                  <a:cubicBezTo>
                    <a:pt x="4095" y="3265"/>
                    <a:pt x="4134" y="3222"/>
                    <a:pt x="4211" y="3201"/>
                  </a:cubicBezTo>
                  <a:cubicBezTo>
                    <a:pt x="4237" y="3194"/>
                    <a:pt x="4263" y="3192"/>
                    <a:pt x="4289" y="3192"/>
                  </a:cubicBezTo>
                  <a:cubicBezTo>
                    <a:pt x="4367" y="3192"/>
                    <a:pt x="4441" y="3217"/>
                    <a:pt x="4502" y="3243"/>
                  </a:cubicBezTo>
                  <a:cubicBezTo>
                    <a:pt x="4547" y="3260"/>
                    <a:pt x="4597" y="3278"/>
                    <a:pt x="4643" y="3278"/>
                  </a:cubicBezTo>
                  <a:cubicBezTo>
                    <a:pt x="4681" y="3278"/>
                    <a:pt x="4717" y="3265"/>
                    <a:pt x="4747" y="3231"/>
                  </a:cubicBezTo>
                  <a:cubicBezTo>
                    <a:pt x="4819" y="3141"/>
                    <a:pt x="4751" y="3042"/>
                    <a:pt x="4687" y="2944"/>
                  </a:cubicBezTo>
                  <a:cubicBezTo>
                    <a:pt x="4609" y="2828"/>
                    <a:pt x="4511" y="2691"/>
                    <a:pt x="4532" y="2532"/>
                  </a:cubicBezTo>
                  <a:cubicBezTo>
                    <a:pt x="4541" y="2460"/>
                    <a:pt x="4571" y="2412"/>
                    <a:pt x="4605" y="2357"/>
                  </a:cubicBezTo>
                  <a:cubicBezTo>
                    <a:pt x="4648" y="2284"/>
                    <a:pt x="4704" y="2194"/>
                    <a:pt x="4678" y="2061"/>
                  </a:cubicBezTo>
                  <a:cubicBezTo>
                    <a:pt x="4665" y="1963"/>
                    <a:pt x="4618" y="1916"/>
                    <a:pt x="4575" y="1868"/>
                  </a:cubicBezTo>
                  <a:cubicBezTo>
                    <a:pt x="4545" y="1834"/>
                    <a:pt x="4511" y="1804"/>
                    <a:pt x="4477" y="1740"/>
                  </a:cubicBezTo>
                  <a:cubicBezTo>
                    <a:pt x="4387" y="1573"/>
                    <a:pt x="4340" y="1307"/>
                    <a:pt x="4447" y="1119"/>
                  </a:cubicBezTo>
                  <a:cubicBezTo>
                    <a:pt x="4485" y="1055"/>
                    <a:pt x="4524" y="1025"/>
                    <a:pt x="4567" y="999"/>
                  </a:cubicBezTo>
                  <a:cubicBezTo>
                    <a:pt x="4618" y="965"/>
                    <a:pt x="4674" y="926"/>
                    <a:pt x="4704" y="840"/>
                  </a:cubicBezTo>
                  <a:cubicBezTo>
                    <a:pt x="4781" y="630"/>
                    <a:pt x="4618" y="36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79;p31">
              <a:extLst>
                <a:ext uri="{FF2B5EF4-FFF2-40B4-BE49-F238E27FC236}">
                  <a16:creationId xmlns:a16="http://schemas.microsoft.com/office/drawing/2014/main" id="{FC8118F3-E301-94F2-1BC5-98556F992BF9}"/>
                </a:ext>
              </a:extLst>
            </p:cNvPr>
            <p:cNvSpPr/>
            <p:nvPr/>
          </p:nvSpPr>
          <p:spPr>
            <a:xfrm>
              <a:off x="5583279" y="2838797"/>
              <a:ext cx="272664" cy="392042"/>
            </a:xfrm>
            <a:custGeom>
              <a:avLst/>
              <a:gdLst/>
              <a:ahLst/>
              <a:cxnLst/>
              <a:rect l="l" t="t" r="r" b="b"/>
              <a:pathLst>
                <a:path w="1946" h="2798" extrusionOk="0">
                  <a:moveTo>
                    <a:pt x="78" y="1"/>
                  </a:moveTo>
                  <a:cubicBezTo>
                    <a:pt x="22" y="112"/>
                    <a:pt x="1" y="215"/>
                    <a:pt x="26" y="314"/>
                  </a:cubicBezTo>
                  <a:cubicBezTo>
                    <a:pt x="56" y="446"/>
                    <a:pt x="138" y="511"/>
                    <a:pt x="215" y="571"/>
                  </a:cubicBezTo>
                  <a:cubicBezTo>
                    <a:pt x="262" y="609"/>
                    <a:pt x="309" y="643"/>
                    <a:pt x="347" y="703"/>
                  </a:cubicBezTo>
                  <a:cubicBezTo>
                    <a:pt x="433" y="819"/>
                    <a:pt x="425" y="943"/>
                    <a:pt x="416" y="1063"/>
                  </a:cubicBezTo>
                  <a:cubicBezTo>
                    <a:pt x="407" y="1192"/>
                    <a:pt x="399" y="1337"/>
                    <a:pt x="523" y="1436"/>
                  </a:cubicBezTo>
                  <a:cubicBezTo>
                    <a:pt x="593" y="1492"/>
                    <a:pt x="678" y="1511"/>
                    <a:pt x="760" y="1511"/>
                  </a:cubicBezTo>
                  <a:cubicBezTo>
                    <a:pt x="882" y="1511"/>
                    <a:pt x="997" y="1469"/>
                    <a:pt x="1046" y="1449"/>
                  </a:cubicBezTo>
                  <a:cubicBezTo>
                    <a:pt x="1166" y="1397"/>
                    <a:pt x="1256" y="1320"/>
                    <a:pt x="1328" y="1239"/>
                  </a:cubicBezTo>
                  <a:lnTo>
                    <a:pt x="1328" y="1239"/>
                  </a:lnTo>
                  <a:cubicBezTo>
                    <a:pt x="1303" y="1333"/>
                    <a:pt x="1273" y="1453"/>
                    <a:pt x="1230" y="1590"/>
                  </a:cubicBezTo>
                  <a:cubicBezTo>
                    <a:pt x="1196" y="1710"/>
                    <a:pt x="1161" y="1800"/>
                    <a:pt x="1140" y="1868"/>
                  </a:cubicBezTo>
                  <a:cubicBezTo>
                    <a:pt x="1080" y="2048"/>
                    <a:pt x="1054" y="2130"/>
                    <a:pt x="1080" y="2245"/>
                  </a:cubicBezTo>
                  <a:cubicBezTo>
                    <a:pt x="1144" y="2490"/>
                    <a:pt x="1410" y="2674"/>
                    <a:pt x="1902" y="2798"/>
                  </a:cubicBezTo>
                  <a:lnTo>
                    <a:pt x="1945" y="2618"/>
                  </a:lnTo>
                  <a:cubicBezTo>
                    <a:pt x="1543" y="2515"/>
                    <a:pt x="1303" y="2370"/>
                    <a:pt x="1260" y="2198"/>
                  </a:cubicBezTo>
                  <a:cubicBezTo>
                    <a:pt x="1247" y="2138"/>
                    <a:pt x="1260" y="2096"/>
                    <a:pt x="1316" y="1928"/>
                  </a:cubicBezTo>
                  <a:cubicBezTo>
                    <a:pt x="1341" y="1856"/>
                    <a:pt x="1371" y="1766"/>
                    <a:pt x="1406" y="1641"/>
                  </a:cubicBezTo>
                  <a:cubicBezTo>
                    <a:pt x="1465" y="1453"/>
                    <a:pt x="1513" y="1273"/>
                    <a:pt x="1543" y="1140"/>
                  </a:cubicBezTo>
                  <a:cubicBezTo>
                    <a:pt x="1577" y="960"/>
                    <a:pt x="1598" y="832"/>
                    <a:pt x="1500" y="789"/>
                  </a:cubicBezTo>
                  <a:cubicBezTo>
                    <a:pt x="1486" y="784"/>
                    <a:pt x="1473" y="781"/>
                    <a:pt x="1461" y="781"/>
                  </a:cubicBezTo>
                  <a:cubicBezTo>
                    <a:pt x="1395" y="781"/>
                    <a:pt x="1356" y="852"/>
                    <a:pt x="1320" y="918"/>
                  </a:cubicBezTo>
                  <a:cubicBezTo>
                    <a:pt x="1260" y="1025"/>
                    <a:pt x="1157" y="1200"/>
                    <a:pt x="973" y="1277"/>
                  </a:cubicBezTo>
                  <a:cubicBezTo>
                    <a:pt x="921" y="1299"/>
                    <a:pt x="832" y="1326"/>
                    <a:pt x="754" y="1326"/>
                  </a:cubicBezTo>
                  <a:cubicBezTo>
                    <a:pt x="709" y="1326"/>
                    <a:pt x="668" y="1318"/>
                    <a:pt x="639" y="1294"/>
                  </a:cubicBezTo>
                  <a:cubicBezTo>
                    <a:pt x="596" y="1256"/>
                    <a:pt x="596" y="1200"/>
                    <a:pt x="600" y="1076"/>
                  </a:cubicBezTo>
                  <a:cubicBezTo>
                    <a:pt x="609" y="939"/>
                    <a:pt x="622" y="768"/>
                    <a:pt x="502" y="596"/>
                  </a:cubicBezTo>
                  <a:cubicBezTo>
                    <a:pt x="446" y="515"/>
                    <a:pt x="382" y="463"/>
                    <a:pt x="326" y="425"/>
                  </a:cubicBezTo>
                  <a:cubicBezTo>
                    <a:pt x="258" y="369"/>
                    <a:pt x="219" y="339"/>
                    <a:pt x="206" y="275"/>
                  </a:cubicBezTo>
                  <a:cubicBezTo>
                    <a:pt x="193" y="219"/>
                    <a:pt x="206" y="155"/>
                    <a:pt x="240" y="87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0;p31">
              <a:extLst>
                <a:ext uri="{FF2B5EF4-FFF2-40B4-BE49-F238E27FC236}">
                  <a16:creationId xmlns:a16="http://schemas.microsoft.com/office/drawing/2014/main" id="{1DEBAA3C-3391-BF74-C5BA-96EA88A061EE}"/>
                </a:ext>
              </a:extLst>
            </p:cNvPr>
            <p:cNvSpPr/>
            <p:nvPr/>
          </p:nvSpPr>
          <p:spPr>
            <a:xfrm>
              <a:off x="5915211" y="2186562"/>
              <a:ext cx="630377" cy="987390"/>
            </a:xfrm>
            <a:custGeom>
              <a:avLst/>
              <a:gdLst/>
              <a:ahLst/>
              <a:cxnLst/>
              <a:rect l="l" t="t" r="r" b="b"/>
              <a:pathLst>
                <a:path w="4499" h="7047" extrusionOk="0">
                  <a:moveTo>
                    <a:pt x="2380" y="0"/>
                  </a:moveTo>
                  <a:cubicBezTo>
                    <a:pt x="2171" y="0"/>
                    <a:pt x="1940" y="18"/>
                    <a:pt x="1675" y="38"/>
                  </a:cubicBezTo>
                  <a:cubicBezTo>
                    <a:pt x="1380" y="60"/>
                    <a:pt x="1088" y="102"/>
                    <a:pt x="801" y="171"/>
                  </a:cubicBezTo>
                  <a:lnTo>
                    <a:pt x="844" y="351"/>
                  </a:lnTo>
                  <a:cubicBezTo>
                    <a:pt x="1123" y="287"/>
                    <a:pt x="1405" y="244"/>
                    <a:pt x="1688" y="222"/>
                  </a:cubicBezTo>
                  <a:cubicBezTo>
                    <a:pt x="1948" y="203"/>
                    <a:pt x="2173" y="187"/>
                    <a:pt x="2375" y="187"/>
                  </a:cubicBezTo>
                  <a:cubicBezTo>
                    <a:pt x="2675" y="187"/>
                    <a:pt x="2926" y="224"/>
                    <a:pt x="3174" y="347"/>
                  </a:cubicBezTo>
                  <a:cubicBezTo>
                    <a:pt x="3744" y="625"/>
                    <a:pt x="4301" y="1366"/>
                    <a:pt x="4185" y="1987"/>
                  </a:cubicBezTo>
                  <a:cubicBezTo>
                    <a:pt x="4160" y="2150"/>
                    <a:pt x="4087" y="2283"/>
                    <a:pt x="4014" y="2407"/>
                  </a:cubicBezTo>
                  <a:cubicBezTo>
                    <a:pt x="3907" y="2604"/>
                    <a:pt x="3791" y="2805"/>
                    <a:pt x="3847" y="3097"/>
                  </a:cubicBezTo>
                  <a:cubicBezTo>
                    <a:pt x="3877" y="3264"/>
                    <a:pt x="3945" y="3367"/>
                    <a:pt x="3997" y="3444"/>
                  </a:cubicBezTo>
                  <a:cubicBezTo>
                    <a:pt x="4048" y="3521"/>
                    <a:pt x="4078" y="3568"/>
                    <a:pt x="4070" y="3649"/>
                  </a:cubicBezTo>
                  <a:cubicBezTo>
                    <a:pt x="4031" y="3971"/>
                    <a:pt x="3436" y="4202"/>
                    <a:pt x="3080" y="4339"/>
                  </a:cubicBezTo>
                  <a:cubicBezTo>
                    <a:pt x="2733" y="4472"/>
                    <a:pt x="2515" y="4506"/>
                    <a:pt x="2339" y="4532"/>
                  </a:cubicBezTo>
                  <a:cubicBezTo>
                    <a:pt x="2138" y="4566"/>
                    <a:pt x="1979" y="4587"/>
                    <a:pt x="1774" y="4750"/>
                  </a:cubicBezTo>
                  <a:cubicBezTo>
                    <a:pt x="1371" y="5059"/>
                    <a:pt x="1187" y="5547"/>
                    <a:pt x="1075" y="5838"/>
                  </a:cubicBezTo>
                  <a:cubicBezTo>
                    <a:pt x="1007" y="6022"/>
                    <a:pt x="973" y="6172"/>
                    <a:pt x="938" y="6292"/>
                  </a:cubicBezTo>
                  <a:cubicBezTo>
                    <a:pt x="887" y="6493"/>
                    <a:pt x="857" y="6613"/>
                    <a:pt x="737" y="6716"/>
                  </a:cubicBezTo>
                  <a:cubicBezTo>
                    <a:pt x="618" y="6813"/>
                    <a:pt x="454" y="6861"/>
                    <a:pt x="247" y="6861"/>
                  </a:cubicBezTo>
                  <a:cubicBezTo>
                    <a:pt x="178" y="6861"/>
                    <a:pt x="104" y="6855"/>
                    <a:pt x="26" y="6845"/>
                  </a:cubicBezTo>
                  <a:lnTo>
                    <a:pt x="0" y="7025"/>
                  </a:lnTo>
                  <a:cubicBezTo>
                    <a:pt x="90" y="7042"/>
                    <a:pt x="176" y="7046"/>
                    <a:pt x="257" y="7046"/>
                  </a:cubicBezTo>
                  <a:cubicBezTo>
                    <a:pt x="501" y="7046"/>
                    <a:pt x="703" y="6982"/>
                    <a:pt x="853" y="6858"/>
                  </a:cubicBezTo>
                  <a:cubicBezTo>
                    <a:pt x="1024" y="6716"/>
                    <a:pt x="1067" y="6549"/>
                    <a:pt x="1118" y="6335"/>
                  </a:cubicBezTo>
                  <a:cubicBezTo>
                    <a:pt x="1153" y="6215"/>
                    <a:pt x="1187" y="6078"/>
                    <a:pt x="1251" y="5907"/>
                  </a:cubicBezTo>
                  <a:cubicBezTo>
                    <a:pt x="1362" y="5611"/>
                    <a:pt x="1530" y="5174"/>
                    <a:pt x="1885" y="4896"/>
                  </a:cubicBezTo>
                  <a:cubicBezTo>
                    <a:pt x="2056" y="4763"/>
                    <a:pt x="2172" y="4746"/>
                    <a:pt x="2369" y="4716"/>
                  </a:cubicBezTo>
                  <a:cubicBezTo>
                    <a:pt x="2540" y="4690"/>
                    <a:pt x="2780" y="4652"/>
                    <a:pt x="3144" y="4510"/>
                  </a:cubicBezTo>
                  <a:cubicBezTo>
                    <a:pt x="3568" y="4352"/>
                    <a:pt x="4207" y="4103"/>
                    <a:pt x="4254" y="3666"/>
                  </a:cubicBezTo>
                  <a:cubicBezTo>
                    <a:pt x="4267" y="3521"/>
                    <a:pt x="4211" y="3431"/>
                    <a:pt x="4151" y="3345"/>
                  </a:cubicBezTo>
                  <a:cubicBezTo>
                    <a:pt x="4104" y="3268"/>
                    <a:pt x="4053" y="3195"/>
                    <a:pt x="4031" y="3067"/>
                  </a:cubicBezTo>
                  <a:cubicBezTo>
                    <a:pt x="3988" y="2835"/>
                    <a:pt x="4074" y="2681"/>
                    <a:pt x="4177" y="2501"/>
                  </a:cubicBezTo>
                  <a:cubicBezTo>
                    <a:pt x="4250" y="2364"/>
                    <a:pt x="4335" y="2214"/>
                    <a:pt x="4370" y="2022"/>
                  </a:cubicBezTo>
                  <a:cubicBezTo>
                    <a:pt x="4498" y="1310"/>
                    <a:pt x="3898" y="492"/>
                    <a:pt x="3256" y="180"/>
                  </a:cubicBezTo>
                  <a:cubicBezTo>
                    <a:pt x="2978" y="42"/>
                    <a:pt x="2703" y="0"/>
                    <a:pt x="2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1;p31">
              <a:extLst>
                <a:ext uri="{FF2B5EF4-FFF2-40B4-BE49-F238E27FC236}">
                  <a16:creationId xmlns:a16="http://schemas.microsoft.com/office/drawing/2014/main" id="{F6D08324-6229-90DE-687B-B710CFA65122}"/>
                </a:ext>
              </a:extLst>
            </p:cNvPr>
            <p:cNvSpPr/>
            <p:nvPr/>
          </p:nvSpPr>
          <p:spPr>
            <a:xfrm>
              <a:off x="6051963" y="2241066"/>
              <a:ext cx="407735" cy="173602"/>
            </a:xfrm>
            <a:custGeom>
              <a:avLst/>
              <a:gdLst/>
              <a:ahLst/>
              <a:cxnLst/>
              <a:rect l="l" t="t" r="r" b="b"/>
              <a:pathLst>
                <a:path w="2910" h="1239" extrusionOk="0">
                  <a:moveTo>
                    <a:pt x="2601" y="0"/>
                  </a:moveTo>
                  <a:lnTo>
                    <a:pt x="2455" y="116"/>
                  </a:lnTo>
                  <a:cubicBezTo>
                    <a:pt x="2661" y="386"/>
                    <a:pt x="2712" y="720"/>
                    <a:pt x="2571" y="904"/>
                  </a:cubicBezTo>
                  <a:cubicBezTo>
                    <a:pt x="2481" y="1021"/>
                    <a:pt x="2326" y="1056"/>
                    <a:pt x="2174" y="1056"/>
                  </a:cubicBezTo>
                  <a:cubicBezTo>
                    <a:pt x="1991" y="1056"/>
                    <a:pt x="1813" y="1006"/>
                    <a:pt x="1757" y="990"/>
                  </a:cubicBezTo>
                  <a:cubicBezTo>
                    <a:pt x="1556" y="926"/>
                    <a:pt x="1449" y="836"/>
                    <a:pt x="1312" y="716"/>
                  </a:cubicBezTo>
                  <a:cubicBezTo>
                    <a:pt x="1200" y="617"/>
                    <a:pt x="1068" y="506"/>
                    <a:pt x="862" y="390"/>
                  </a:cubicBezTo>
                  <a:cubicBezTo>
                    <a:pt x="609" y="249"/>
                    <a:pt x="331" y="150"/>
                    <a:pt x="35" y="99"/>
                  </a:cubicBezTo>
                  <a:lnTo>
                    <a:pt x="1" y="283"/>
                  </a:lnTo>
                  <a:cubicBezTo>
                    <a:pt x="279" y="330"/>
                    <a:pt x="536" y="420"/>
                    <a:pt x="772" y="553"/>
                  </a:cubicBezTo>
                  <a:cubicBezTo>
                    <a:pt x="960" y="660"/>
                    <a:pt x="1085" y="763"/>
                    <a:pt x="1192" y="857"/>
                  </a:cubicBezTo>
                  <a:cubicBezTo>
                    <a:pt x="1333" y="977"/>
                    <a:pt x="1466" y="1093"/>
                    <a:pt x="1702" y="1166"/>
                  </a:cubicBezTo>
                  <a:cubicBezTo>
                    <a:pt x="1787" y="1191"/>
                    <a:pt x="1976" y="1238"/>
                    <a:pt x="2173" y="1238"/>
                  </a:cubicBezTo>
                  <a:cubicBezTo>
                    <a:pt x="2374" y="1238"/>
                    <a:pt x="2588" y="1191"/>
                    <a:pt x="2721" y="1016"/>
                  </a:cubicBezTo>
                  <a:cubicBezTo>
                    <a:pt x="2909" y="763"/>
                    <a:pt x="2862" y="343"/>
                    <a:pt x="2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2;p31">
              <a:extLst>
                <a:ext uri="{FF2B5EF4-FFF2-40B4-BE49-F238E27FC236}">
                  <a16:creationId xmlns:a16="http://schemas.microsoft.com/office/drawing/2014/main" id="{5665E2DA-C9EF-F501-0103-8B8BE8829B89}"/>
                </a:ext>
              </a:extLst>
            </p:cNvPr>
            <p:cNvSpPr/>
            <p:nvPr/>
          </p:nvSpPr>
          <p:spPr>
            <a:xfrm>
              <a:off x="5759123" y="2296272"/>
              <a:ext cx="436458" cy="906404"/>
            </a:xfrm>
            <a:custGeom>
              <a:avLst/>
              <a:gdLst/>
              <a:ahLst/>
              <a:cxnLst/>
              <a:rect l="l" t="t" r="r" b="b"/>
              <a:pathLst>
                <a:path w="3115" h="6469" extrusionOk="0">
                  <a:moveTo>
                    <a:pt x="2237" y="1"/>
                  </a:moveTo>
                  <a:lnTo>
                    <a:pt x="2168" y="172"/>
                  </a:lnTo>
                  <a:cubicBezTo>
                    <a:pt x="2284" y="215"/>
                    <a:pt x="2442" y="305"/>
                    <a:pt x="2554" y="476"/>
                  </a:cubicBezTo>
                  <a:cubicBezTo>
                    <a:pt x="2695" y="686"/>
                    <a:pt x="2763" y="1020"/>
                    <a:pt x="2639" y="1157"/>
                  </a:cubicBezTo>
                  <a:cubicBezTo>
                    <a:pt x="2584" y="1221"/>
                    <a:pt x="2489" y="1226"/>
                    <a:pt x="2408" y="1234"/>
                  </a:cubicBezTo>
                  <a:cubicBezTo>
                    <a:pt x="2327" y="1243"/>
                    <a:pt x="2228" y="1251"/>
                    <a:pt x="2202" y="1346"/>
                  </a:cubicBezTo>
                  <a:cubicBezTo>
                    <a:pt x="2172" y="1470"/>
                    <a:pt x="2301" y="1534"/>
                    <a:pt x="2481" y="1624"/>
                  </a:cubicBezTo>
                  <a:cubicBezTo>
                    <a:pt x="2652" y="1710"/>
                    <a:pt x="2892" y="1825"/>
                    <a:pt x="2909" y="1971"/>
                  </a:cubicBezTo>
                  <a:cubicBezTo>
                    <a:pt x="2918" y="2040"/>
                    <a:pt x="2871" y="2091"/>
                    <a:pt x="2789" y="2181"/>
                  </a:cubicBezTo>
                  <a:cubicBezTo>
                    <a:pt x="2695" y="2288"/>
                    <a:pt x="2571" y="2416"/>
                    <a:pt x="2571" y="2635"/>
                  </a:cubicBezTo>
                  <a:cubicBezTo>
                    <a:pt x="2566" y="2772"/>
                    <a:pt x="2614" y="2875"/>
                    <a:pt x="2648" y="2956"/>
                  </a:cubicBezTo>
                  <a:cubicBezTo>
                    <a:pt x="2686" y="3046"/>
                    <a:pt x="2708" y="3089"/>
                    <a:pt x="2682" y="3145"/>
                  </a:cubicBezTo>
                  <a:cubicBezTo>
                    <a:pt x="2648" y="3222"/>
                    <a:pt x="2549" y="3290"/>
                    <a:pt x="2459" y="3299"/>
                  </a:cubicBezTo>
                  <a:cubicBezTo>
                    <a:pt x="2453" y="3299"/>
                    <a:pt x="2447" y="3300"/>
                    <a:pt x="2442" y="3300"/>
                  </a:cubicBezTo>
                  <a:cubicBezTo>
                    <a:pt x="2404" y="3300"/>
                    <a:pt x="2376" y="3288"/>
                    <a:pt x="2335" y="3273"/>
                  </a:cubicBezTo>
                  <a:cubicBezTo>
                    <a:pt x="2282" y="3251"/>
                    <a:pt x="2219" y="3225"/>
                    <a:pt x="2132" y="3225"/>
                  </a:cubicBezTo>
                  <a:cubicBezTo>
                    <a:pt x="2120" y="3225"/>
                    <a:pt x="2108" y="3225"/>
                    <a:pt x="2095" y="3226"/>
                  </a:cubicBezTo>
                  <a:cubicBezTo>
                    <a:pt x="1894" y="3239"/>
                    <a:pt x="1804" y="3320"/>
                    <a:pt x="1757" y="3385"/>
                  </a:cubicBezTo>
                  <a:cubicBezTo>
                    <a:pt x="1684" y="3492"/>
                    <a:pt x="1714" y="3607"/>
                    <a:pt x="1740" y="3706"/>
                  </a:cubicBezTo>
                  <a:cubicBezTo>
                    <a:pt x="1765" y="3791"/>
                    <a:pt x="1783" y="3864"/>
                    <a:pt x="1748" y="3946"/>
                  </a:cubicBezTo>
                  <a:cubicBezTo>
                    <a:pt x="1710" y="4040"/>
                    <a:pt x="1615" y="4100"/>
                    <a:pt x="1586" y="4100"/>
                  </a:cubicBezTo>
                  <a:cubicBezTo>
                    <a:pt x="1573" y="4083"/>
                    <a:pt x="1560" y="4027"/>
                    <a:pt x="1556" y="3993"/>
                  </a:cubicBezTo>
                  <a:cubicBezTo>
                    <a:pt x="1534" y="3899"/>
                    <a:pt x="1508" y="3779"/>
                    <a:pt x="1397" y="3732"/>
                  </a:cubicBezTo>
                  <a:cubicBezTo>
                    <a:pt x="1372" y="3722"/>
                    <a:pt x="1345" y="3718"/>
                    <a:pt x="1317" y="3718"/>
                  </a:cubicBezTo>
                  <a:cubicBezTo>
                    <a:pt x="1200" y="3718"/>
                    <a:pt x="1065" y="3793"/>
                    <a:pt x="1003" y="3907"/>
                  </a:cubicBezTo>
                  <a:cubicBezTo>
                    <a:pt x="879" y="4121"/>
                    <a:pt x="1050" y="4378"/>
                    <a:pt x="1217" y="4622"/>
                  </a:cubicBezTo>
                  <a:cubicBezTo>
                    <a:pt x="1354" y="4828"/>
                    <a:pt x="1496" y="5042"/>
                    <a:pt x="1427" y="5162"/>
                  </a:cubicBezTo>
                  <a:cubicBezTo>
                    <a:pt x="1393" y="5231"/>
                    <a:pt x="1294" y="5278"/>
                    <a:pt x="1224" y="5278"/>
                  </a:cubicBezTo>
                  <a:cubicBezTo>
                    <a:pt x="1207" y="5278"/>
                    <a:pt x="1191" y="5275"/>
                    <a:pt x="1179" y="5269"/>
                  </a:cubicBezTo>
                  <a:cubicBezTo>
                    <a:pt x="1119" y="5244"/>
                    <a:pt x="1106" y="5094"/>
                    <a:pt x="1097" y="4961"/>
                  </a:cubicBezTo>
                  <a:cubicBezTo>
                    <a:pt x="1080" y="4755"/>
                    <a:pt x="1063" y="4524"/>
                    <a:pt x="879" y="4417"/>
                  </a:cubicBezTo>
                  <a:cubicBezTo>
                    <a:pt x="818" y="4383"/>
                    <a:pt x="749" y="4368"/>
                    <a:pt x="681" y="4368"/>
                  </a:cubicBezTo>
                  <a:cubicBezTo>
                    <a:pt x="578" y="4368"/>
                    <a:pt x="477" y="4402"/>
                    <a:pt x="408" y="4451"/>
                  </a:cubicBezTo>
                  <a:cubicBezTo>
                    <a:pt x="1" y="4747"/>
                    <a:pt x="369" y="5843"/>
                    <a:pt x="626" y="6469"/>
                  </a:cubicBezTo>
                  <a:lnTo>
                    <a:pt x="797" y="6396"/>
                  </a:lnTo>
                  <a:cubicBezTo>
                    <a:pt x="420" y="5475"/>
                    <a:pt x="309" y="4755"/>
                    <a:pt x="515" y="4601"/>
                  </a:cubicBezTo>
                  <a:cubicBezTo>
                    <a:pt x="556" y="4572"/>
                    <a:pt x="619" y="4553"/>
                    <a:pt x="678" y="4553"/>
                  </a:cubicBezTo>
                  <a:cubicBezTo>
                    <a:pt x="717" y="4553"/>
                    <a:pt x="754" y="4561"/>
                    <a:pt x="784" y="4580"/>
                  </a:cubicBezTo>
                  <a:cubicBezTo>
                    <a:pt x="883" y="4635"/>
                    <a:pt x="896" y="4807"/>
                    <a:pt x="913" y="4974"/>
                  </a:cubicBezTo>
                  <a:cubicBezTo>
                    <a:pt x="926" y="5166"/>
                    <a:pt x="943" y="5368"/>
                    <a:pt x="1101" y="5441"/>
                  </a:cubicBezTo>
                  <a:cubicBezTo>
                    <a:pt x="1137" y="5456"/>
                    <a:pt x="1177" y="5463"/>
                    <a:pt x="1219" y="5463"/>
                  </a:cubicBezTo>
                  <a:cubicBezTo>
                    <a:pt x="1362" y="5463"/>
                    <a:pt x="1524" y="5378"/>
                    <a:pt x="1594" y="5252"/>
                  </a:cubicBezTo>
                  <a:cubicBezTo>
                    <a:pt x="1710" y="5029"/>
                    <a:pt x="1538" y="4772"/>
                    <a:pt x="1371" y="4520"/>
                  </a:cubicBezTo>
                  <a:cubicBezTo>
                    <a:pt x="1239" y="4318"/>
                    <a:pt x="1097" y="4113"/>
                    <a:pt x="1161" y="3997"/>
                  </a:cubicBezTo>
                  <a:cubicBezTo>
                    <a:pt x="1195" y="3938"/>
                    <a:pt x="1272" y="3904"/>
                    <a:pt x="1312" y="3904"/>
                  </a:cubicBezTo>
                  <a:cubicBezTo>
                    <a:pt x="1319" y="3904"/>
                    <a:pt x="1324" y="3905"/>
                    <a:pt x="1328" y="3907"/>
                  </a:cubicBezTo>
                  <a:cubicBezTo>
                    <a:pt x="1350" y="3911"/>
                    <a:pt x="1363" y="3993"/>
                    <a:pt x="1371" y="4031"/>
                  </a:cubicBezTo>
                  <a:cubicBezTo>
                    <a:pt x="1393" y="4126"/>
                    <a:pt x="1418" y="4241"/>
                    <a:pt x="1526" y="4276"/>
                  </a:cubicBezTo>
                  <a:cubicBezTo>
                    <a:pt x="1544" y="4282"/>
                    <a:pt x="1563" y="4285"/>
                    <a:pt x="1583" y="4285"/>
                  </a:cubicBezTo>
                  <a:cubicBezTo>
                    <a:pt x="1713" y="4285"/>
                    <a:pt x="1860" y="4156"/>
                    <a:pt x="1920" y="4019"/>
                  </a:cubicBezTo>
                  <a:cubicBezTo>
                    <a:pt x="1980" y="3877"/>
                    <a:pt x="1945" y="3757"/>
                    <a:pt x="1920" y="3654"/>
                  </a:cubicBezTo>
                  <a:cubicBezTo>
                    <a:pt x="1894" y="3564"/>
                    <a:pt x="1885" y="3526"/>
                    <a:pt x="1911" y="3487"/>
                  </a:cubicBezTo>
                  <a:cubicBezTo>
                    <a:pt x="1928" y="3462"/>
                    <a:pt x="1975" y="3419"/>
                    <a:pt x="2108" y="3410"/>
                  </a:cubicBezTo>
                  <a:cubicBezTo>
                    <a:pt x="2115" y="3410"/>
                    <a:pt x="2121" y="3410"/>
                    <a:pt x="2127" y="3410"/>
                  </a:cubicBezTo>
                  <a:cubicBezTo>
                    <a:pt x="2181" y="3410"/>
                    <a:pt x="2216" y="3425"/>
                    <a:pt x="2262" y="3445"/>
                  </a:cubicBezTo>
                  <a:cubicBezTo>
                    <a:pt x="2305" y="3462"/>
                    <a:pt x="2360" y="3486"/>
                    <a:pt x="2434" y="3486"/>
                  </a:cubicBezTo>
                  <a:cubicBezTo>
                    <a:pt x="2449" y="3486"/>
                    <a:pt x="2464" y="3485"/>
                    <a:pt x="2481" y="3483"/>
                  </a:cubicBezTo>
                  <a:cubicBezTo>
                    <a:pt x="2635" y="3466"/>
                    <a:pt x="2789" y="3359"/>
                    <a:pt x="2849" y="3222"/>
                  </a:cubicBezTo>
                  <a:cubicBezTo>
                    <a:pt x="2909" y="3089"/>
                    <a:pt x="2862" y="2978"/>
                    <a:pt x="2819" y="2879"/>
                  </a:cubicBezTo>
                  <a:cubicBezTo>
                    <a:pt x="2785" y="2806"/>
                    <a:pt x="2755" y="2733"/>
                    <a:pt x="2755" y="2639"/>
                  </a:cubicBezTo>
                  <a:cubicBezTo>
                    <a:pt x="2755" y="2494"/>
                    <a:pt x="2841" y="2404"/>
                    <a:pt x="2926" y="2305"/>
                  </a:cubicBezTo>
                  <a:cubicBezTo>
                    <a:pt x="3016" y="2211"/>
                    <a:pt x="3115" y="2104"/>
                    <a:pt x="3093" y="1950"/>
                  </a:cubicBezTo>
                  <a:cubicBezTo>
                    <a:pt x="3063" y="1705"/>
                    <a:pt x="2772" y="1560"/>
                    <a:pt x="2562" y="1457"/>
                  </a:cubicBezTo>
                  <a:cubicBezTo>
                    <a:pt x="2536" y="1444"/>
                    <a:pt x="2506" y="1427"/>
                    <a:pt x="2481" y="1414"/>
                  </a:cubicBezTo>
                  <a:cubicBezTo>
                    <a:pt x="2571" y="1406"/>
                    <a:pt x="2686" y="1380"/>
                    <a:pt x="2776" y="1286"/>
                  </a:cubicBezTo>
                  <a:cubicBezTo>
                    <a:pt x="2973" y="1071"/>
                    <a:pt x="2896" y="652"/>
                    <a:pt x="2708" y="373"/>
                  </a:cubicBezTo>
                  <a:cubicBezTo>
                    <a:pt x="2571" y="163"/>
                    <a:pt x="2378" y="52"/>
                    <a:pt x="2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3;p31">
              <a:extLst>
                <a:ext uri="{FF2B5EF4-FFF2-40B4-BE49-F238E27FC236}">
                  <a16:creationId xmlns:a16="http://schemas.microsoft.com/office/drawing/2014/main" id="{6753D2E9-78B4-AF3C-25F6-C4561F67CE4D}"/>
                </a:ext>
              </a:extLst>
            </p:cNvPr>
            <p:cNvSpPr/>
            <p:nvPr/>
          </p:nvSpPr>
          <p:spPr>
            <a:xfrm>
              <a:off x="5870234" y="2287304"/>
              <a:ext cx="621270" cy="889030"/>
            </a:xfrm>
            <a:custGeom>
              <a:avLst/>
              <a:gdLst/>
              <a:ahLst/>
              <a:cxnLst/>
              <a:rect l="l" t="t" r="r" b="b"/>
              <a:pathLst>
                <a:path w="4434" h="6345" extrusionOk="0">
                  <a:moveTo>
                    <a:pt x="4236" y="0"/>
                  </a:moveTo>
                  <a:lnTo>
                    <a:pt x="4074" y="90"/>
                  </a:lnTo>
                  <a:cubicBezTo>
                    <a:pt x="4129" y="185"/>
                    <a:pt x="4241" y="429"/>
                    <a:pt x="4168" y="716"/>
                  </a:cubicBezTo>
                  <a:cubicBezTo>
                    <a:pt x="4084" y="1064"/>
                    <a:pt x="3770" y="1354"/>
                    <a:pt x="3484" y="1354"/>
                  </a:cubicBezTo>
                  <a:cubicBezTo>
                    <a:pt x="3478" y="1354"/>
                    <a:pt x="3472" y="1354"/>
                    <a:pt x="3465" y="1354"/>
                  </a:cubicBezTo>
                  <a:cubicBezTo>
                    <a:pt x="3286" y="1345"/>
                    <a:pt x="3157" y="1204"/>
                    <a:pt x="3037" y="1067"/>
                  </a:cubicBezTo>
                  <a:cubicBezTo>
                    <a:pt x="2917" y="931"/>
                    <a:pt x="2793" y="792"/>
                    <a:pt x="2619" y="792"/>
                  </a:cubicBezTo>
                  <a:cubicBezTo>
                    <a:pt x="2600" y="792"/>
                    <a:pt x="2581" y="794"/>
                    <a:pt x="2562" y="797"/>
                  </a:cubicBezTo>
                  <a:cubicBezTo>
                    <a:pt x="2356" y="827"/>
                    <a:pt x="2189" y="1020"/>
                    <a:pt x="2108" y="1178"/>
                  </a:cubicBezTo>
                  <a:cubicBezTo>
                    <a:pt x="2026" y="1337"/>
                    <a:pt x="2009" y="1495"/>
                    <a:pt x="2065" y="1607"/>
                  </a:cubicBezTo>
                  <a:cubicBezTo>
                    <a:pt x="2152" y="1782"/>
                    <a:pt x="2376" y="1818"/>
                    <a:pt x="2646" y="1818"/>
                  </a:cubicBezTo>
                  <a:cubicBezTo>
                    <a:pt x="2746" y="1818"/>
                    <a:pt x="2852" y="1813"/>
                    <a:pt x="2960" y="1808"/>
                  </a:cubicBezTo>
                  <a:cubicBezTo>
                    <a:pt x="3057" y="1804"/>
                    <a:pt x="3162" y="1799"/>
                    <a:pt x="3262" y="1799"/>
                  </a:cubicBezTo>
                  <a:cubicBezTo>
                    <a:pt x="3467" y="1799"/>
                    <a:pt x="3648" y="1820"/>
                    <a:pt x="3688" y="1915"/>
                  </a:cubicBezTo>
                  <a:cubicBezTo>
                    <a:pt x="3714" y="1971"/>
                    <a:pt x="3697" y="2061"/>
                    <a:pt x="3654" y="2104"/>
                  </a:cubicBezTo>
                  <a:cubicBezTo>
                    <a:pt x="3636" y="2120"/>
                    <a:pt x="3610" y="2126"/>
                    <a:pt x="3578" y="2126"/>
                  </a:cubicBezTo>
                  <a:cubicBezTo>
                    <a:pt x="3474" y="2126"/>
                    <a:pt x="3309" y="2053"/>
                    <a:pt x="3161" y="1988"/>
                  </a:cubicBezTo>
                  <a:cubicBezTo>
                    <a:pt x="2981" y="1907"/>
                    <a:pt x="2796" y="1823"/>
                    <a:pt x="2637" y="1823"/>
                  </a:cubicBezTo>
                  <a:cubicBezTo>
                    <a:pt x="2562" y="1823"/>
                    <a:pt x="2493" y="1842"/>
                    <a:pt x="2433" y="1889"/>
                  </a:cubicBezTo>
                  <a:cubicBezTo>
                    <a:pt x="2275" y="2014"/>
                    <a:pt x="2236" y="2309"/>
                    <a:pt x="2356" y="2476"/>
                  </a:cubicBezTo>
                  <a:cubicBezTo>
                    <a:pt x="2439" y="2591"/>
                    <a:pt x="2573" y="2623"/>
                    <a:pt x="2724" y="2623"/>
                  </a:cubicBezTo>
                  <a:cubicBezTo>
                    <a:pt x="2814" y="2623"/>
                    <a:pt x="2911" y="2612"/>
                    <a:pt x="3007" y="2600"/>
                  </a:cubicBezTo>
                  <a:cubicBezTo>
                    <a:pt x="3099" y="2589"/>
                    <a:pt x="3194" y="2578"/>
                    <a:pt x="3278" y="2578"/>
                  </a:cubicBezTo>
                  <a:cubicBezTo>
                    <a:pt x="3386" y="2578"/>
                    <a:pt x="3476" y="2596"/>
                    <a:pt x="3521" y="2656"/>
                  </a:cubicBezTo>
                  <a:cubicBezTo>
                    <a:pt x="3602" y="2759"/>
                    <a:pt x="3573" y="2952"/>
                    <a:pt x="3491" y="3059"/>
                  </a:cubicBezTo>
                  <a:cubicBezTo>
                    <a:pt x="3452" y="3114"/>
                    <a:pt x="3394" y="3132"/>
                    <a:pt x="3305" y="3132"/>
                  </a:cubicBezTo>
                  <a:cubicBezTo>
                    <a:pt x="3249" y="3132"/>
                    <a:pt x="3180" y="3124"/>
                    <a:pt x="3097" y="3114"/>
                  </a:cubicBezTo>
                  <a:cubicBezTo>
                    <a:pt x="3000" y="3103"/>
                    <a:pt x="2892" y="3091"/>
                    <a:pt x="2776" y="3091"/>
                  </a:cubicBezTo>
                  <a:cubicBezTo>
                    <a:pt x="2622" y="3091"/>
                    <a:pt x="2453" y="3113"/>
                    <a:pt x="2275" y="3192"/>
                  </a:cubicBezTo>
                  <a:cubicBezTo>
                    <a:pt x="2073" y="3281"/>
                    <a:pt x="1945" y="3414"/>
                    <a:pt x="1683" y="3671"/>
                  </a:cubicBezTo>
                  <a:cubicBezTo>
                    <a:pt x="1482" y="3873"/>
                    <a:pt x="1229" y="4125"/>
                    <a:pt x="1062" y="4494"/>
                  </a:cubicBezTo>
                  <a:cubicBezTo>
                    <a:pt x="947" y="4742"/>
                    <a:pt x="934" y="4905"/>
                    <a:pt x="925" y="5051"/>
                  </a:cubicBezTo>
                  <a:cubicBezTo>
                    <a:pt x="912" y="5171"/>
                    <a:pt x="904" y="5278"/>
                    <a:pt x="840" y="5423"/>
                  </a:cubicBezTo>
                  <a:cubicBezTo>
                    <a:pt x="703" y="5727"/>
                    <a:pt x="420" y="5980"/>
                    <a:pt x="0" y="6177"/>
                  </a:cubicBezTo>
                  <a:lnTo>
                    <a:pt x="77" y="6344"/>
                  </a:lnTo>
                  <a:cubicBezTo>
                    <a:pt x="540" y="6130"/>
                    <a:pt x="857" y="5847"/>
                    <a:pt x="1007" y="5500"/>
                  </a:cubicBezTo>
                  <a:cubicBezTo>
                    <a:pt x="1088" y="5325"/>
                    <a:pt x="1097" y="5192"/>
                    <a:pt x="1109" y="5063"/>
                  </a:cubicBezTo>
                  <a:cubicBezTo>
                    <a:pt x="1118" y="4931"/>
                    <a:pt x="1131" y="4789"/>
                    <a:pt x="1229" y="4571"/>
                  </a:cubicBezTo>
                  <a:cubicBezTo>
                    <a:pt x="1384" y="4232"/>
                    <a:pt x="1615" y="4001"/>
                    <a:pt x="1816" y="3800"/>
                  </a:cubicBezTo>
                  <a:cubicBezTo>
                    <a:pt x="2060" y="3560"/>
                    <a:pt x="2180" y="3440"/>
                    <a:pt x="2347" y="3363"/>
                  </a:cubicBezTo>
                  <a:cubicBezTo>
                    <a:pt x="2499" y="3295"/>
                    <a:pt x="2643" y="3275"/>
                    <a:pt x="2778" y="3275"/>
                  </a:cubicBezTo>
                  <a:cubicBezTo>
                    <a:pt x="2883" y="3275"/>
                    <a:pt x="2982" y="3287"/>
                    <a:pt x="3076" y="3299"/>
                  </a:cubicBezTo>
                  <a:cubicBezTo>
                    <a:pt x="3154" y="3308"/>
                    <a:pt x="3232" y="3317"/>
                    <a:pt x="3304" y="3317"/>
                  </a:cubicBezTo>
                  <a:cubicBezTo>
                    <a:pt x="3437" y="3317"/>
                    <a:pt x="3555" y="3286"/>
                    <a:pt x="3641" y="3170"/>
                  </a:cubicBezTo>
                  <a:cubicBezTo>
                    <a:pt x="3761" y="3007"/>
                    <a:pt x="3808" y="2720"/>
                    <a:pt x="3667" y="2540"/>
                  </a:cubicBezTo>
                  <a:cubicBezTo>
                    <a:pt x="3577" y="2424"/>
                    <a:pt x="3433" y="2393"/>
                    <a:pt x="3278" y="2393"/>
                  </a:cubicBezTo>
                  <a:cubicBezTo>
                    <a:pt x="3182" y="2393"/>
                    <a:pt x="3081" y="2405"/>
                    <a:pt x="2986" y="2416"/>
                  </a:cubicBezTo>
                  <a:cubicBezTo>
                    <a:pt x="2895" y="2426"/>
                    <a:pt x="2802" y="2436"/>
                    <a:pt x="2722" y="2436"/>
                  </a:cubicBezTo>
                  <a:cubicBezTo>
                    <a:pt x="2624" y="2436"/>
                    <a:pt x="2544" y="2421"/>
                    <a:pt x="2506" y="2369"/>
                  </a:cubicBezTo>
                  <a:cubicBezTo>
                    <a:pt x="2442" y="2283"/>
                    <a:pt x="2467" y="2099"/>
                    <a:pt x="2544" y="2039"/>
                  </a:cubicBezTo>
                  <a:cubicBezTo>
                    <a:pt x="2570" y="2019"/>
                    <a:pt x="2604" y="2010"/>
                    <a:pt x="2643" y="2010"/>
                  </a:cubicBezTo>
                  <a:cubicBezTo>
                    <a:pt x="2762" y="2010"/>
                    <a:pt x="2931" y="2087"/>
                    <a:pt x="3088" y="2155"/>
                  </a:cubicBezTo>
                  <a:cubicBezTo>
                    <a:pt x="3257" y="2232"/>
                    <a:pt x="3430" y="2309"/>
                    <a:pt x="3577" y="2309"/>
                  </a:cubicBezTo>
                  <a:cubicBezTo>
                    <a:pt x="3651" y="2309"/>
                    <a:pt x="3718" y="2289"/>
                    <a:pt x="3774" y="2241"/>
                  </a:cubicBezTo>
                  <a:cubicBezTo>
                    <a:pt x="3877" y="2151"/>
                    <a:pt x="3915" y="1966"/>
                    <a:pt x="3860" y="1838"/>
                  </a:cubicBezTo>
                  <a:cubicBezTo>
                    <a:pt x="3775" y="1653"/>
                    <a:pt x="3546" y="1613"/>
                    <a:pt x="3270" y="1613"/>
                  </a:cubicBezTo>
                  <a:cubicBezTo>
                    <a:pt x="3168" y="1613"/>
                    <a:pt x="3061" y="1618"/>
                    <a:pt x="2951" y="1624"/>
                  </a:cubicBezTo>
                  <a:cubicBezTo>
                    <a:pt x="2857" y="1628"/>
                    <a:pt x="2756" y="1633"/>
                    <a:pt x="2659" y="1633"/>
                  </a:cubicBezTo>
                  <a:cubicBezTo>
                    <a:pt x="2456" y="1633"/>
                    <a:pt x="2275" y="1612"/>
                    <a:pt x="2232" y="1525"/>
                  </a:cubicBezTo>
                  <a:cubicBezTo>
                    <a:pt x="2202" y="1465"/>
                    <a:pt x="2219" y="1367"/>
                    <a:pt x="2275" y="1260"/>
                  </a:cubicBezTo>
                  <a:cubicBezTo>
                    <a:pt x="2347" y="1114"/>
                    <a:pt x="2480" y="994"/>
                    <a:pt x="2592" y="977"/>
                  </a:cubicBezTo>
                  <a:cubicBezTo>
                    <a:pt x="2598" y="976"/>
                    <a:pt x="2605" y="976"/>
                    <a:pt x="2611" y="976"/>
                  </a:cubicBezTo>
                  <a:cubicBezTo>
                    <a:pt x="2701" y="976"/>
                    <a:pt x="2780" y="1059"/>
                    <a:pt x="2900" y="1187"/>
                  </a:cubicBezTo>
                  <a:cubicBezTo>
                    <a:pt x="3033" y="1341"/>
                    <a:pt x="3200" y="1530"/>
                    <a:pt x="3457" y="1542"/>
                  </a:cubicBezTo>
                  <a:lnTo>
                    <a:pt x="3487" y="1542"/>
                  </a:lnTo>
                  <a:cubicBezTo>
                    <a:pt x="3855" y="1542"/>
                    <a:pt x="4245" y="1191"/>
                    <a:pt x="4352" y="763"/>
                  </a:cubicBezTo>
                  <a:cubicBezTo>
                    <a:pt x="4434" y="412"/>
                    <a:pt x="4301" y="112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4;p31">
              <a:extLst>
                <a:ext uri="{FF2B5EF4-FFF2-40B4-BE49-F238E27FC236}">
                  <a16:creationId xmlns:a16="http://schemas.microsoft.com/office/drawing/2014/main" id="{A06FA5E3-B703-6631-02CF-AFBEDF0190DC}"/>
                </a:ext>
              </a:extLst>
            </p:cNvPr>
            <p:cNvSpPr/>
            <p:nvPr/>
          </p:nvSpPr>
          <p:spPr>
            <a:xfrm>
              <a:off x="5958366" y="2518354"/>
              <a:ext cx="593807" cy="696372"/>
            </a:xfrm>
            <a:custGeom>
              <a:avLst/>
              <a:gdLst/>
              <a:ahLst/>
              <a:cxnLst/>
              <a:rect l="l" t="t" r="r" b="b"/>
              <a:pathLst>
                <a:path w="4238" h="4970" extrusionOk="0">
                  <a:moveTo>
                    <a:pt x="3779" y="0"/>
                  </a:moveTo>
                  <a:lnTo>
                    <a:pt x="3779" y="185"/>
                  </a:lnTo>
                  <a:cubicBezTo>
                    <a:pt x="3890" y="185"/>
                    <a:pt x="3967" y="210"/>
                    <a:pt x="4002" y="253"/>
                  </a:cubicBezTo>
                  <a:cubicBezTo>
                    <a:pt x="4032" y="296"/>
                    <a:pt x="4019" y="365"/>
                    <a:pt x="3980" y="497"/>
                  </a:cubicBezTo>
                  <a:cubicBezTo>
                    <a:pt x="3954" y="592"/>
                    <a:pt x="3924" y="707"/>
                    <a:pt x="3907" y="853"/>
                  </a:cubicBezTo>
                  <a:cubicBezTo>
                    <a:pt x="3886" y="1071"/>
                    <a:pt x="3916" y="1191"/>
                    <a:pt x="3942" y="1290"/>
                  </a:cubicBezTo>
                  <a:cubicBezTo>
                    <a:pt x="3967" y="1375"/>
                    <a:pt x="3980" y="1435"/>
                    <a:pt x="3954" y="1547"/>
                  </a:cubicBezTo>
                  <a:cubicBezTo>
                    <a:pt x="3899" y="1782"/>
                    <a:pt x="3697" y="2069"/>
                    <a:pt x="3423" y="2159"/>
                  </a:cubicBezTo>
                  <a:cubicBezTo>
                    <a:pt x="3354" y="2185"/>
                    <a:pt x="3291" y="2193"/>
                    <a:pt x="3231" y="2193"/>
                  </a:cubicBezTo>
                  <a:cubicBezTo>
                    <a:pt x="3178" y="2193"/>
                    <a:pt x="3128" y="2187"/>
                    <a:pt x="3076" y="2181"/>
                  </a:cubicBezTo>
                  <a:cubicBezTo>
                    <a:pt x="3024" y="2175"/>
                    <a:pt x="2971" y="2168"/>
                    <a:pt x="2916" y="2168"/>
                  </a:cubicBezTo>
                  <a:cubicBezTo>
                    <a:pt x="2818" y="2168"/>
                    <a:pt x="2715" y="2188"/>
                    <a:pt x="2605" y="2262"/>
                  </a:cubicBezTo>
                  <a:cubicBezTo>
                    <a:pt x="2472" y="2348"/>
                    <a:pt x="2327" y="2506"/>
                    <a:pt x="2361" y="2665"/>
                  </a:cubicBezTo>
                  <a:cubicBezTo>
                    <a:pt x="2391" y="2810"/>
                    <a:pt x="2532" y="2862"/>
                    <a:pt x="2661" y="2905"/>
                  </a:cubicBezTo>
                  <a:cubicBezTo>
                    <a:pt x="2759" y="2943"/>
                    <a:pt x="2858" y="2978"/>
                    <a:pt x="2879" y="3042"/>
                  </a:cubicBezTo>
                  <a:cubicBezTo>
                    <a:pt x="2888" y="3085"/>
                    <a:pt x="2875" y="3145"/>
                    <a:pt x="2845" y="3196"/>
                  </a:cubicBezTo>
                  <a:cubicBezTo>
                    <a:pt x="2824" y="3230"/>
                    <a:pt x="2802" y="3247"/>
                    <a:pt x="2789" y="3252"/>
                  </a:cubicBezTo>
                  <a:cubicBezTo>
                    <a:pt x="2789" y="3252"/>
                    <a:pt x="2788" y="3252"/>
                    <a:pt x="2787" y="3252"/>
                  </a:cubicBezTo>
                  <a:cubicBezTo>
                    <a:pt x="2748" y="3252"/>
                    <a:pt x="2660" y="3126"/>
                    <a:pt x="2609" y="3046"/>
                  </a:cubicBezTo>
                  <a:cubicBezTo>
                    <a:pt x="2494" y="2870"/>
                    <a:pt x="2352" y="2656"/>
                    <a:pt x="2117" y="2643"/>
                  </a:cubicBezTo>
                  <a:cubicBezTo>
                    <a:pt x="2112" y="2643"/>
                    <a:pt x="2107" y="2643"/>
                    <a:pt x="2102" y="2643"/>
                  </a:cubicBezTo>
                  <a:cubicBezTo>
                    <a:pt x="1982" y="2643"/>
                    <a:pt x="1856" y="2694"/>
                    <a:pt x="1761" y="2780"/>
                  </a:cubicBezTo>
                  <a:cubicBezTo>
                    <a:pt x="1693" y="2845"/>
                    <a:pt x="1650" y="2926"/>
                    <a:pt x="1650" y="2999"/>
                  </a:cubicBezTo>
                  <a:cubicBezTo>
                    <a:pt x="1646" y="3162"/>
                    <a:pt x="1808" y="3252"/>
                    <a:pt x="1963" y="3337"/>
                  </a:cubicBezTo>
                  <a:cubicBezTo>
                    <a:pt x="2104" y="3414"/>
                    <a:pt x="2245" y="3492"/>
                    <a:pt x="2254" y="3599"/>
                  </a:cubicBezTo>
                  <a:cubicBezTo>
                    <a:pt x="2262" y="3693"/>
                    <a:pt x="2185" y="3800"/>
                    <a:pt x="2125" y="3813"/>
                  </a:cubicBezTo>
                  <a:cubicBezTo>
                    <a:pt x="2124" y="3813"/>
                    <a:pt x="2122" y="3813"/>
                    <a:pt x="2120" y="3813"/>
                  </a:cubicBezTo>
                  <a:cubicBezTo>
                    <a:pt x="2043" y="3813"/>
                    <a:pt x="1926" y="3634"/>
                    <a:pt x="1847" y="3517"/>
                  </a:cubicBezTo>
                  <a:cubicBezTo>
                    <a:pt x="1733" y="3349"/>
                    <a:pt x="1623" y="3187"/>
                    <a:pt x="1481" y="3187"/>
                  </a:cubicBezTo>
                  <a:cubicBezTo>
                    <a:pt x="1467" y="3187"/>
                    <a:pt x="1454" y="3189"/>
                    <a:pt x="1440" y="3192"/>
                  </a:cubicBezTo>
                  <a:cubicBezTo>
                    <a:pt x="1273" y="3230"/>
                    <a:pt x="1187" y="3479"/>
                    <a:pt x="1222" y="3667"/>
                  </a:cubicBezTo>
                  <a:cubicBezTo>
                    <a:pt x="1243" y="3774"/>
                    <a:pt x="1299" y="3860"/>
                    <a:pt x="1363" y="3928"/>
                  </a:cubicBezTo>
                  <a:cubicBezTo>
                    <a:pt x="1340" y="3926"/>
                    <a:pt x="1317" y="3925"/>
                    <a:pt x="1293" y="3925"/>
                  </a:cubicBezTo>
                  <a:cubicBezTo>
                    <a:pt x="1226" y="3925"/>
                    <a:pt x="1154" y="3935"/>
                    <a:pt x="1084" y="3967"/>
                  </a:cubicBezTo>
                  <a:cubicBezTo>
                    <a:pt x="943" y="4027"/>
                    <a:pt x="887" y="4138"/>
                    <a:pt x="832" y="4250"/>
                  </a:cubicBezTo>
                  <a:cubicBezTo>
                    <a:pt x="797" y="4314"/>
                    <a:pt x="763" y="4383"/>
                    <a:pt x="712" y="4451"/>
                  </a:cubicBezTo>
                  <a:cubicBezTo>
                    <a:pt x="566" y="4627"/>
                    <a:pt x="326" y="4738"/>
                    <a:pt x="1" y="4785"/>
                  </a:cubicBezTo>
                  <a:lnTo>
                    <a:pt x="26" y="4969"/>
                  </a:lnTo>
                  <a:cubicBezTo>
                    <a:pt x="403" y="4918"/>
                    <a:pt x="682" y="4781"/>
                    <a:pt x="853" y="4567"/>
                  </a:cubicBezTo>
                  <a:cubicBezTo>
                    <a:pt x="922" y="4481"/>
                    <a:pt x="960" y="4404"/>
                    <a:pt x="999" y="4331"/>
                  </a:cubicBezTo>
                  <a:cubicBezTo>
                    <a:pt x="1050" y="4224"/>
                    <a:pt x="1084" y="4168"/>
                    <a:pt x="1157" y="4134"/>
                  </a:cubicBezTo>
                  <a:cubicBezTo>
                    <a:pt x="1198" y="4117"/>
                    <a:pt x="1242" y="4110"/>
                    <a:pt x="1286" y="4110"/>
                  </a:cubicBezTo>
                  <a:cubicBezTo>
                    <a:pt x="1373" y="4110"/>
                    <a:pt x="1460" y="4136"/>
                    <a:pt x="1526" y="4155"/>
                  </a:cubicBezTo>
                  <a:cubicBezTo>
                    <a:pt x="1568" y="4168"/>
                    <a:pt x="1613" y="4182"/>
                    <a:pt x="1653" y="4182"/>
                  </a:cubicBezTo>
                  <a:cubicBezTo>
                    <a:pt x="1695" y="4182"/>
                    <a:pt x="1731" y="4167"/>
                    <a:pt x="1753" y="4121"/>
                  </a:cubicBezTo>
                  <a:cubicBezTo>
                    <a:pt x="1796" y="4031"/>
                    <a:pt x="1714" y="3971"/>
                    <a:pt x="1641" y="3920"/>
                  </a:cubicBezTo>
                  <a:cubicBezTo>
                    <a:pt x="1556" y="3860"/>
                    <a:pt x="1427" y="3766"/>
                    <a:pt x="1406" y="3633"/>
                  </a:cubicBezTo>
                  <a:cubicBezTo>
                    <a:pt x="1380" y="3513"/>
                    <a:pt x="1449" y="3380"/>
                    <a:pt x="1483" y="3372"/>
                  </a:cubicBezTo>
                  <a:cubicBezTo>
                    <a:pt x="1483" y="3372"/>
                    <a:pt x="1500" y="3372"/>
                    <a:pt x="1547" y="3423"/>
                  </a:cubicBezTo>
                  <a:cubicBezTo>
                    <a:pt x="1590" y="3470"/>
                    <a:pt x="1641" y="3543"/>
                    <a:pt x="1693" y="3620"/>
                  </a:cubicBezTo>
                  <a:cubicBezTo>
                    <a:pt x="1817" y="3804"/>
                    <a:pt x="1945" y="3996"/>
                    <a:pt x="2118" y="3996"/>
                  </a:cubicBezTo>
                  <a:cubicBezTo>
                    <a:pt x="2130" y="3996"/>
                    <a:pt x="2143" y="3995"/>
                    <a:pt x="2155" y="3993"/>
                  </a:cubicBezTo>
                  <a:cubicBezTo>
                    <a:pt x="2318" y="3967"/>
                    <a:pt x="2455" y="3770"/>
                    <a:pt x="2438" y="3586"/>
                  </a:cubicBezTo>
                  <a:cubicBezTo>
                    <a:pt x="2421" y="3376"/>
                    <a:pt x="2215" y="3265"/>
                    <a:pt x="2053" y="3175"/>
                  </a:cubicBezTo>
                  <a:cubicBezTo>
                    <a:pt x="1954" y="3123"/>
                    <a:pt x="1834" y="3055"/>
                    <a:pt x="1834" y="3003"/>
                  </a:cubicBezTo>
                  <a:cubicBezTo>
                    <a:pt x="1834" y="2986"/>
                    <a:pt x="1851" y="2952"/>
                    <a:pt x="1890" y="2918"/>
                  </a:cubicBezTo>
                  <a:cubicBezTo>
                    <a:pt x="1950" y="2862"/>
                    <a:pt x="2035" y="2828"/>
                    <a:pt x="2108" y="2828"/>
                  </a:cubicBezTo>
                  <a:cubicBezTo>
                    <a:pt x="2250" y="2836"/>
                    <a:pt x="2357" y="3003"/>
                    <a:pt x="2455" y="3149"/>
                  </a:cubicBezTo>
                  <a:cubicBezTo>
                    <a:pt x="2553" y="3297"/>
                    <a:pt x="2647" y="3435"/>
                    <a:pt x="2780" y="3435"/>
                  </a:cubicBezTo>
                  <a:cubicBezTo>
                    <a:pt x="2793" y="3435"/>
                    <a:pt x="2806" y="3434"/>
                    <a:pt x="2819" y="3432"/>
                  </a:cubicBezTo>
                  <a:cubicBezTo>
                    <a:pt x="2892" y="3419"/>
                    <a:pt x="2956" y="3372"/>
                    <a:pt x="3003" y="3294"/>
                  </a:cubicBezTo>
                  <a:cubicBezTo>
                    <a:pt x="3063" y="3200"/>
                    <a:pt x="3081" y="3080"/>
                    <a:pt x="3055" y="2990"/>
                  </a:cubicBezTo>
                  <a:cubicBezTo>
                    <a:pt x="3012" y="2836"/>
                    <a:pt x="2849" y="2776"/>
                    <a:pt x="2721" y="2733"/>
                  </a:cubicBezTo>
                  <a:cubicBezTo>
                    <a:pt x="2639" y="2703"/>
                    <a:pt x="2549" y="2669"/>
                    <a:pt x="2541" y="2631"/>
                  </a:cubicBezTo>
                  <a:cubicBezTo>
                    <a:pt x="2532" y="2579"/>
                    <a:pt x="2605" y="2481"/>
                    <a:pt x="2708" y="2416"/>
                  </a:cubicBezTo>
                  <a:cubicBezTo>
                    <a:pt x="2780" y="2368"/>
                    <a:pt x="2846" y="2353"/>
                    <a:pt x="2918" y="2353"/>
                  </a:cubicBezTo>
                  <a:cubicBezTo>
                    <a:pt x="2961" y="2353"/>
                    <a:pt x="3005" y="2359"/>
                    <a:pt x="3055" y="2365"/>
                  </a:cubicBezTo>
                  <a:cubicBezTo>
                    <a:pt x="3109" y="2371"/>
                    <a:pt x="3168" y="2378"/>
                    <a:pt x="3232" y="2378"/>
                  </a:cubicBezTo>
                  <a:cubicBezTo>
                    <a:pt x="3308" y="2378"/>
                    <a:pt x="3392" y="2368"/>
                    <a:pt x="3483" y="2335"/>
                  </a:cubicBezTo>
                  <a:cubicBezTo>
                    <a:pt x="3839" y="2215"/>
                    <a:pt x="4070" y="1868"/>
                    <a:pt x="4134" y="1590"/>
                  </a:cubicBezTo>
                  <a:cubicBezTo>
                    <a:pt x="4173" y="1431"/>
                    <a:pt x="4147" y="1337"/>
                    <a:pt x="4121" y="1243"/>
                  </a:cubicBezTo>
                  <a:cubicBezTo>
                    <a:pt x="4096" y="1148"/>
                    <a:pt x="4074" y="1054"/>
                    <a:pt x="4092" y="870"/>
                  </a:cubicBezTo>
                  <a:cubicBezTo>
                    <a:pt x="4104" y="742"/>
                    <a:pt x="4134" y="639"/>
                    <a:pt x="4160" y="544"/>
                  </a:cubicBezTo>
                  <a:cubicBezTo>
                    <a:pt x="4203" y="390"/>
                    <a:pt x="4237" y="257"/>
                    <a:pt x="4147" y="142"/>
                  </a:cubicBezTo>
                  <a:cubicBezTo>
                    <a:pt x="4079" y="48"/>
                    <a:pt x="3954" y="0"/>
                    <a:pt x="3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5;p31">
              <a:extLst>
                <a:ext uri="{FF2B5EF4-FFF2-40B4-BE49-F238E27FC236}">
                  <a16:creationId xmlns:a16="http://schemas.microsoft.com/office/drawing/2014/main" id="{DB19AF39-64FF-F266-D495-311F4B39EC7E}"/>
                </a:ext>
              </a:extLst>
            </p:cNvPr>
            <p:cNvSpPr/>
            <p:nvPr/>
          </p:nvSpPr>
          <p:spPr>
            <a:xfrm>
              <a:off x="5175124" y="2017863"/>
              <a:ext cx="1461680" cy="1252068"/>
            </a:xfrm>
            <a:custGeom>
              <a:avLst/>
              <a:gdLst/>
              <a:ahLst/>
              <a:cxnLst/>
              <a:rect l="l" t="t" r="r" b="b"/>
              <a:pathLst>
                <a:path w="10432" h="8936" extrusionOk="0">
                  <a:moveTo>
                    <a:pt x="7915" y="824"/>
                  </a:moveTo>
                  <a:cubicBezTo>
                    <a:pt x="7957" y="824"/>
                    <a:pt x="7987" y="829"/>
                    <a:pt x="8019" y="840"/>
                  </a:cubicBezTo>
                  <a:cubicBezTo>
                    <a:pt x="8144" y="882"/>
                    <a:pt x="8165" y="972"/>
                    <a:pt x="8268" y="985"/>
                  </a:cubicBezTo>
                  <a:cubicBezTo>
                    <a:pt x="8278" y="987"/>
                    <a:pt x="8289" y="988"/>
                    <a:pt x="8300" y="988"/>
                  </a:cubicBezTo>
                  <a:cubicBezTo>
                    <a:pt x="8354" y="988"/>
                    <a:pt x="8426" y="967"/>
                    <a:pt x="8521" y="882"/>
                  </a:cubicBezTo>
                  <a:cubicBezTo>
                    <a:pt x="8546" y="921"/>
                    <a:pt x="8615" y="998"/>
                    <a:pt x="8726" y="1045"/>
                  </a:cubicBezTo>
                  <a:cubicBezTo>
                    <a:pt x="8793" y="1073"/>
                    <a:pt x="8858" y="1082"/>
                    <a:pt x="8914" y="1082"/>
                  </a:cubicBezTo>
                  <a:cubicBezTo>
                    <a:pt x="8998" y="1082"/>
                    <a:pt x="9063" y="1061"/>
                    <a:pt x="9086" y="1054"/>
                  </a:cubicBezTo>
                  <a:lnTo>
                    <a:pt x="9086" y="1054"/>
                  </a:lnTo>
                  <a:cubicBezTo>
                    <a:pt x="9086" y="1062"/>
                    <a:pt x="9073" y="1199"/>
                    <a:pt x="9185" y="1281"/>
                  </a:cubicBezTo>
                  <a:cubicBezTo>
                    <a:pt x="9231" y="1317"/>
                    <a:pt x="9285" y="1334"/>
                    <a:pt x="9340" y="1334"/>
                  </a:cubicBezTo>
                  <a:cubicBezTo>
                    <a:pt x="9377" y="1334"/>
                    <a:pt x="9414" y="1326"/>
                    <a:pt x="9450" y="1311"/>
                  </a:cubicBezTo>
                  <a:lnTo>
                    <a:pt x="9450" y="1311"/>
                  </a:lnTo>
                  <a:cubicBezTo>
                    <a:pt x="9437" y="1336"/>
                    <a:pt x="9416" y="1401"/>
                    <a:pt x="9433" y="1474"/>
                  </a:cubicBezTo>
                  <a:cubicBezTo>
                    <a:pt x="9459" y="1568"/>
                    <a:pt x="9549" y="1645"/>
                    <a:pt x="9656" y="1666"/>
                  </a:cubicBezTo>
                  <a:cubicBezTo>
                    <a:pt x="9587" y="1713"/>
                    <a:pt x="9557" y="1799"/>
                    <a:pt x="9583" y="1872"/>
                  </a:cubicBezTo>
                  <a:cubicBezTo>
                    <a:pt x="9606" y="1943"/>
                    <a:pt x="9678" y="1995"/>
                    <a:pt x="9756" y="1995"/>
                  </a:cubicBezTo>
                  <a:cubicBezTo>
                    <a:pt x="9767" y="1995"/>
                    <a:pt x="9778" y="1994"/>
                    <a:pt x="9789" y="1992"/>
                  </a:cubicBezTo>
                  <a:cubicBezTo>
                    <a:pt x="9810" y="2090"/>
                    <a:pt x="9844" y="2227"/>
                    <a:pt x="9921" y="2373"/>
                  </a:cubicBezTo>
                  <a:cubicBezTo>
                    <a:pt x="9990" y="2502"/>
                    <a:pt x="10067" y="2600"/>
                    <a:pt x="10127" y="2669"/>
                  </a:cubicBezTo>
                  <a:cubicBezTo>
                    <a:pt x="10050" y="2801"/>
                    <a:pt x="10054" y="2943"/>
                    <a:pt x="10127" y="3007"/>
                  </a:cubicBezTo>
                  <a:cubicBezTo>
                    <a:pt x="10144" y="3020"/>
                    <a:pt x="10178" y="3050"/>
                    <a:pt x="10247" y="3054"/>
                  </a:cubicBezTo>
                  <a:cubicBezTo>
                    <a:pt x="10230" y="3063"/>
                    <a:pt x="10131" y="3131"/>
                    <a:pt x="10114" y="3260"/>
                  </a:cubicBezTo>
                  <a:cubicBezTo>
                    <a:pt x="10101" y="3367"/>
                    <a:pt x="10153" y="3478"/>
                    <a:pt x="10247" y="3542"/>
                  </a:cubicBezTo>
                  <a:cubicBezTo>
                    <a:pt x="10123" y="3641"/>
                    <a:pt x="10067" y="3795"/>
                    <a:pt x="10114" y="3924"/>
                  </a:cubicBezTo>
                  <a:cubicBezTo>
                    <a:pt x="10153" y="4035"/>
                    <a:pt x="10247" y="4086"/>
                    <a:pt x="10277" y="4099"/>
                  </a:cubicBezTo>
                  <a:cubicBezTo>
                    <a:pt x="10234" y="4116"/>
                    <a:pt x="10110" y="4176"/>
                    <a:pt x="10024" y="4322"/>
                  </a:cubicBezTo>
                  <a:cubicBezTo>
                    <a:pt x="9939" y="4476"/>
                    <a:pt x="9960" y="4622"/>
                    <a:pt x="9968" y="4660"/>
                  </a:cubicBezTo>
                  <a:cubicBezTo>
                    <a:pt x="9990" y="4823"/>
                    <a:pt x="10080" y="4922"/>
                    <a:pt x="10114" y="4956"/>
                  </a:cubicBezTo>
                  <a:cubicBezTo>
                    <a:pt x="9981" y="4977"/>
                    <a:pt x="9874" y="5072"/>
                    <a:pt x="9836" y="5192"/>
                  </a:cubicBezTo>
                  <a:cubicBezTo>
                    <a:pt x="9789" y="5333"/>
                    <a:pt x="9844" y="5487"/>
                    <a:pt x="9968" y="5577"/>
                  </a:cubicBezTo>
                  <a:cubicBezTo>
                    <a:pt x="9896" y="5787"/>
                    <a:pt x="9827" y="6001"/>
                    <a:pt x="9759" y="6211"/>
                  </a:cubicBezTo>
                  <a:cubicBezTo>
                    <a:pt x="9707" y="6220"/>
                    <a:pt x="9583" y="6245"/>
                    <a:pt x="9480" y="6344"/>
                  </a:cubicBezTo>
                  <a:cubicBezTo>
                    <a:pt x="9287" y="6528"/>
                    <a:pt x="9326" y="6789"/>
                    <a:pt x="9330" y="6819"/>
                  </a:cubicBezTo>
                  <a:cubicBezTo>
                    <a:pt x="9308" y="6817"/>
                    <a:pt x="9286" y="6815"/>
                    <a:pt x="9264" y="6815"/>
                  </a:cubicBezTo>
                  <a:cubicBezTo>
                    <a:pt x="9091" y="6815"/>
                    <a:pt x="8942" y="6904"/>
                    <a:pt x="8889" y="7038"/>
                  </a:cubicBezTo>
                  <a:cubicBezTo>
                    <a:pt x="8846" y="7145"/>
                    <a:pt x="8876" y="7248"/>
                    <a:pt x="8889" y="7291"/>
                  </a:cubicBezTo>
                  <a:cubicBezTo>
                    <a:pt x="8875" y="7288"/>
                    <a:pt x="8845" y="7283"/>
                    <a:pt x="8805" y="7283"/>
                  </a:cubicBezTo>
                  <a:cubicBezTo>
                    <a:pt x="8725" y="7283"/>
                    <a:pt x="8605" y="7301"/>
                    <a:pt x="8491" y="7381"/>
                  </a:cubicBezTo>
                  <a:cubicBezTo>
                    <a:pt x="8268" y="7530"/>
                    <a:pt x="8255" y="7792"/>
                    <a:pt x="8255" y="7822"/>
                  </a:cubicBezTo>
                  <a:cubicBezTo>
                    <a:pt x="8181" y="7744"/>
                    <a:pt x="8083" y="7695"/>
                    <a:pt x="7988" y="7695"/>
                  </a:cubicBezTo>
                  <a:cubicBezTo>
                    <a:pt x="7969" y="7695"/>
                    <a:pt x="7949" y="7697"/>
                    <a:pt x="7930" y="7702"/>
                  </a:cubicBezTo>
                  <a:cubicBezTo>
                    <a:pt x="7767" y="7745"/>
                    <a:pt x="7643" y="7955"/>
                    <a:pt x="7707" y="8186"/>
                  </a:cubicBezTo>
                  <a:cubicBezTo>
                    <a:pt x="7687" y="8173"/>
                    <a:pt x="7609" y="8133"/>
                    <a:pt x="7505" y="8133"/>
                  </a:cubicBezTo>
                  <a:cubicBezTo>
                    <a:pt x="7472" y="8133"/>
                    <a:pt x="7436" y="8137"/>
                    <a:pt x="7398" y="8147"/>
                  </a:cubicBezTo>
                  <a:cubicBezTo>
                    <a:pt x="7214" y="8199"/>
                    <a:pt x="7141" y="8361"/>
                    <a:pt x="7133" y="8383"/>
                  </a:cubicBezTo>
                  <a:cubicBezTo>
                    <a:pt x="7063" y="8294"/>
                    <a:pt x="6960" y="8245"/>
                    <a:pt x="6855" y="8245"/>
                  </a:cubicBezTo>
                  <a:cubicBezTo>
                    <a:pt x="6819" y="8245"/>
                    <a:pt x="6783" y="8251"/>
                    <a:pt x="6747" y="8263"/>
                  </a:cubicBezTo>
                  <a:cubicBezTo>
                    <a:pt x="6627" y="8306"/>
                    <a:pt x="6542" y="8417"/>
                    <a:pt x="6529" y="8546"/>
                  </a:cubicBezTo>
                  <a:cubicBezTo>
                    <a:pt x="6383" y="8576"/>
                    <a:pt x="6242" y="8606"/>
                    <a:pt x="6100" y="8631"/>
                  </a:cubicBezTo>
                  <a:cubicBezTo>
                    <a:pt x="6070" y="8541"/>
                    <a:pt x="6006" y="8400"/>
                    <a:pt x="5878" y="8310"/>
                  </a:cubicBezTo>
                  <a:cubicBezTo>
                    <a:pt x="5676" y="8164"/>
                    <a:pt x="5531" y="8284"/>
                    <a:pt x="5304" y="8147"/>
                  </a:cubicBezTo>
                  <a:cubicBezTo>
                    <a:pt x="5090" y="8019"/>
                    <a:pt x="5098" y="7843"/>
                    <a:pt x="4875" y="7779"/>
                  </a:cubicBezTo>
                  <a:cubicBezTo>
                    <a:pt x="4847" y="7769"/>
                    <a:pt x="4795" y="7754"/>
                    <a:pt x="4741" y="7754"/>
                  </a:cubicBezTo>
                  <a:cubicBezTo>
                    <a:pt x="4705" y="7754"/>
                    <a:pt x="4668" y="7760"/>
                    <a:pt x="4636" y="7779"/>
                  </a:cubicBezTo>
                  <a:cubicBezTo>
                    <a:pt x="4486" y="7865"/>
                    <a:pt x="4464" y="8203"/>
                    <a:pt x="4610" y="8618"/>
                  </a:cubicBezTo>
                  <a:cubicBezTo>
                    <a:pt x="4426" y="8610"/>
                    <a:pt x="4190" y="8576"/>
                    <a:pt x="3929" y="8494"/>
                  </a:cubicBezTo>
                  <a:cubicBezTo>
                    <a:pt x="3899" y="8481"/>
                    <a:pt x="3248" y="8246"/>
                    <a:pt x="2721" y="7672"/>
                  </a:cubicBezTo>
                  <a:cubicBezTo>
                    <a:pt x="2549" y="7488"/>
                    <a:pt x="2442" y="7282"/>
                    <a:pt x="2408" y="7072"/>
                  </a:cubicBezTo>
                  <a:cubicBezTo>
                    <a:pt x="2399" y="7021"/>
                    <a:pt x="2399" y="6948"/>
                    <a:pt x="2404" y="6866"/>
                  </a:cubicBezTo>
                  <a:cubicBezTo>
                    <a:pt x="2412" y="6639"/>
                    <a:pt x="2421" y="6301"/>
                    <a:pt x="2142" y="6048"/>
                  </a:cubicBezTo>
                  <a:cubicBezTo>
                    <a:pt x="2100" y="6010"/>
                    <a:pt x="2001" y="5920"/>
                    <a:pt x="1860" y="5898"/>
                  </a:cubicBezTo>
                  <a:cubicBezTo>
                    <a:pt x="1840" y="5896"/>
                    <a:pt x="1821" y="5895"/>
                    <a:pt x="1802" y="5895"/>
                  </a:cubicBezTo>
                  <a:cubicBezTo>
                    <a:pt x="1531" y="5895"/>
                    <a:pt x="1273" y="6133"/>
                    <a:pt x="1217" y="6185"/>
                  </a:cubicBezTo>
                  <a:cubicBezTo>
                    <a:pt x="1192" y="6211"/>
                    <a:pt x="1127" y="6258"/>
                    <a:pt x="1046" y="6335"/>
                  </a:cubicBezTo>
                  <a:cubicBezTo>
                    <a:pt x="965" y="6408"/>
                    <a:pt x="926" y="6447"/>
                    <a:pt x="849" y="6468"/>
                  </a:cubicBezTo>
                  <a:cubicBezTo>
                    <a:pt x="818" y="6476"/>
                    <a:pt x="784" y="6480"/>
                    <a:pt x="750" y="6480"/>
                  </a:cubicBezTo>
                  <a:cubicBezTo>
                    <a:pt x="617" y="6480"/>
                    <a:pt x="472" y="6422"/>
                    <a:pt x="386" y="6322"/>
                  </a:cubicBezTo>
                  <a:cubicBezTo>
                    <a:pt x="189" y="6091"/>
                    <a:pt x="322" y="5697"/>
                    <a:pt x="498" y="5496"/>
                  </a:cubicBezTo>
                  <a:cubicBezTo>
                    <a:pt x="643" y="5333"/>
                    <a:pt x="827" y="5282"/>
                    <a:pt x="896" y="5264"/>
                  </a:cubicBezTo>
                  <a:cubicBezTo>
                    <a:pt x="974" y="5244"/>
                    <a:pt x="1048" y="5236"/>
                    <a:pt x="1118" y="5236"/>
                  </a:cubicBezTo>
                  <a:cubicBezTo>
                    <a:pt x="1303" y="5236"/>
                    <a:pt x="1456" y="5293"/>
                    <a:pt x="1543" y="5333"/>
                  </a:cubicBezTo>
                  <a:lnTo>
                    <a:pt x="1616" y="5367"/>
                  </a:lnTo>
                  <a:lnTo>
                    <a:pt x="1658" y="5299"/>
                  </a:lnTo>
                  <a:cubicBezTo>
                    <a:pt x="1736" y="5175"/>
                    <a:pt x="1830" y="5067"/>
                    <a:pt x="1941" y="4982"/>
                  </a:cubicBezTo>
                  <a:cubicBezTo>
                    <a:pt x="2087" y="4866"/>
                    <a:pt x="2220" y="4819"/>
                    <a:pt x="2378" y="4759"/>
                  </a:cubicBezTo>
                  <a:cubicBezTo>
                    <a:pt x="2408" y="4750"/>
                    <a:pt x="2434" y="4742"/>
                    <a:pt x="2464" y="4729"/>
                  </a:cubicBezTo>
                  <a:cubicBezTo>
                    <a:pt x="2691" y="4643"/>
                    <a:pt x="2931" y="4601"/>
                    <a:pt x="3183" y="4601"/>
                  </a:cubicBezTo>
                  <a:cubicBezTo>
                    <a:pt x="3445" y="4601"/>
                    <a:pt x="3710" y="4652"/>
                    <a:pt x="3946" y="4746"/>
                  </a:cubicBezTo>
                  <a:cubicBezTo>
                    <a:pt x="4044" y="4785"/>
                    <a:pt x="4143" y="4832"/>
                    <a:pt x="4233" y="4875"/>
                  </a:cubicBezTo>
                  <a:cubicBezTo>
                    <a:pt x="4494" y="4999"/>
                    <a:pt x="4738" y="5115"/>
                    <a:pt x="5021" y="5115"/>
                  </a:cubicBezTo>
                  <a:cubicBezTo>
                    <a:pt x="5359" y="5115"/>
                    <a:pt x="5646" y="4943"/>
                    <a:pt x="5899" y="4588"/>
                  </a:cubicBezTo>
                  <a:cubicBezTo>
                    <a:pt x="6220" y="4138"/>
                    <a:pt x="6152" y="3572"/>
                    <a:pt x="6079" y="2926"/>
                  </a:cubicBezTo>
                  <a:cubicBezTo>
                    <a:pt x="5998" y="2219"/>
                    <a:pt x="5818" y="1649"/>
                    <a:pt x="5865" y="1636"/>
                  </a:cubicBezTo>
                  <a:cubicBezTo>
                    <a:pt x="5865" y="1636"/>
                    <a:pt x="5866" y="1636"/>
                    <a:pt x="5867" y="1636"/>
                  </a:cubicBezTo>
                  <a:cubicBezTo>
                    <a:pt x="5916" y="1636"/>
                    <a:pt x="6120" y="2301"/>
                    <a:pt x="6268" y="2301"/>
                  </a:cubicBezTo>
                  <a:cubicBezTo>
                    <a:pt x="6271" y="2301"/>
                    <a:pt x="6273" y="2301"/>
                    <a:pt x="6276" y="2300"/>
                  </a:cubicBezTo>
                  <a:cubicBezTo>
                    <a:pt x="6345" y="2287"/>
                    <a:pt x="6375" y="2099"/>
                    <a:pt x="6439" y="1726"/>
                  </a:cubicBezTo>
                  <a:cubicBezTo>
                    <a:pt x="6477" y="1495"/>
                    <a:pt x="6495" y="1379"/>
                    <a:pt x="6469" y="1298"/>
                  </a:cubicBezTo>
                  <a:cubicBezTo>
                    <a:pt x="6375" y="1011"/>
                    <a:pt x="6011" y="908"/>
                    <a:pt x="6028" y="874"/>
                  </a:cubicBezTo>
                  <a:cubicBezTo>
                    <a:pt x="6029" y="872"/>
                    <a:pt x="6031" y="871"/>
                    <a:pt x="6034" y="871"/>
                  </a:cubicBezTo>
                  <a:cubicBezTo>
                    <a:pt x="6074" y="871"/>
                    <a:pt x="6292" y="1011"/>
                    <a:pt x="6597" y="1011"/>
                  </a:cubicBezTo>
                  <a:cubicBezTo>
                    <a:pt x="6837" y="1011"/>
                    <a:pt x="7077" y="960"/>
                    <a:pt x="7308" y="912"/>
                  </a:cubicBezTo>
                  <a:cubicBezTo>
                    <a:pt x="7480" y="874"/>
                    <a:pt x="7565" y="861"/>
                    <a:pt x="7732" y="840"/>
                  </a:cubicBezTo>
                  <a:cubicBezTo>
                    <a:pt x="7816" y="829"/>
                    <a:pt x="7872" y="824"/>
                    <a:pt x="7915" y="824"/>
                  </a:cubicBezTo>
                  <a:close/>
                  <a:moveTo>
                    <a:pt x="5388" y="0"/>
                  </a:moveTo>
                  <a:cubicBezTo>
                    <a:pt x="5234" y="0"/>
                    <a:pt x="5087" y="55"/>
                    <a:pt x="4978" y="159"/>
                  </a:cubicBezTo>
                  <a:cubicBezTo>
                    <a:pt x="4803" y="330"/>
                    <a:pt x="4798" y="557"/>
                    <a:pt x="4798" y="604"/>
                  </a:cubicBezTo>
                  <a:cubicBezTo>
                    <a:pt x="4957" y="822"/>
                    <a:pt x="5115" y="1045"/>
                    <a:pt x="5274" y="1268"/>
                  </a:cubicBezTo>
                  <a:cubicBezTo>
                    <a:pt x="5402" y="1444"/>
                    <a:pt x="5561" y="1701"/>
                    <a:pt x="5694" y="2039"/>
                  </a:cubicBezTo>
                  <a:cubicBezTo>
                    <a:pt x="5724" y="2116"/>
                    <a:pt x="5848" y="2442"/>
                    <a:pt x="5903" y="2947"/>
                  </a:cubicBezTo>
                  <a:cubicBezTo>
                    <a:pt x="5985" y="3680"/>
                    <a:pt x="6019" y="4116"/>
                    <a:pt x="5758" y="4485"/>
                  </a:cubicBezTo>
                  <a:cubicBezTo>
                    <a:pt x="5539" y="4789"/>
                    <a:pt x="5299" y="4939"/>
                    <a:pt x="5021" y="4939"/>
                  </a:cubicBezTo>
                  <a:cubicBezTo>
                    <a:pt x="4777" y="4939"/>
                    <a:pt x="4550" y="4832"/>
                    <a:pt x="4310" y="4716"/>
                  </a:cubicBezTo>
                  <a:cubicBezTo>
                    <a:pt x="4216" y="4669"/>
                    <a:pt x="4117" y="4622"/>
                    <a:pt x="4014" y="4583"/>
                  </a:cubicBezTo>
                  <a:cubicBezTo>
                    <a:pt x="3753" y="4481"/>
                    <a:pt x="3466" y="4425"/>
                    <a:pt x="3183" y="4425"/>
                  </a:cubicBezTo>
                  <a:cubicBezTo>
                    <a:pt x="2914" y="4425"/>
                    <a:pt x="2648" y="4472"/>
                    <a:pt x="2399" y="4562"/>
                  </a:cubicBezTo>
                  <a:cubicBezTo>
                    <a:pt x="2374" y="4575"/>
                    <a:pt x="2348" y="4583"/>
                    <a:pt x="2318" y="4592"/>
                  </a:cubicBezTo>
                  <a:cubicBezTo>
                    <a:pt x="2155" y="4652"/>
                    <a:pt x="1997" y="4708"/>
                    <a:pt x="1834" y="4840"/>
                  </a:cubicBezTo>
                  <a:cubicBezTo>
                    <a:pt x="1723" y="4926"/>
                    <a:pt x="1628" y="5029"/>
                    <a:pt x="1551" y="5140"/>
                  </a:cubicBezTo>
                  <a:cubicBezTo>
                    <a:pt x="1445" y="5100"/>
                    <a:pt x="1296" y="5058"/>
                    <a:pt x="1121" y="5058"/>
                  </a:cubicBezTo>
                  <a:cubicBezTo>
                    <a:pt x="1036" y="5058"/>
                    <a:pt x="944" y="5068"/>
                    <a:pt x="849" y="5093"/>
                  </a:cubicBezTo>
                  <a:cubicBezTo>
                    <a:pt x="776" y="5115"/>
                    <a:pt x="545" y="5175"/>
                    <a:pt x="365" y="5380"/>
                  </a:cubicBezTo>
                  <a:cubicBezTo>
                    <a:pt x="116" y="5663"/>
                    <a:pt x="1" y="6151"/>
                    <a:pt x="253" y="6438"/>
                  </a:cubicBezTo>
                  <a:cubicBezTo>
                    <a:pt x="373" y="6574"/>
                    <a:pt x="568" y="6656"/>
                    <a:pt x="754" y="6656"/>
                  </a:cubicBezTo>
                  <a:cubicBezTo>
                    <a:pt x="803" y="6656"/>
                    <a:pt x="850" y="6651"/>
                    <a:pt x="896" y="6639"/>
                  </a:cubicBezTo>
                  <a:cubicBezTo>
                    <a:pt x="1012" y="6605"/>
                    <a:pt x="1080" y="6545"/>
                    <a:pt x="1166" y="6468"/>
                  </a:cubicBezTo>
                  <a:cubicBezTo>
                    <a:pt x="1209" y="6425"/>
                    <a:pt x="1256" y="6382"/>
                    <a:pt x="1329" y="6327"/>
                  </a:cubicBezTo>
                  <a:cubicBezTo>
                    <a:pt x="1457" y="6224"/>
                    <a:pt x="1603" y="6134"/>
                    <a:pt x="1757" y="6061"/>
                  </a:cubicBezTo>
                  <a:cubicBezTo>
                    <a:pt x="1778" y="6065"/>
                    <a:pt x="1800" y="6065"/>
                    <a:pt x="1821" y="6070"/>
                  </a:cubicBezTo>
                  <a:cubicBezTo>
                    <a:pt x="1830" y="6074"/>
                    <a:pt x="1937" y="6100"/>
                    <a:pt x="2023" y="6177"/>
                  </a:cubicBezTo>
                  <a:cubicBezTo>
                    <a:pt x="2241" y="6374"/>
                    <a:pt x="2232" y="6644"/>
                    <a:pt x="2228" y="6862"/>
                  </a:cubicBezTo>
                  <a:cubicBezTo>
                    <a:pt x="2224" y="6952"/>
                    <a:pt x="2220" y="7034"/>
                    <a:pt x="2232" y="7102"/>
                  </a:cubicBezTo>
                  <a:cubicBezTo>
                    <a:pt x="2271" y="7342"/>
                    <a:pt x="2395" y="7582"/>
                    <a:pt x="2588" y="7792"/>
                  </a:cubicBezTo>
                  <a:cubicBezTo>
                    <a:pt x="2939" y="8173"/>
                    <a:pt x="3368" y="8464"/>
                    <a:pt x="3864" y="8657"/>
                  </a:cubicBezTo>
                  <a:cubicBezTo>
                    <a:pt x="4336" y="8841"/>
                    <a:pt x="4850" y="8935"/>
                    <a:pt x="5398" y="8935"/>
                  </a:cubicBezTo>
                  <a:cubicBezTo>
                    <a:pt x="6203" y="8935"/>
                    <a:pt x="7051" y="8726"/>
                    <a:pt x="7788" y="8340"/>
                  </a:cubicBezTo>
                  <a:cubicBezTo>
                    <a:pt x="8551" y="7946"/>
                    <a:pt x="9155" y="7389"/>
                    <a:pt x="9540" y="6742"/>
                  </a:cubicBezTo>
                  <a:cubicBezTo>
                    <a:pt x="9981" y="5988"/>
                    <a:pt x="10268" y="5106"/>
                    <a:pt x="10345" y="4258"/>
                  </a:cubicBezTo>
                  <a:cubicBezTo>
                    <a:pt x="10431" y="3328"/>
                    <a:pt x="10273" y="2454"/>
                    <a:pt x="9887" y="1735"/>
                  </a:cubicBezTo>
                  <a:cubicBezTo>
                    <a:pt x="9682" y="1341"/>
                    <a:pt x="9446" y="1067"/>
                    <a:pt x="9176" y="904"/>
                  </a:cubicBezTo>
                  <a:cubicBezTo>
                    <a:pt x="8902" y="728"/>
                    <a:pt x="8551" y="651"/>
                    <a:pt x="8084" y="651"/>
                  </a:cubicBezTo>
                  <a:cubicBezTo>
                    <a:pt x="7977" y="651"/>
                    <a:pt x="7861" y="655"/>
                    <a:pt x="7720" y="664"/>
                  </a:cubicBezTo>
                  <a:cubicBezTo>
                    <a:pt x="7591" y="668"/>
                    <a:pt x="7437" y="703"/>
                    <a:pt x="7274" y="737"/>
                  </a:cubicBezTo>
                  <a:cubicBezTo>
                    <a:pt x="7051" y="784"/>
                    <a:pt x="6820" y="831"/>
                    <a:pt x="6597" y="831"/>
                  </a:cubicBezTo>
                  <a:cubicBezTo>
                    <a:pt x="6473" y="831"/>
                    <a:pt x="6293" y="818"/>
                    <a:pt x="6113" y="720"/>
                  </a:cubicBezTo>
                  <a:cubicBezTo>
                    <a:pt x="5783" y="540"/>
                    <a:pt x="5681" y="167"/>
                    <a:pt x="5655" y="56"/>
                  </a:cubicBezTo>
                  <a:cubicBezTo>
                    <a:pt x="5568" y="18"/>
                    <a:pt x="5477" y="0"/>
                    <a:pt x="53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6;p31">
              <a:extLst>
                <a:ext uri="{FF2B5EF4-FFF2-40B4-BE49-F238E27FC236}">
                  <a16:creationId xmlns:a16="http://schemas.microsoft.com/office/drawing/2014/main" id="{5AAEE3F3-D436-80FD-FDB3-78DF5D86052B}"/>
                </a:ext>
              </a:extLst>
            </p:cNvPr>
            <p:cNvSpPr/>
            <p:nvPr/>
          </p:nvSpPr>
          <p:spPr>
            <a:xfrm>
              <a:off x="5831703" y="2048969"/>
              <a:ext cx="147261" cy="208491"/>
            </a:xfrm>
            <a:custGeom>
              <a:avLst/>
              <a:gdLst/>
              <a:ahLst/>
              <a:cxnLst/>
              <a:rect l="l" t="t" r="r" b="b"/>
              <a:pathLst>
                <a:path w="1051" h="1488" extrusionOk="0">
                  <a:moveTo>
                    <a:pt x="52" y="1"/>
                  </a:moveTo>
                  <a:lnTo>
                    <a:pt x="1" y="52"/>
                  </a:lnTo>
                  <a:cubicBezTo>
                    <a:pt x="177" y="215"/>
                    <a:pt x="339" y="391"/>
                    <a:pt x="485" y="579"/>
                  </a:cubicBezTo>
                  <a:cubicBezTo>
                    <a:pt x="691" y="857"/>
                    <a:pt x="858" y="1162"/>
                    <a:pt x="982" y="1487"/>
                  </a:cubicBezTo>
                  <a:lnTo>
                    <a:pt x="1050" y="1461"/>
                  </a:lnTo>
                  <a:cubicBezTo>
                    <a:pt x="926" y="1127"/>
                    <a:pt x="755" y="819"/>
                    <a:pt x="541" y="536"/>
                  </a:cubicBezTo>
                  <a:cubicBezTo>
                    <a:pt x="395" y="343"/>
                    <a:pt x="232" y="159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7;p31">
              <a:extLst>
                <a:ext uri="{FF2B5EF4-FFF2-40B4-BE49-F238E27FC236}">
                  <a16:creationId xmlns:a16="http://schemas.microsoft.com/office/drawing/2014/main" id="{471F85E3-454E-711F-7C9C-B3C7AFD2A634}"/>
                </a:ext>
              </a:extLst>
            </p:cNvPr>
            <p:cNvSpPr/>
            <p:nvPr/>
          </p:nvSpPr>
          <p:spPr>
            <a:xfrm>
              <a:off x="5834225" y="2021927"/>
              <a:ext cx="132128" cy="155668"/>
            </a:xfrm>
            <a:custGeom>
              <a:avLst/>
              <a:gdLst/>
              <a:ahLst/>
              <a:cxnLst/>
              <a:rect l="l" t="t" r="r" b="b"/>
              <a:pathLst>
                <a:path w="943" h="1111" extrusionOk="0">
                  <a:moveTo>
                    <a:pt x="47" y="1"/>
                  </a:moveTo>
                  <a:lnTo>
                    <a:pt x="0" y="57"/>
                  </a:lnTo>
                  <a:cubicBezTo>
                    <a:pt x="184" y="211"/>
                    <a:pt x="356" y="382"/>
                    <a:pt x="510" y="566"/>
                  </a:cubicBezTo>
                  <a:cubicBezTo>
                    <a:pt x="647" y="738"/>
                    <a:pt x="771" y="918"/>
                    <a:pt x="874" y="1110"/>
                  </a:cubicBezTo>
                  <a:lnTo>
                    <a:pt x="942" y="1072"/>
                  </a:lnTo>
                  <a:cubicBezTo>
                    <a:pt x="835" y="879"/>
                    <a:pt x="707" y="691"/>
                    <a:pt x="565" y="519"/>
                  </a:cubicBezTo>
                  <a:cubicBezTo>
                    <a:pt x="411" y="331"/>
                    <a:pt x="236" y="155"/>
                    <a:pt x="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8;p31">
              <a:extLst>
                <a:ext uri="{FF2B5EF4-FFF2-40B4-BE49-F238E27FC236}">
                  <a16:creationId xmlns:a16="http://schemas.microsoft.com/office/drawing/2014/main" id="{FF9BB37F-D563-62BA-819B-A9BA90127BA5}"/>
                </a:ext>
              </a:extLst>
            </p:cNvPr>
            <p:cNvSpPr/>
            <p:nvPr/>
          </p:nvSpPr>
          <p:spPr>
            <a:xfrm>
              <a:off x="5900219" y="1995585"/>
              <a:ext cx="119518" cy="138153"/>
            </a:xfrm>
            <a:custGeom>
              <a:avLst/>
              <a:gdLst/>
              <a:ahLst/>
              <a:cxnLst/>
              <a:rect l="l" t="t" r="r" b="b"/>
              <a:pathLst>
                <a:path w="853" h="986" extrusionOk="0">
                  <a:moveTo>
                    <a:pt x="73" y="1"/>
                  </a:moveTo>
                  <a:lnTo>
                    <a:pt x="0" y="18"/>
                  </a:lnTo>
                  <a:cubicBezTo>
                    <a:pt x="34" y="142"/>
                    <a:pt x="77" y="258"/>
                    <a:pt x="137" y="365"/>
                  </a:cubicBezTo>
                  <a:cubicBezTo>
                    <a:pt x="326" y="703"/>
                    <a:pt x="613" y="891"/>
                    <a:pt x="818" y="986"/>
                  </a:cubicBezTo>
                  <a:lnTo>
                    <a:pt x="853" y="921"/>
                  </a:lnTo>
                  <a:cubicBezTo>
                    <a:pt x="656" y="827"/>
                    <a:pt x="381" y="652"/>
                    <a:pt x="202" y="330"/>
                  </a:cubicBezTo>
                  <a:cubicBezTo>
                    <a:pt x="146" y="228"/>
                    <a:pt x="103" y="116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9;p31">
              <a:extLst>
                <a:ext uri="{FF2B5EF4-FFF2-40B4-BE49-F238E27FC236}">
                  <a16:creationId xmlns:a16="http://schemas.microsoft.com/office/drawing/2014/main" id="{8BFDA633-EE41-EA35-9501-E96B2618ACDF}"/>
                </a:ext>
              </a:extLst>
            </p:cNvPr>
            <p:cNvSpPr/>
            <p:nvPr/>
          </p:nvSpPr>
          <p:spPr>
            <a:xfrm>
              <a:off x="5858745" y="2011838"/>
              <a:ext cx="158610" cy="174163"/>
            </a:xfrm>
            <a:custGeom>
              <a:avLst/>
              <a:gdLst/>
              <a:ahLst/>
              <a:cxnLst/>
              <a:rect l="l" t="t" r="r" b="b"/>
              <a:pathLst>
                <a:path w="1132" h="1243" extrusionOk="0">
                  <a:moveTo>
                    <a:pt x="48" y="0"/>
                  </a:moveTo>
                  <a:lnTo>
                    <a:pt x="1" y="52"/>
                  </a:lnTo>
                  <a:cubicBezTo>
                    <a:pt x="125" y="167"/>
                    <a:pt x="249" y="287"/>
                    <a:pt x="365" y="407"/>
                  </a:cubicBezTo>
                  <a:cubicBezTo>
                    <a:pt x="622" y="668"/>
                    <a:pt x="857" y="947"/>
                    <a:pt x="1072" y="1242"/>
                  </a:cubicBezTo>
                  <a:lnTo>
                    <a:pt x="1132" y="1200"/>
                  </a:lnTo>
                  <a:cubicBezTo>
                    <a:pt x="917" y="900"/>
                    <a:pt x="677" y="617"/>
                    <a:pt x="420" y="356"/>
                  </a:cubicBezTo>
                  <a:cubicBezTo>
                    <a:pt x="301" y="231"/>
                    <a:pt x="176" y="112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0;p31">
              <a:extLst>
                <a:ext uri="{FF2B5EF4-FFF2-40B4-BE49-F238E27FC236}">
                  <a16:creationId xmlns:a16="http://schemas.microsoft.com/office/drawing/2014/main" id="{B52B896B-2B4C-BF01-B2BE-28DDFA433C15}"/>
                </a:ext>
              </a:extLst>
            </p:cNvPr>
            <p:cNvSpPr/>
            <p:nvPr/>
          </p:nvSpPr>
          <p:spPr>
            <a:xfrm>
              <a:off x="5214216" y="2739175"/>
              <a:ext cx="201766" cy="137593"/>
            </a:xfrm>
            <a:custGeom>
              <a:avLst/>
              <a:gdLst/>
              <a:ahLst/>
              <a:cxnLst/>
              <a:rect l="l" t="t" r="r" b="b"/>
              <a:pathLst>
                <a:path w="1440" h="982" extrusionOk="0">
                  <a:moveTo>
                    <a:pt x="1388" y="1"/>
                  </a:moveTo>
                  <a:cubicBezTo>
                    <a:pt x="1255" y="562"/>
                    <a:pt x="900" y="896"/>
                    <a:pt x="694" y="917"/>
                  </a:cubicBezTo>
                  <a:cubicBezTo>
                    <a:pt x="660" y="922"/>
                    <a:pt x="626" y="924"/>
                    <a:pt x="593" y="924"/>
                  </a:cubicBezTo>
                  <a:cubicBezTo>
                    <a:pt x="391" y="924"/>
                    <a:pt x="211" y="856"/>
                    <a:pt x="193" y="849"/>
                  </a:cubicBezTo>
                  <a:cubicBezTo>
                    <a:pt x="137" y="819"/>
                    <a:pt x="86" y="780"/>
                    <a:pt x="39" y="733"/>
                  </a:cubicBezTo>
                  <a:lnTo>
                    <a:pt x="0" y="776"/>
                  </a:lnTo>
                  <a:cubicBezTo>
                    <a:pt x="52" y="823"/>
                    <a:pt x="107" y="866"/>
                    <a:pt x="167" y="896"/>
                  </a:cubicBezTo>
                  <a:lnTo>
                    <a:pt x="171" y="900"/>
                  </a:lnTo>
                  <a:cubicBezTo>
                    <a:pt x="180" y="900"/>
                    <a:pt x="377" y="982"/>
                    <a:pt x="600" y="982"/>
                  </a:cubicBezTo>
                  <a:cubicBezTo>
                    <a:pt x="634" y="982"/>
                    <a:pt x="668" y="977"/>
                    <a:pt x="703" y="973"/>
                  </a:cubicBezTo>
                  <a:cubicBezTo>
                    <a:pt x="955" y="943"/>
                    <a:pt x="1311" y="571"/>
                    <a:pt x="1439" y="14"/>
                  </a:cubicBezTo>
                  <a:lnTo>
                    <a:pt x="13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91;p31">
              <a:extLst>
                <a:ext uri="{FF2B5EF4-FFF2-40B4-BE49-F238E27FC236}">
                  <a16:creationId xmlns:a16="http://schemas.microsoft.com/office/drawing/2014/main" id="{224B8D1A-8723-0ADD-A060-8E98C315D99C}"/>
                </a:ext>
              </a:extLst>
            </p:cNvPr>
            <p:cNvSpPr/>
            <p:nvPr/>
          </p:nvSpPr>
          <p:spPr>
            <a:xfrm>
              <a:off x="5200344" y="2829269"/>
              <a:ext cx="211434" cy="74541"/>
            </a:xfrm>
            <a:custGeom>
              <a:avLst/>
              <a:gdLst/>
              <a:ahLst/>
              <a:cxnLst/>
              <a:rect l="l" t="t" r="r" b="b"/>
              <a:pathLst>
                <a:path w="1509" h="532" extrusionOk="0">
                  <a:moveTo>
                    <a:pt x="1461" y="0"/>
                  </a:moveTo>
                  <a:cubicBezTo>
                    <a:pt x="1431" y="47"/>
                    <a:pt x="1170" y="446"/>
                    <a:pt x="742" y="476"/>
                  </a:cubicBezTo>
                  <a:cubicBezTo>
                    <a:pt x="726" y="477"/>
                    <a:pt x="711" y="477"/>
                    <a:pt x="696" y="477"/>
                  </a:cubicBezTo>
                  <a:cubicBezTo>
                    <a:pt x="522" y="477"/>
                    <a:pt x="371" y="415"/>
                    <a:pt x="343" y="403"/>
                  </a:cubicBezTo>
                  <a:cubicBezTo>
                    <a:pt x="228" y="356"/>
                    <a:pt x="125" y="279"/>
                    <a:pt x="43" y="189"/>
                  </a:cubicBezTo>
                  <a:lnTo>
                    <a:pt x="1" y="227"/>
                  </a:lnTo>
                  <a:cubicBezTo>
                    <a:pt x="91" y="322"/>
                    <a:pt x="202" y="403"/>
                    <a:pt x="322" y="454"/>
                  </a:cubicBezTo>
                  <a:cubicBezTo>
                    <a:pt x="365" y="472"/>
                    <a:pt x="515" y="531"/>
                    <a:pt x="695" y="531"/>
                  </a:cubicBezTo>
                  <a:lnTo>
                    <a:pt x="746" y="531"/>
                  </a:lnTo>
                  <a:cubicBezTo>
                    <a:pt x="1204" y="502"/>
                    <a:pt x="1478" y="77"/>
                    <a:pt x="1508" y="30"/>
                  </a:cubicBezTo>
                  <a:lnTo>
                    <a:pt x="1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92;p31">
              <a:extLst>
                <a:ext uri="{FF2B5EF4-FFF2-40B4-BE49-F238E27FC236}">
                  <a16:creationId xmlns:a16="http://schemas.microsoft.com/office/drawing/2014/main" id="{10A6BE6D-2673-F179-2AD3-45791AF71CA2}"/>
                </a:ext>
              </a:extLst>
            </p:cNvPr>
            <p:cNvSpPr/>
            <p:nvPr/>
          </p:nvSpPr>
          <p:spPr>
            <a:xfrm>
              <a:off x="5245321" y="2787795"/>
              <a:ext cx="133389" cy="60249"/>
            </a:xfrm>
            <a:custGeom>
              <a:avLst/>
              <a:gdLst/>
              <a:ahLst/>
              <a:cxnLst/>
              <a:rect l="l" t="t" r="r" b="b"/>
              <a:pathLst>
                <a:path w="952" h="430" extrusionOk="0">
                  <a:moveTo>
                    <a:pt x="900" y="1"/>
                  </a:moveTo>
                  <a:cubicBezTo>
                    <a:pt x="845" y="99"/>
                    <a:pt x="712" y="275"/>
                    <a:pt x="489" y="343"/>
                  </a:cubicBezTo>
                  <a:cubicBezTo>
                    <a:pt x="446" y="356"/>
                    <a:pt x="387" y="374"/>
                    <a:pt x="322" y="374"/>
                  </a:cubicBezTo>
                  <a:cubicBezTo>
                    <a:pt x="278" y="374"/>
                    <a:pt x="232" y="366"/>
                    <a:pt x="185" y="343"/>
                  </a:cubicBezTo>
                  <a:cubicBezTo>
                    <a:pt x="129" y="318"/>
                    <a:pt x="87" y="279"/>
                    <a:pt x="48" y="224"/>
                  </a:cubicBezTo>
                  <a:lnTo>
                    <a:pt x="1" y="253"/>
                  </a:lnTo>
                  <a:cubicBezTo>
                    <a:pt x="44" y="318"/>
                    <a:pt x="99" y="365"/>
                    <a:pt x="159" y="395"/>
                  </a:cubicBezTo>
                  <a:cubicBezTo>
                    <a:pt x="215" y="421"/>
                    <a:pt x="271" y="429"/>
                    <a:pt x="322" y="429"/>
                  </a:cubicBezTo>
                  <a:cubicBezTo>
                    <a:pt x="395" y="429"/>
                    <a:pt x="459" y="412"/>
                    <a:pt x="506" y="399"/>
                  </a:cubicBezTo>
                  <a:cubicBezTo>
                    <a:pt x="746" y="326"/>
                    <a:pt x="888" y="138"/>
                    <a:pt x="952" y="31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93;p31">
              <a:extLst>
                <a:ext uri="{FF2B5EF4-FFF2-40B4-BE49-F238E27FC236}">
                  <a16:creationId xmlns:a16="http://schemas.microsoft.com/office/drawing/2014/main" id="{2B4CF1AB-C1E8-F73C-1B6E-E3F22CD34619}"/>
                </a:ext>
              </a:extLst>
            </p:cNvPr>
            <p:cNvSpPr/>
            <p:nvPr/>
          </p:nvSpPr>
          <p:spPr>
            <a:xfrm>
              <a:off x="5249525" y="2802227"/>
              <a:ext cx="69217" cy="28303"/>
            </a:xfrm>
            <a:custGeom>
              <a:avLst/>
              <a:gdLst/>
              <a:ahLst/>
              <a:cxnLst/>
              <a:rect l="l" t="t" r="r" b="b"/>
              <a:pathLst>
                <a:path w="494" h="202" extrusionOk="0">
                  <a:moveTo>
                    <a:pt x="48" y="1"/>
                  </a:moveTo>
                  <a:lnTo>
                    <a:pt x="1" y="31"/>
                  </a:lnTo>
                  <a:cubicBezTo>
                    <a:pt x="39" y="86"/>
                    <a:pt x="91" y="129"/>
                    <a:pt x="147" y="159"/>
                  </a:cubicBezTo>
                  <a:cubicBezTo>
                    <a:pt x="211" y="193"/>
                    <a:pt x="275" y="202"/>
                    <a:pt x="331" y="202"/>
                  </a:cubicBezTo>
                  <a:cubicBezTo>
                    <a:pt x="408" y="202"/>
                    <a:pt x="468" y="185"/>
                    <a:pt x="493" y="176"/>
                  </a:cubicBezTo>
                  <a:lnTo>
                    <a:pt x="472" y="125"/>
                  </a:lnTo>
                  <a:cubicBezTo>
                    <a:pt x="450" y="132"/>
                    <a:pt x="397" y="148"/>
                    <a:pt x="331" y="148"/>
                  </a:cubicBezTo>
                  <a:cubicBezTo>
                    <a:pt x="282" y="148"/>
                    <a:pt x="227" y="139"/>
                    <a:pt x="172" y="112"/>
                  </a:cubicBezTo>
                  <a:cubicBezTo>
                    <a:pt x="121" y="86"/>
                    <a:pt x="82" y="48"/>
                    <a:pt x="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4;p31">
              <a:extLst>
                <a:ext uri="{FF2B5EF4-FFF2-40B4-BE49-F238E27FC236}">
                  <a16:creationId xmlns:a16="http://schemas.microsoft.com/office/drawing/2014/main" id="{15A44E9C-5DC0-90BB-47D6-64B0DAA0987D}"/>
                </a:ext>
              </a:extLst>
            </p:cNvPr>
            <p:cNvSpPr/>
            <p:nvPr/>
          </p:nvSpPr>
          <p:spPr>
            <a:xfrm>
              <a:off x="5528634" y="1405000"/>
              <a:ext cx="457475" cy="729439"/>
            </a:xfrm>
            <a:custGeom>
              <a:avLst/>
              <a:gdLst/>
              <a:ahLst/>
              <a:cxnLst/>
              <a:rect l="l" t="t" r="r" b="b"/>
              <a:pathLst>
                <a:path w="3265" h="5206" extrusionOk="0">
                  <a:moveTo>
                    <a:pt x="326" y="1"/>
                  </a:moveTo>
                  <a:cubicBezTo>
                    <a:pt x="189" y="300"/>
                    <a:pt x="1" y="836"/>
                    <a:pt x="61" y="1491"/>
                  </a:cubicBezTo>
                  <a:cubicBezTo>
                    <a:pt x="95" y="1842"/>
                    <a:pt x="202" y="2215"/>
                    <a:pt x="549" y="2836"/>
                  </a:cubicBezTo>
                  <a:cubicBezTo>
                    <a:pt x="1144" y="3890"/>
                    <a:pt x="1479" y="3937"/>
                    <a:pt x="2160" y="4922"/>
                  </a:cubicBezTo>
                  <a:cubicBezTo>
                    <a:pt x="2241" y="5047"/>
                    <a:pt x="2310" y="5145"/>
                    <a:pt x="2352" y="5205"/>
                  </a:cubicBezTo>
                  <a:cubicBezTo>
                    <a:pt x="2382" y="5115"/>
                    <a:pt x="2464" y="4918"/>
                    <a:pt x="2661" y="4755"/>
                  </a:cubicBezTo>
                  <a:cubicBezTo>
                    <a:pt x="2905" y="4554"/>
                    <a:pt x="3175" y="4533"/>
                    <a:pt x="3265" y="4528"/>
                  </a:cubicBezTo>
                  <a:cubicBezTo>
                    <a:pt x="3235" y="4485"/>
                    <a:pt x="3209" y="4447"/>
                    <a:pt x="3188" y="4404"/>
                  </a:cubicBezTo>
                  <a:cubicBezTo>
                    <a:pt x="2053" y="2451"/>
                    <a:pt x="1466" y="2309"/>
                    <a:pt x="1346" y="1200"/>
                  </a:cubicBezTo>
                  <a:cubicBezTo>
                    <a:pt x="1320" y="930"/>
                    <a:pt x="1311" y="523"/>
                    <a:pt x="1436" y="13"/>
                  </a:cubicBezTo>
                  <a:lnTo>
                    <a:pt x="1436" y="13"/>
                  </a:lnTo>
                  <a:cubicBezTo>
                    <a:pt x="1292" y="42"/>
                    <a:pt x="1119" y="64"/>
                    <a:pt x="919" y="64"/>
                  </a:cubicBezTo>
                  <a:cubicBezTo>
                    <a:pt x="875" y="64"/>
                    <a:pt x="831" y="63"/>
                    <a:pt x="785" y="61"/>
                  </a:cubicBezTo>
                  <a:cubicBezTo>
                    <a:pt x="609" y="52"/>
                    <a:pt x="455" y="31"/>
                    <a:pt x="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5;p31">
              <a:extLst>
                <a:ext uri="{FF2B5EF4-FFF2-40B4-BE49-F238E27FC236}">
                  <a16:creationId xmlns:a16="http://schemas.microsoft.com/office/drawing/2014/main" id="{31D1BA24-613E-896D-097B-E85FE73C6804}"/>
                </a:ext>
              </a:extLst>
            </p:cNvPr>
            <p:cNvSpPr/>
            <p:nvPr/>
          </p:nvSpPr>
          <p:spPr>
            <a:xfrm>
              <a:off x="5854541" y="2035798"/>
              <a:ext cx="138153" cy="99201"/>
            </a:xfrm>
            <a:custGeom>
              <a:avLst/>
              <a:gdLst/>
              <a:ahLst/>
              <a:cxnLst/>
              <a:rect l="l" t="t" r="r" b="b"/>
              <a:pathLst>
                <a:path w="986" h="708" extrusionOk="0">
                  <a:moveTo>
                    <a:pt x="934" y="1"/>
                  </a:moveTo>
                  <a:cubicBezTo>
                    <a:pt x="806" y="5"/>
                    <a:pt x="549" y="39"/>
                    <a:pt x="318" y="232"/>
                  </a:cubicBezTo>
                  <a:cubicBezTo>
                    <a:pt x="133" y="382"/>
                    <a:pt x="44" y="566"/>
                    <a:pt x="1" y="690"/>
                  </a:cubicBezTo>
                  <a:lnTo>
                    <a:pt x="52" y="707"/>
                  </a:lnTo>
                  <a:cubicBezTo>
                    <a:pt x="91" y="592"/>
                    <a:pt x="176" y="416"/>
                    <a:pt x="352" y="275"/>
                  </a:cubicBezTo>
                  <a:cubicBezTo>
                    <a:pt x="575" y="95"/>
                    <a:pt x="815" y="60"/>
                    <a:pt x="939" y="56"/>
                  </a:cubicBezTo>
                  <a:lnTo>
                    <a:pt x="986" y="52"/>
                  </a:lnTo>
                  <a:lnTo>
                    <a:pt x="952" y="1"/>
                  </a:lnTo>
                  <a:lnTo>
                    <a:pt x="934" y="9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6;p31">
              <a:extLst>
                <a:ext uri="{FF2B5EF4-FFF2-40B4-BE49-F238E27FC236}">
                  <a16:creationId xmlns:a16="http://schemas.microsoft.com/office/drawing/2014/main" id="{F97BC4D5-09CE-0D56-B74F-20102D168083}"/>
                </a:ext>
              </a:extLst>
            </p:cNvPr>
            <p:cNvSpPr/>
            <p:nvPr/>
          </p:nvSpPr>
          <p:spPr>
            <a:xfrm>
              <a:off x="5855102" y="2778828"/>
              <a:ext cx="445005" cy="444305"/>
            </a:xfrm>
            <a:custGeom>
              <a:avLst/>
              <a:gdLst/>
              <a:ahLst/>
              <a:cxnLst/>
              <a:rect l="l" t="t" r="r" b="b"/>
              <a:pathLst>
                <a:path w="3176" h="3171" extrusionOk="0">
                  <a:moveTo>
                    <a:pt x="1590" y="1"/>
                  </a:moveTo>
                  <a:cubicBezTo>
                    <a:pt x="712" y="1"/>
                    <a:pt x="1" y="707"/>
                    <a:pt x="1" y="1585"/>
                  </a:cubicBezTo>
                  <a:cubicBezTo>
                    <a:pt x="1" y="2464"/>
                    <a:pt x="712" y="3170"/>
                    <a:pt x="1590" y="3170"/>
                  </a:cubicBezTo>
                  <a:cubicBezTo>
                    <a:pt x="2464" y="3170"/>
                    <a:pt x="3175" y="2464"/>
                    <a:pt x="3175" y="1585"/>
                  </a:cubicBezTo>
                  <a:cubicBezTo>
                    <a:pt x="3175" y="707"/>
                    <a:pt x="2464" y="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7;p31">
              <a:extLst>
                <a:ext uri="{FF2B5EF4-FFF2-40B4-BE49-F238E27FC236}">
                  <a16:creationId xmlns:a16="http://schemas.microsoft.com/office/drawing/2014/main" id="{96C64F0A-6665-8CDE-2354-746C08928EE1}"/>
                </a:ext>
              </a:extLst>
            </p:cNvPr>
            <p:cNvSpPr/>
            <p:nvPr/>
          </p:nvSpPr>
          <p:spPr>
            <a:xfrm>
              <a:off x="5851599" y="2780089"/>
              <a:ext cx="393863" cy="447247"/>
            </a:xfrm>
            <a:custGeom>
              <a:avLst/>
              <a:gdLst/>
              <a:ahLst/>
              <a:cxnLst/>
              <a:rect l="l" t="t" r="r" b="b"/>
              <a:pathLst>
                <a:path w="2811" h="3192" extrusionOk="0">
                  <a:moveTo>
                    <a:pt x="1272" y="0"/>
                  </a:moveTo>
                  <a:cubicBezTo>
                    <a:pt x="917" y="77"/>
                    <a:pt x="596" y="274"/>
                    <a:pt x="364" y="557"/>
                  </a:cubicBezTo>
                  <a:cubicBezTo>
                    <a:pt x="129" y="844"/>
                    <a:pt x="0" y="1204"/>
                    <a:pt x="0" y="1576"/>
                  </a:cubicBezTo>
                  <a:cubicBezTo>
                    <a:pt x="0" y="2467"/>
                    <a:pt x="724" y="3191"/>
                    <a:pt x="1615" y="3191"/>
                  </a:cubicBezTo>
                  <a:cubicBezTo>
                    <a:pt x="2069" y="3191"/>
                    <a:pt x="2502" y="2999"/>
                    <a:pt x="2810" y="2660"/>
                  </a:cubicBezTo>
                  <a:lnTo>
                    <a:pt x="2767" y="2626"/>
                  </a:lnTo>
                  <a:cubicBezTo>
                    <a:pt x="2472" y="2947"/>
                    <a:pt x="2052" y="3136"/>
                    <a:pt x="1615" y="3136"/>
                  </a:cubicBezTo>
                  <a:cubicBezTo>
                    <a:pt x="754" y="3136"/>
                    <a:pt x="56" y="2437"/>
                    <a:pt x="56" y="1576"/>
                  </a:cubicBezTo>
                  <a:cubicBezTo>
                    <a:pt x="56" y="848"/>
                    <a:pt x="570" y="206"/>
                    <a:pt x="1281" y="51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8;p31">
              <a:extLst>
                <a:ext uri="{FF2B5EF4-FFF2-40B4-BE49-F238E27FC236}">
                  <a16:creationId xmlns:a16="http://schemas.microsoft.com/office/drawing/2014/main" id="{D64F2B57-190A-6970-755E-F35F5CCAD275}"/>
                </a:ext>
              </a:extLst>
            </p:cNvPr>
            <p:cNvSpPr/>
            <p:nvPr/>
          </p:nvSpPr>
          <p:spPr>
            <a:xfrm>
              <a:off x="6057988" y="2828008"/>
              <a:ext cx="128626" cy="129186"/>
            </a:xfrm>
            <a:custGeom>
              <a:avLst/>
              <a:gdLst/>
              <a:ahLst/>
              <a:cxnLst/>
              <a:rect l="l" t="t" r="r" b="b"/>
              <a:pathLst>
                <a:path w="918" h="922" extrusionOk="0">
                  <a:moveTo>
                    <a:pt x="459" y="56"/>
                  </a:moveTo>
                  <a:cubicBezTo>
                    <a:pt x="682" y="56"/>
                    <a:pt x="862" y="236"/>
                    <a:pt x="862" y="459"/>
                  </a:cubicBezTo>
                  <a:cubicBezTo>
                    <a:pt x="862" y="686"/>
                    <a:pt x="682" y="866"/>
                    <a:pt x="459" y="866"/>
                  </a:cubicBezTo>
                  <a:cubicBezTo>
                    <a:pt x="236" y="866"/>
                    <a:pt x="56" y="686"/>
                    <a:pt x="56" y="459"/>
                  </a:cubicBezTo>
                  <a:cubicBezTo>
                    <a:pt x="56" y="236"/>
                    <a:pt x="236" y="56"/>
                    <a:pt x="459" y="56"/>
                  </a:cubicBezTo>
                  <a:close/>
                  <a:moveTo>
                    <a:pt x="459" y="1"/>
                  </a:moveTo>
                  <a:cubicBezTo>
                    <a:pt x="206" y="1"/>
                    <a:pt x="1" y="206"/>
                    <a:pt x="1" y="459"/>
                  </a:cubicBezTo>
                  <a:cubicBezTo>
                    <a:pt x="1" y="716"/>
                    <a:pt x="206" y="922"/>
                    <a:pt x="459" y="922"/>
                  </a:cubicBezTo>
                  <a:cubicBezTo>
                    <a:pt x="712" y="922"/>
                    <a:pt x="917" y="716"/>
                    <a:pt x="917" y="459"/>
                  </a:cubicBezTo>
                  <a:cubicBezTo>
                    <a:pt x="917" y="206"/>
                    <a:pt x="712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9;p31">
              <a:extLst>
                <a:ext uri="{FF2B5EF4-FFF2-40B4-BE49-F238E27FC236}">
                  <a16:creationId xmlns:a16="http://schemas.microsoft.com/office/drawing/2014/main" id="{0DA61472-02AB-209D-5397-B441748A067B}"/>
                </a:ext>
              </a:extLst>
            </p:cNvPr>
            <p:cNvSpPr/>
            <p:nvPr/>
          </p:nvSpPr>
          <p:spPr>
            <a:xfrm>
              <a:off x="6179328" y="2658049"/>
              <a:ext cx="388959" cy="341320"/>
            </a:xfrm>
            <a:custGeom>
              <a:avLst/>
              <a:gdLst/>
              <a:ahLst/>
              <a:cxnLst/>
              <a:rect l="l" t="t" r="r" b="b"/>
              <a:pathLst>
                <a:path w="2776" h="2436" extrusionOk="0">
                  <a:moveTo>
                    <a:pt x="1386" y="1"/>
                  </a:moveTo>
                  <a:cubicBezTo>
                    <a:pt x="1167" y="1"/>
                    <a:pt x="946" y="59"/>
                    <a:pt x="745" y="181"/>
                  </a:cubicBezTo>
                  <a:cubicBezTo>
                    <a:pt x="176" y="537"/>
                    <a:pt x="0" y="1287"/>
                    <a:pt x="351" y="1861"/>
                  </a:cubicBezTo>
                  <a:cubicBezTo>
                    <a:pt x="583" y="2232"/>
                    <a:pt x="982" y="2436"/>
                    <a:pt x="1390" y="2436"/>
                  </a:cubicBezTo>
                  <a:cubicBezTo>
                    <a:pt x="1609" y="2436"/>
                    <a:pt x="1830" y="2377"/>
                    <a:pt x="2030" y="2255"/>
                  </a:cubicBezTo>
                  <a:cubicBezTo>
                    <a:pt x="2600" y="1899"/>
                    <a:pt x="2776" y="1150"/>
                    <a:pt x="2425" y="576"/>
                  </a:cubicBezTo>
                  <a:cubicBezTo>
                    <a:pt x="2193" y="204"/>
                    <a:pt x="1794" y="1"/>
                    <a:pt x="1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0;p31">
              <a:extLst>
                <a:ext uri="{FF2B5EF4-FFF2-40B4-BE49-F238E27FC236}">
                  <a16:creationId xmlns:a16="http://schemas.microsoft.com/office/drawing/2014/main" id="{DE4FA01D-A8BC-FB69-F11E-6E4DC3652138}"/>
                </a:ext>
              </a:extLst>
            </p:cNvPr>
            <p:cNvSpPr/>
            <p:nvPr/>
          </p:nvSpPr>
          <p:spPr>
            <a:xfrm>
              <a:off x="6182270" y="2703166"/>
              <a:ext cx="363318" cy="300266"/>
            </a:xfrm>
            <a:custGeom>
              <a:avLst/>
              <a:gdLst/>
              <a:ahLst/>
              <a:cxnLst/>
              <a:rect l="l" t="t" r="r" b="b"/>
              <a:pathLst>
                <a:path w="2593" h="2143" extrusionOk="0">
                  <a:moveTo>
                    <a:pt x="502" y="1"/>
                  </a:moveTo>
                  <a:cubicBezTo>
                    <a:pt x="82" y="403"/>
                    <a:pt x="0" y="1059"/>
                    <a:pt x="309" y="1551"/>
                  </a:cubicBezTo>
                  <a:cubicBezTo>
                    <a:pt x="544" y="1933"/>
                    <a:pt x="951" y="2143"/>
                    <a:pt x="1367" y="2143"/>
                  </a:cubicBezTo>
                  <a:cubicBezTo>
                    <a:pt x="1594" y="2143"/>
                    <a:pt x="1817" y="2083"/>
                    <a:pt x="2022" y="1954"/>
                  </a:cubicBezTo>
                  <a:cubicBezTo>
                    <a:pt x="2322" y="1770"/>
                    <a:pt x="2528" y="1466"/>
                    <a:pt x="2592" y="1123"/>
                  </a:cubicBezTo>
                  <a:lnTo>
                    <a:pt x="2536" y="1110"/>
                  </a:lnTo>
                  <a:cubicBezTo>
                    <a:pt x="2476" y="1440"/>
                    <a:pt x="2279" y="1731"/>
                    <a:pt x="1992" y="1907"/>
                  </a:cubicBezTo>
                  <a:cubicBezTo>
                    <a:pt x="1798" y="2028"/>
                    <a:pt x="1583" y="2085"/>
                    <a:pt x="1370" y="2085"/>
                  </a:cubicBezTo>
                  <a:cubicBezTo>
                    <a:pt x="972" y="2085"/>
                    <a:pt x="582" y="1884"/>
                    <a:pt x="356" y="1521"/>
                  </a:cubicBezTo>
                  <a:cubicBezTo>
                    <a:pt x="60" y="1050"/>
                    <a:pt x="142" y="425"/>
                    <a:pt x="540" y="39"/>
                  </a:cubicBezTo>
                  <a:lnTo>
                    <a:pt x="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1;p31">
              <a:extLst>
                <a:ext uri="{FF2B5EF4-FFF2-40B4-BE49-F238E27FC236}">
                  <a16:creationId xmlns:a16="http://schemas.microsoft.com/office/drawing/2014/main" id="{58BB0DED-2F41-E3FF-A59A-0CD31B1A5F36}"/>
                </a:ext>
              </a:extLst>
            </p:cNvPr>
            <p:cNvSpPr/>
            <p:nvPr/>
          </p:nvSpPr>
          <p:spPr>
            <a:xfrm>
              <a:off x="6307113" y="2689574"/>
              <a:ext cx="103965" cy="100743"/>
            </a:xfrm>
            <a:custGeom>
              <a:avLst/>
              <a:gdLst/>
              <a:ahLst/>
              <a:cxnLst/>
              <a:rect l="l" t="t" r="r" b="b"/>
              <a:pathLst>
                <a:path w="742" h="719" extrusionOk="0">
                  <a:moveTo>
                    <a:pt x="369" y="55"/>
                  </a:moveTo>
                  <a:cubicBezTo>
                    <a:pt x="395" y="55"/>
                    <a:pt x="416" y="59"/>
                    <a:pt x="442" y="64"/>
                  </a:cubicBezTo>
                  <a:cubicBezTo>
                    <a:pt x="519" y="85"/>
                    <a:pt x="587" y="132"/>
                    <a:pt x="630" y="201"/>
                  </a:cubicBezTo>
                  <a:cubicBezTo>
                    <a:pt x="716" y="342"/>
                    <a:pt x="673" y="530"/>
                    <a:pt x="532" y="620"/>
                  </a:cubicBezTo>
                  <a:cubicBezTo>
                    <a:pt x="483" y="650"/>
                    <a:pt x="428" y="664"/>
                    <a:pt x="373" y="664"/>
                  </a:cubicBezTo>
                  <a:cubicBezTo>
                    <a:pt x="271" y="664"/>
                    <a:pt x="171" y="614"/>
                    <a:pt x="112" y="522"/>
                  </a:cubicBezTo>
                  <a:cubicBezTo>
                    <a:pt x="69" y="449"/>
                    <a:pt x="56" y="368"/>
                    <a:pt x="73" y="291"/>
                  </a:cubicBezTo>
                  <a:cubicBezTo>
                    <a:pt x="95" y="213"/>
                    <a:pt x="142" y="145"/>
                    <a:pt x="210" y="102"/>
                  </a:cubicBezTo>
                  <a:cubicBezTo>
                    <a:pt x="262" y="72"/>
                    <a:pt x="313" y="55"/>
                    <a:pt x="369" y="55"/>
                  </a:cubicBezTo>
                  <a:close/>
                  <a:moveTo>
                    <a:pt x="366" y="0"/>
                  </a:moveTo>
                  <a:cubicBezTo>
                    <a:pt x="301" y="0"/>
                    <a:pt x="237" y="19"/>
                    <a:pt x="180" y="55"/>
                  </a:cubicBezTo>
                  <a:cubicBezTo>
                    <a:pt x="99" y="106"/>
                    <a:pt x="43" y="183"/>
                    <a:pt x="22" y="278"/>
                  </a:cubicBezTo>
                  <a:cubicBezTo>
                    <a:pt x="0" y="372"/>
                    <a:pt x="13" y="466"/>
                    <a:pt x="65" y="548"/>
                  </a:cubicBezTo>
                  <a:cubicBezTo>
                    <a:pt x="133" y="659"/>
                    <a:pt x="253" y="719"/>
                    <a:pt x="373" y="719"/>
                  </a:cubicBezTo>
                  <a:cubicBezTo>
                    <a:pt x="437" y="719"/>
                    <a:pt x="502" y="702"/>
                    <a:pt x="562" y="667"/>
                  </a:cubicBezTo>
                  <a:cubicBezTo>
                    <a:pt x="643" y="616"/>
                    <a:pt x="699" y="535"/>
                    <a:pt x="720" y="440"/>
                  </a:cubicBezTo>
                  <a:cubicBezTo>
                    <a:pt x="742" y="351"/>
                    <a:pt x="729" y="252"/>
                    <a:pt x="677" y="171"/>
                  </a:cubicBezTo>
                  <a:cubicBezTo>
                    <a:pt x="626" y="89"/>
                    <a:pt x="549" y="34"/>
                    <a:pt x="455" y="12"/>
                  </a:cubicBezTo>
                  <a:cubicBezTo>
                    <a:pt x="425" y="4"/>
                    <a:pt x="396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2;p31">
              <a:extLst>
                <a:ext uri="{FF2B5EF4-FFF2-40B4-BE49-F238E27FC236}">
                  <a16:creationId xmlns:a16="http://schemas.microsoft.com/office/drawing/2014/main" id="{3159944D-1321-D51D-036E-47615A7FA86E}"/>
                </a:ext>
              </a:extLst>
            </p:cNvPr>
            <p:cNvSpPr/>
            <p:nvPr/>
          </p:nvSpPr>
          <p:spPr>
            <a:xfrm>
              <a:off x="6057428" y="2258721"/>
              <a:ext cx="177245" cy="155247"/>
            </a:xfrm>
            <a:custGeom>
              <a:avLst/>
              <a:gdLst/>
              <a:ahLst/>
              <a:cxnLst/>
              <a:rect l="l" t="t" r="r" b="b"/>
              <a:pathLst>
                <a:path w="1265" h="1108" extrusionOk="0">
                  <a:moveTo>
                    <a:pt x="633" y="0"/>
                  </a:moveTo>
                  <a:cubicBezTo>
                    <a:pt x="533" y="0"/>
                    <a:pt x="433" y="28"/>
                    <a:pt x="343" y="84"/>
                  </a:cubicBezTo>
                  <a:cubicBezTo>
                    <a:pt x="82" y="243"/>
                    <a:pt x="1" y="586"/>
                    <a:pt x="163" y="847"/>
                  </a:cubicBezTo>
                  <a:cubicBezTo>
                    <a:pt x="267" y="1015"/>
                    <a:pt x="449" y="1108"/>
                    <a:pt x="636" y="1108"/>
                  </a:cubicBezTo>
                  <a:cubicBezTo>
                    <a:pt x="735" y="1108"/>
                    <a:pt x="835" y="1082"/>
                    <a:pt x="926" y="1027"/>
                  </a:cubicBezTo>
                  <a:cubicBezTo>
                    <a:pt x="1183" y="864"/>
                    <a:pt x="1264" y="521"/>
                    <a:pt x="1106" y="264"/>
                  </a:cubicBezTo>
                  <a:cubicBezTo>
                    <a:pt x="1000" y="94"/>
                    <a:pt x="818" y="0"/>
                    <a:pt x="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3;p31">
              <a:extLst>
                <a:ext uri="{FF2B5EF4-FFF2-40B4-BE49-F238E27FC236}">
                  <a16:creationId xmlns:a16="http://schemas.microsoft.com/office/drawing/2014/main" id="{90000816-9ED3-8762-36CD-E59F85503225}"/>
                </a:ext>
              </a:extLst>
            </p:cNvPr>
            <p:cNvSpPr/>
            <p:nvPr/>
          </p:nvSpPr>
          <p:spPr>
            <a:xfrm>
              <a:off x="6059249" y="2279458"/>
              <a:ext cx="165196" cy="136332"/>
            </a:xfrm>
            <a:custGeom>
              <a:avLst/>
              <a:gdLst/>
              <a:ahLst/>
              <a:cxnLst/>
              <a:rect l="l" t="t" r="r" b="b"/>
              <a:pathLst>
                <a:path w="1179" h="973" extrusionOk="0">
                  <a:moveTo>
                    <a:pt x="227" y="1"/>
                  </a:moveTo>
                  <a:cubicBezTo>
                    <a:pt x="35" y="181"/>
                    <a:pt x="0" y="480"/>
                    <a:pt x="137" y="703"/>
                  </a:cubicBezTo>
                  <a:cubicBezTo>
                    <a:pt x="245" y="879"/>
                    <a:pt x="433" y="973"/>
                    <a:pt x="621" y="973"/>
                  </a:cubicBezTo>
                  <a:cubicBezTo>
                    <a:pt x="724" y="973"/>
                    <a:pt x="827" y="943"/>
                    <a:pt x="917" y="887"/>
                  </a:cubicBezTo>
                  <a:cubicBezTo>
                    <a:pt x="1054" y="802"/>
                    <a:pt x="1148" y="665"/>
                    <a:pt x="1178" y="510"/>
                  </a:cubicBezTo>
                  <a:lnTo>
                    <a:pt x="1153" y="506"/>
                  </a:lnTo>
                  <a:cubicBezTo>
                    <a:pt x="1123" y="656"/>
                    <a:pt x="1033" y="785"/>
                    <a:pt x="904" y="866"/>
                  </a:cubicBezTo>
                  <a:cubicBezTo>
                    <a:pt x="816" y="921"/>
                    <a:pt x="719" y="947"/>
                    <a:pt x="622" y="947"/>
                  </a:cubicBezTo>
                  <a:cubicBezTo>
                    <a:pt x="440" y="947"/>
                    <a:pt x="262" y="855"/>
                    <a:pt x="159" y="690"/>
                  </a:cubicBezTo>
                  <a:cubicBezTo>
                    <a:pt x="26" y="476"/>
                    <a:pt x="65" y="193"/>
                    <a:pt x="245" y="18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4;p31">
              <a:extLst>
                <a:ext uri="{FF2B5EF4-FFF2-40B4-BE49-F238E27FC236}">
                  <a16:creationId xmlns:a16="http://schemas.microsoft.com/office/drawing/2014/main" id="{BEDD0732-3205-3478-6269-6C7E4E54AD02}"/>
                </a:ext>
              </a:extLst>
            </p:cNvPr>
            <p:cNvSpPr/>
            <p:nvPr/>
          </p:nvSpPr>
          <p:spPr>
            <a:xfrm>
              <a:off x="6115716" y="2273153"/>
              <a:ext cx="49881" cy="46098"/>
            </a:xfrm>
            <a:custGeom>
              <a:avLst/>
              <a:gdLst/>
              <a:ahLst/>
              <a:cxnLst/>
              <a:rect l="l" t="t" r="r" b="b"/>
              <a:pathLst>
                <a:path w="356" h="329" extrusionOk="0">
                  <a:moveTo>
                    <a:pt x="171" y="24"/>
                  </a:moveTo>
                  <a:cubicBezTo>
                    <a:pt x="214" y="24"/>
                    <a:pt x="261" y="50"/>
                    <a:pt x="287" y="93"/>
                  </a:cubicBezTo>
                  <a:cubicBezTo>
                    <a:pt x="326" y="157"/>
                    <a:pt x="308" y="243"/>
                    <a:pt x="244" y="281"/>
                  </a:cubicBezTo>
                  <a:cubicBezTo>
                    <a:pt x="219" y="294"/>
                    <a:pt x="194" y="302"/>
                    <a:pt x="167" y="302"/>
                  </a:cubicBezTo>
                  <a:cubicBezTo>
                    <a:pt x="157" y="302"/>
                    <a:pt x="147" y="301"/>
                    <a:pt x="137" y="298"/>
                  </a:cubicBezTo>
                  <a:cubicBezTo>
                    <a:pt x="103" y="290"/>
                    <a:pt x="73" y="268"/>
                    <a:pt x="51" y="234"/>
                  </a:cubicBezTo>
                  <a:cubicBezTo>
                    <a:pt x="34" y="204"/>
                    <a:pt x="26" y="166"/>
                    <a:pt x="34" y="131"/>
                  </a:cubicBezTo>
                  <a:cubicBezTo>
                    <a:pt x="43" y="97"/>
                    <a:pt x="64" y="67"/>
                    <a:pt x="99" y="46"/>
                  </a:cubicBezTo>
                  <a:cubicBezTo>
                    <a:pt x="120" y="33"/>
                    <a:pt x="146" y="24"/>
                    <a:pt x="171" y="24"/>
                  </a:cubicBezTo>
                  <a:close/>
                  <a:moveTo>
                    <a:pt x="168" y="0"/>
                  </a:moveTo>
                  <a:cubicBezTo>
                    <a:pt x="139" y="0"/>
                    <a:pt x="111" y="8"/>
                    <a:pt x="86" y="24"/>
                  </a:cubicBezTo>
                  <a:cubicBezTo>
                    <a:pt x="47" y="46"/>
                    <a:pt x="21" y="84"/>
                    <a:pt x="9" y="127"/>
                  </a:cubicBezTo>
                  <a:cubicBezTo>
                    <a:pt x="0" y="170"/>
                    <a:pt x="9" y="213"/>
                    <a:pt x="30" y="251"/>
                  </a:cubicBezTo>
                  <a:cubicBezTo>
                    <a:pt x="60" y="298"/>
                    <a:pt x="116" y="328"/>
                    <a:pt x="171" y="328"/>
                  </a:cubicBezTo>
                  <a:cubicBezTo>
                    <a:pt x="201" y="328"/>
                    <a:pt x="227" y="320"/>
                    <a:pt x="257" y="303"/>
                  </a:cubicBezTo>
                  <a:cubicBezTo>
                    <a:pt x="334" y="256"/>
                    <a:pt x="356" y="153"/>
                    <a:pt x="308" y="76"/>
                  </a:cubicBezTo>
                  <a:cubicBezTo>
                    <a:pt x="278" y="28"/>
                    <a:pt x="223" y="0"/>
                    <a:pt x="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5;p31">
              <a:extLst>
                <a:ext uri="{FF2B5EF4-FFF2-40B4-BE49-F238E27FC236}">
                  <a16:creationId xmlns:a16="http://schemas.microsoft.com/office/drawing/2014/main" id="{963F639A-D58B-2F80-E351-6BD824C69088}"/>
                </a:ext>
              </a:extLst>
            </p:cNvPr>
            <p:cNvSpPr/>
            <p:nvPr/>
          </p:nvSpPr>
          <p:spPr>
            <a:xfrm>
              <a:off x="5963831" y="2149852"/>
              <a:ext cx="94998" cy="93737"/>
            </a:xfrm>
            <a:custGeom>
              <a:avLst/>
              <a:gdLst/>
              <a:ahLst/>
              <a:cxnLst/>
              <a:rect l="l" t="t" r="r" b="b"/>
              <a:pathLst>
                <a:path w="678" h="669" extrusionOk="0">
                  <a:moveTo>
                    <a:pt x="342" y="0"/>
                  </a:moveTo>
                  <a:cubicBezTo>
                    <a:pt x="340" y="0"/>
                    <a:pt x="337" y="0"/>
                    <a:pt x="334" y="0"/>
                  </a:cubicBezTo>
                  <a:cubicBezTo>
                    <a:pt x="146" y="0"/>
                    <a:pt x="0" y="155"/>
                    <a:pt x="5" y="339"/>
                  </a:cubicBezTo>
                  <a:cubicBezTo>
                    <a:pt x="5" y="520"/>
                    <a:pt x="154" y="669"/>
                    <a:pt x="335" y="669"/>
                  </a:cubicBezTo>
                  <a:cubicBezTo>
                    <a:pt x="338" y="669"/>
                    <a:pt x="340" y="669"/>
                    <a:pt x="343" y="669"/>
                  </a:cubicBezTo>
                  <a:cubicBezTo>
                    <a:pt x="527" y="664"/>
                    <a:pt x="677" y="514"/>
                    <a:pt x="673" y="326"/>
                  </a:cubicBezTo>
                  <a:cubicBezTo>
                    <a:pt x="669" y="144"/>
                    <a:pt x="523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6;p31">
              <a:extLst>
                <a:ext uri="{FF2B5EF4-FFF2-40B4-BE49-F238E27FC236}">
                  <a16:creationId xmlns:a16="http://schemas.microsoft.com/office/drawing/2014/main" id="{1EB50281-2C6A-33EA-494E-3FBF0CA29D85}"/>
                </a:ext>
              </a:extLst>
            </p:cNvPr>
            <p:cNvSpPr/>
            <p:nvPr/>
          </p:nvSpPr>
          <p:spPr>
            <a:xfrm>
              <a:off x="5962570" y="2149852"/>
              <a:ext cx="84770" cy="94998"/>
            </a:xfrm>
            <a:custGeom>
              <a:avLst/>
              <a:gdLst/>
              <a:ahLst/>
              <a:cxnLst/>
              <a:rect l="l" t="t" r="r" b="b"/>
              <a:pathLst>
                <a:path w="605" h="678" extrusionOk="0">
                  <a:moveTo>
                    <a:pt x="271" y="0"/>
                  </a:moveTo>
                  <a:cubicBezTo>
                    <a:pt x="112" y="35"/>
                    <a:pt x="1" y="180"/>
                    <a:pt x="5" y="339"/>
                  </a:cubicBezTo>
                  <a:cubicBezTo>
                    <a:pt x="5" y="463"/>
                    <a:pt x="74" y="570"/>
                    <a:pt x="172" y="626"/>
                  </a:cubicBezTo>
                  <a:cubicBezTo>
                    <a:pt x="223" y="660"/>
                    <a:pt x="288" y="677"/>
                    <a:pt x="352" y="677"/>
                  </a:cubicBezTo>
                  <a:cubicBezTo>
                    <a:pt x="450" y="673"/>
                    <a:pt x="540" y="630"/>
                    <a:pt x="605" y="562"/>
                  </a:cubicBezTo>
                  <a:lnTo>
                    <a:pt x="592" y="549"/>
                  </a:lnTo>
                  <a:cubicBezTo>
                    <a:pt x="532" y="617"/>
                    <a:pt x="446" y="660"/>
                    <a:pt x="352" y="660"/>
                  </a:cubicBezTo>
                  <a:cubicBezTo>
                    <a:pt x="349" y="660"/>
                    <a:pt x="347" y="660"/>
                    <a:pt x="344" y="660"/>
                  </a:cubicBezTo>
                  <a:cubicBezTo>
                    <a:pt x="168" y="660"/>
                    <a:pt x="22" y="516"/>
                    <a:pt x="22" y="339"/>
                  </a:cubicBezTo>
                  <a:cubicBezTo>
                    <a:pt x="18" y="185"/>
                    <a:pt x="125" y="48"/>
                    <a:pt x="275" y="13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7;p31">
              <a:extLst>
                <a:ext uri="{FF2B5EF4-FFF2-40B4-BE49-F238E27FC236}">
                  <a16:creationId xmlns:a16="http://schemas.microsoft.com/office/drawing/2014/main" id="{DA5C5947-6BEA-7EFA-981F-6CA565C4ED0B}"/>
                </a:ext>
              </a:extLst>
            </p:cNvPr>
            <p:cNvSpPr/>
            <p:nvPr/>
          </p:nvSpPr>
          <p:spPr>
            <a:xfrm>
              <a:off x="6006426" y="2159379"/>
              <a:ext cx="27743" cy="28023"/>
            </a:xfrm>
            <a:custGeom>
              <a:avLst/>
              <a:gdLst/>
              <a:ahLst/>
              <a:cxnLst/>
              <a:rect l="l" t="t" r="r" b="b"/>
              <a:pathLst>
                <a:path w="198" h="200" extrusionOk="0">
                  <a:moveTo>
                    <a:pt x="99" y="18"/>
                  </a:moveTo>
                  <a:cubicBezTo>
                    <a:pt x="112" y="18"/>
                    <a:pt x="129" y="22"/>
                    <a:pt x="142" y="31"/>
                  </a:cubicBezTo>
                  <a:cubicBezTo>
                    <a:pt x="167" y="44"/>
                    <a:pt x="180" y="69"/>
                    <a:pt x="185" y="99"/>
                  </a:cubicBezTo>
                  <a:cubicBezTo>
                    <a:pt x="185" y="147"/>
                    <a:pt x="146" y="185"/>
                    <a:pt x="99" y="185"/>
                  </a:cubicBezTo>
                  <a:cubicBezTo>
                    <a:pt x="78" y="185"/>
                    <a:pt x="56" y="177"/>
                    <a:pt x="39" y="159"/>
                  </a:cubicBezTo>
                  <a:cubicBezTo>
                    <a:pt x="26" y="147"/>
                    <a:pt x="18" y="125"/>
                    <a:pt x="13" y="104"/>
                  </a:cubicBezTo>
                  <a:cubicBezTo>
                    <a:pt x="13" y="78"/>
                    <a:pt x="22" y="61"/>
                    <a:pt x="39" y="44"/>
                  </a:cubicBezTo>
                  <a:cubicBezTo>
                    <a:pt x="56" y="27"/>
                    <a:pt x="73" y="18"/>
                    <a:pt x="99" y="18"/>
                  </a:cubicBezTo>
                  <a:close/>
                  <a:moveTo>
                    <a:pt x="99" y="1"/>
                  </a:moveTo>
                  <a:cubicBezTo>
                    <a:pt x="69" y="1"/>
                    <a:pt x="48" y="14"/>
                    <a:pt x="26" y="31"/>
                  </a:cubicBezTo>
                  <a:cubicBezTo>
                    <a:pt x="9" y="52"/>
                    <a:pt x="0" y="78"/>
                    <a:pt x="0" y="104"/>
                  </a:cubicBezTo>
                  <a:cubicBezTo>
                    <a:pt x="0" y="138"/>
                    <a:pt x="22" y="168"/>
                    <a:pt x="48" y="185"/>
                  </a:cubicBezTo>
                  <a:cubicBezTo>
                    <a:pt x="62" y="192"/>
                    <a:pt x="76" y="199"/>
                    <a:pt x="90" y="199"/>
                  </a:cubicBezTo>
                  <a:cubicBezTo>
                    <a:pt x="93" y="199"/>
                    <a:pt x="96" y="199"/>
                    <a:pt x="99" y="198"/>
                  </a:cubicBezTo>
                  <a:cubicBezTo>
                    <a:pt x="155" y="198"/>
                    <a:pt x="197" y="155"/>
                    <a:pt x="197" y="99"/>
                  </a:cubicBezTo>
                  <a:cubicBezTo>
                    <a:pt x="197" y="44"/>
                    <a:pt x="150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8;p31">
              <a:extLst>
                <a:ext uri="{FF2B5EF4-FFF2-40B4-BE49-F238E27FC236}">
                  <a16:creationId xmlns:a16="http://schemas.microsoft.com/office/drawing/2014/main" id="{E34783D8-F682-6E11-FD44-7FC247CC596F}"/>
                </a:ext>
              </a:extLst>
            </p:cNvPr>
            <p:cNvSpPr/>
            <p:nvPr/>
          </p:nvSpPr>
          <p:spPr>
            <a:xfrm>
              <a:off x="6065274" y="2550160"/>
              <a:ext cx="94858" cy="93737"/>
            </a:xfrm>
            <a:custGeom>
              <a:avLst/>
              <a:gdLst/>
              <a:ahLst/>
              <a:cxnLst/>
              <a:rect l="l" t="t" r="r" b="b"/>
              <a:pathLst>
                <a:path w="677" h="669" extrusionOk="0">
                  <a:moveTo>
                    <a:pt x="342" y="0"/>
                  </a:moveTo>
                  <a:cubicBezTo>
                    <a:pt x="340" y="0"/>
                    <a:pt x="337" y="0"/>
                    <a:pt x="334" y="0"/>
                  </a:cubicBezTo>
                  <a:cubicBezTo>
                    <a:pt x="146" y="0"/>
                    <a:pt x="0" y="155"/>
                    <a:pt x="4" y="339"/>
                  </a:cubicBezTo>
                  <a:cubicBezTo>
                    <a:pt x="4" y="521"/>
                    <a:pt x="154" y="669"/>
                    <a:pt x="335" y="669"/>
                  </a:cubicBezTo>
                  <a:cubicBezTo>
                    <a:pt x="338" y="669"/>
                    <a:pt x="340" y="669"/>
                    <a:pt x="343" y="669"/>
                  </a:cubicBezTo>
                  <a:cubicBezTo>
                    <a:pt x="527" y="664"/>
                    <a:pt x="677" y="515"/>
                    <a:pt x="673" y="326"/>
                  </a:cubicBezTo>
                  <a:cubicBezTo>
                    <a:pt x="668" y="144"/>
                    <a:pt x="523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9;p31">
              <a:extLst>
                <a:ext uri="{FF2B5EF4-FFF2-40B4-BE49-F238E27FC236}">
                  <a16:creationId xmlns:a16="http://schemas.microsoft.com/office/drawing/2014/main" id="{6ABD1A8E-B910-24FC-CE6D-7D7C0EE0A9B0}"/>
                </a:ext>
              </a:extLst>
            </p:cNvPr>
            <p:cNvSpPr/>
            <p:nvPr/>
          </p:nvSpPr>
          <p:spPr>
            <a:xfrm>
              <a:off x="6064013" y="2550160"/>
              <a:ext cx="84770" cy="94998"/>
            </a:xfrm>
            <a:custGeom>
              <a:avLst/>
              <a:gdLst/>
              <a:ahLst/>
              <a:cxnLst/>
              <a:rect l="l" t="t" r="r" b="b"/>
              <a:pathLst>
                <a:path w="605" h="678" extrusionOk="0">
                  <a:moveTo>
                    <a:pt x="270" y="0"/>
                  </a:moveTo>
                  <a:cubicBezTo>
                    <a:pt x="112" y="35"/>
                    <a:pt x="1" y="180"/>
                    <a:pt x="5" y="339"/>
                  </a:cubicBezTo>
                  <a:cubicBezTo>
                    <a:pt x="5" y="463"/>
                    <a:pt x="73" y="570"/>
                    <a:pt x="172" y="626"/>
                  </a:cubicBezTo>
                  <a:cubicBezTo>
                    <a:pt x="223" y="660"/>
                    <a:pt x="288" y="677"/>
                    <a:pt x="352" y="677"/>
                  </a:cubicBezTo>
                  <a:cubicBezTo>
                    <a:pt x="450" y="673"/>
                    <a:pt x="540" y="630"/>
                    <a:pt x="605" y="562"/>
                  </a:cubicBezTo>
                  <a:lnTo>
                    <a:pt x="592" y="549"/>
                  </a:lnTo>
                  <a:cubicBezTo>
                    <a:pt x="532" y="617"/>
                    <a:pt x="446" y="660"/>
                    <a:pt x="352" y="660"/>
                  </a:cubicBezTo>
                  <a:cubicBezTo>
                    <a:pt x="349" y="660"/>
                    <a:pt x="347" y="660"/>
                    <a:pt x="344" y="660"/>
                  </a:cubicBezTo>
                  <a:cubicBezTo>
                    <a:pt x="168" y="660"/>
                    <a:pt x="22" y="516"/>
                    <a:pt x="18" y="339"/>
                  </a:cubicBezTo>
                  <a:cubicBezTo>
                    <a:pt x="18" y="185"/>
                    <a:pt x="125" y="48"/>
                    <a:pt x="270" y="13"/>
                  </a:cubicBezTo>
                  <a:lnTo>
                    <a:pt x="2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0;p31">
              <a:extLst>
                <a:ext uri="{FF2B5EF4-FFF2-40B4-BE49-F238E27FC236}">
                  <a16:creationId xmlns:a16="http://schemas.microsoft.com/office/drawing/2014/main" id="{5756482A-4469-3424-9001-6832F2FDACCD}"/>
                </a:ext>
              </a:extLst>
            </p:cNvPr>
            <p:cNvSpPr/>
            <p:nvPr/>
          </p:nvSpPr>
          <p:spPr>
            <a:xfrm>
              <a:off x="6107869" y="2559828"/>
              <a:ext cx="27743" cy="27883"/>
            </a:xfrm>
            <a:custGeom>
              <a:avLst/>
              <a:gdLst/>
              <a:ahLst/>
              <a:cxnLst/>
              <a:rect l="l" t="t" r="r" b="b"/>
              <a:pathLst>
                <a:path w="198" h="199" extrusionOk="0">
                  <a:moveTo>
                    <a:pt x="99" y="17"/>
                  </a:moveTo>
                  <a:cubicBezTo>
                    <a:pt x="112" y="17"/>
                    <a:pt x="129" y="21"/>
                    <a:pt x="142" y="30"/>
                  </a:cubicBezTo>
                  <a:cubicBezTo>
                    <a:pt x="167" y="43"/>
                    <a:pt x="180" y="69"/>
                    <a:pt x="180" y="99"/>
                  </a:cubicBezTo>
                  <a:cubicBezTo>
                    <a:pt x="185" y="146"/>
                    <a:pt x="146" y="184"/>
                    <a:pt x="99" y="184"/>
                  </a:cubicBezTo>
                  <a:cubicBezTo>
                    <a:pt x="77" y="184"/>
                    <a:pt x="56" y="176"/>
                    <a:pt x="39" y="159"/>
                  </a:cubicBezTo>
                  <a:cubicBezTo>
                    <a:pt x="26" y="146"/>
                    <a:pt x="13" y="124"/>
                    <a:pt x="13" y="103"/>
                  </a:cubicBezTo>
                  <a:cubicBezTo>
                    <a:pt x="13" y="77"/>
                    <a:pt x="22" y="60"/>
                    <a:pt x="39" y="43"/>
                  </a:cubicBezTo>
                  <a:cubicBezTo>
                    <a:pt x="56" y="26"/>
                    <a:pt x="73" y="17"/>
                    <a:pt x="99" y="17"/>
                  </a:cubicBezTo>
                  <a:close/>
                  <a:moveTo>
                    <a:pt x="99" y="0"/>
                  </a:moveTo>
                  <a:cubicBezTo>
                    <a:pt x="69" y="0"/>
                    <a:pt x="47" y="13"/>
                    <a:pt x="26" y="30"/>
                  </a:cubicBezTo>
                  <a:cubicBezTo>
                    <a:pt x="9" y="51"/>
                    <a:pt x="0" y="77"/>
                    <a:pt x="0" y="103"/>
                  </a:cubicBezTo>
                  <a:cubicBezTo>
                    <a:pt x="0" y="137"/>
                    <a:pt x="17" y="167"/>
                    <a:pt x="47" y="184"/>
                  </a:cubicBezTo>
                  <a:cubicBezTo>
                    <a:pt x="61" y="191"/>
                    <a:pt x="75" y="198"/>
                    <a:pt x="89" y="198"/>
                  </a:cubicBezTo>
                  <a:cubicBezTo>
                    <a:pt x="93" y="198"/>
                    <a:pt x="96" y="198"/>
                    <a:pt x="99" y="197"/>
                  </a:cubicBezTo>
                  <a:cubicBezTo>
                    <a:pt x="155" y="197"/>
                    <a:pt x="197" y="154"/>
                    <a:pt x="197" y="99"/>
                  </a:cubicBezTo>
                  <a:cubicBezTo>
                    <a:pt x="197" y="43"/>
                    <a:pt x="150" y="0"/>
                    <a:pt x="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1;p31">
              <a:extLst>
                <a:ext uri="{FF2B5EF4-FFF2-40B4-BE49-F238E27FC236}">
                  <a16:creationId xmlns:a16="http://schemas.microsoft.com/office/drawing/2014/main" id="{1552E249-E142-0DE9-6C15-EFA3AEB315B6}"/>
                </a:ext>
              </a:extLst>
            </p:cNvPr>
            <p:cNvSpPr/>
            <p:nvPr/>
          </p:nvSpPr>
          <p:spPr>
            <a:xfrm>
              <a:off x="6496828" y="2326256"/>
              <a:ext cx="94858" cy="93877"/>
            </a:xfrm>
            <a:custGeom>
              <a:avLst/>
              <a:gdLst/>
              <a:ahLst/>
              <a:cxnLst/>
              <a:rect l="l" t="t" r="r" b="b"/>
              <a:pathLst>
                <a:path w="677" h="670" extrusionOk="0">
                  <a:moveTo>
                    <a:pt x="342" y="1"/>
                  </a:moveTo>
                  <a:cubicBezTo>
                    <a:pt x="339" y="1"/>
                    <a:pt x="337" y="1"/>
                    <a:pt x="334" y="1"/>
                  </a:cubicBezTo>
                  <a:cubicBezTo>
                    <a:pt x="146" y="5"/>
                    <a:pt x="0" y="155"/>
                    <a:pt x="4" y="343"/>
                  </a:cubicBezTo>
                  <a:cubicBezTo>
                    <a:pt x="4" y="525"/>
                    <a:pt x="154" y="669"/>
                    <a:pt x="335" y="669"/>
                  </a:cubicBezTo>
                  <a:cubicBezTo>
                    <a:pt x="337" y="669"/>
                    <a:pt x="340" y="669"/>
                    <a:pt x="343" y="669"/>
                  </a:cubicBezTo>
                  <a:cubicBezTo>
                    <a:pt x="527" y="669"/>
                    <a:pt x="677" y="515"/>
                    <a:pt x="673" y="331"/>
                  </a:cubicBezTo>
                  <a:cubicBezTo>
                    <a:pt x="668" y="149"/>
                    <a:pt x="523" y="1"/>
                    <a:pt x="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2;p31">
              <a:extLst>
                <a:ext uri="{FF2B5EF4-FFF2-40B4-BE49-F238E27FC236}">
                  <a16:creationId xmlns:a16="http://schemas.microsoft.com/office/drawing/2014/main" id="{369D670B-4835-8B2E-464E-FE8239D52233}"/>
                </a:ext>
              </a:extLst>
            </p:cNvPr>
            <p:cNvSpPr/>
            <p:nvPr/>
          </p:nvSpPr>
          <p:spPr>
            <a:xfrm>
              <a:off x="6495567" y="2326256"/>
              <a:ext cx="84770" cy="95138"/>
            </a:xfrm>
            <a:custGeom>
              <a:avLst/>
              <a:gdLst/>
              <a:ahLst/>
              <a:cxnLst/>
              <a:rect l="l" t="t" r="r" b="b"/>
              <a:pathLst>
                <a:path w="605" h="679" extrusionOk="0">
                  <a:moveTo>
                    <a:pt x="270" y="1"/>
                  </a:moveTo>
                  <a:cubicBezTo>
                    <a:pt x="112" y="39"/>
                    <a:pt x="0" y="181"/>
                    <a:pt x="5" y="343"/>
                  </a:cubicBezTo>
                  <a:cubicBezTo>
                    <a:pt x="5" y="463"/>
                    <a:pt x="73" y="570"/>
                    <a:pt x="172" y="630"/>
                  </a:cubicBezTo>
                  <a:cubicBezTo>
                    <a:pt x="219" y="658"/>
                    <a:pt x="277" y="678"/>
                    <a:pt x="335" y="678"/>
                  </a:cubicBezTo>
                  <a:cubicBezTo>
                    <a:pt x="341" y="678"/>
                    <a:pt x="346" y="678"/>
                    <a:pt x="352" y="678"/>
                  </a:cubicBezTo>
                  <a:cubicBezTo>
                    <a:pt x="450" y="678"/>
                    <a:pt x="540" y="635"/>
                    <a:pt x="604" y="562"/>
                  </a:cubicBezTo>
                  <a:lnTo>
                    <a:pt x="592" y="553"/>
                  </a:lnTo>
                  <a:cubicBezTo>
                    <a:pt x="532" y="622"/>
                    <a:pt x="446" y="660"/>
                    <a:pt x="352" y="665"/>
                  </a:cubicBezTo>
                  <a:cubicBezTo>
                    <a:pt x="172" y="665"/>
                    <a:pt x="22" y="523"/>
                    <a:pt x="18" y="339"/>
                  </a:cubicBezTo>
                  <a:cubicBezTo>
                    <a:pt x="18" y="189"/>
                    <a:pt x="125" y="52"/>
                    <a:pt x="270" y="1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3;p31">
              <a:extLst>
                <a:ext uri="{FF2B5EF4-FFF2-40B4-BE49-F238E27FC236}">
                  <a16:creationId xmlns:a16="http://schemas.microsoft.com/office/drawing/2014/main" id="{4E768D4F-ABCF-5BE6-DBEE-6B7D57014F32}"/>
                </a:ext>
              </a:extLst>
            </p:cNvPr>
            <p:cNvSpPr/>
            <p:nvPr/>
          </p:nvSpPr>
          <p:spPr>
            <a:xfrm>
              <a:off x="6251907" y="2146629"/>
              <a:ext cx="212554" cy="189996"/>
            </a:xfrm>
            <a:custGeom>
              <a:avLst/>
              <a:gdLst/>
              <a:ahLst/>
              <a:cxnLst/>
              <a:rect l="l" t="t" r="r" b="b"/>
              <a:pathLst>
                <a:path w="1517" h="1356" extrusionOk="0">
                  <a:moveTo>
                    <a:pt x="758" y="0"/>
                  </a:moveTo>
                  <a:cubicBezTo>
                    <a:pt x="568" y="0"/>
                    <a:pt x="378" y="80"/>
                    <a:pt x="245" y="238"/>
                  </a:cubicBezTo>
                  <a:cubicBezTo>
                    <a:pt x="0" y="520"/>
                    <a:pt x="35" y="949"/>
                    <a:pt x="317" y="1193"/>
                  </a:cubicBezTo>
                  <a:cubicBezTo>
                    <a:pt x="446" y="1302"/>
                    <a:pt x="604" y="1356"/>
                    <a:pt x="760" y="1356"/>
                  </a:cubicBezTo>
                  <a:cubicBezTo>
                    <a:pt x="951" y="1356"/>
                    <a:pt x="1140" y="1276"/>
                    <a:pt x="1273" y="1120"/>
                  </a:cubicBezTo>
                  <a:cubicBezTo>
                    <a:pt x="1517" y="833"/>
                    <a:pt x="1487" y="405"/>
                    <a:pt x="1200" y="165"/>
                  </a:cubicBezTo>
                  <a:cubicBezTo>
                    <a:pt x="1072" y="54"/>
                    <a:pt x="915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4;p31">
              <a:extLst>
                <a:ext uri="{FF2B5EF4-FFF2-40B4-BE49-F238E27FC236}">
                  <a16:creationId xmlns:a16="http://schemas.microsoft.com/office/drawing/2014/main" id="{A4B4E6F1-8B2E-B035-4349-BD65A3615A5A}"/>
                </a:ext>
              </a:extLst>
            </p:cNvPr>
            <p:cNvSpPr/>
            <p:nvPr/>
          </p:nvSpPr>
          <p:spPr>
            <a:xfrm>
              <a:off x="6250646" y="2195389"/>
              <a:ext cx="207791" cy="143618"/>
            </a:xfrm>
            <a:custGeom>
              <a:avLst/>
              <a:gdLst/>
              <a:ahLst/>
              <a:cxnLst/>
              <a:rect l="l" t="t" r="r" b="b"/>
              <a:pathLst>
                <a:path w="1483" h="1025" extrusionOk="0">
                  <a:moveTo>
                    <a:pt x="155" y="1"/>
                  </a:moveTo>
                  <a:lnTo>
                    <a:pt x="155" y="1"/>
                  </a:lnTo>
                  <a:cubicBezTo>
                    <a:pt x="1" y="288"/>
                    <a:pt x="69" y="648"/>
                    <a:pt x="318" y="858"/>
                  </a:cubicBezTo>
                  <a:cubicBezTo>
                    <a:pt x="447" y="969"/>
                    <a:pt x="607" y="1025"/>
                    <a:pt x="767" y="1025"/>
                  </a:cubicBezTo>
                  <a:cubicBezTo>
                    <a:pt x="839" y="1025"/>
                    <a:pt x="912" y="1013"/>
                    <a:pt x="982" y="990"/>
                  </a:cubicBezTo>
                  <a:cubicBezTo>
                    <a:pt x="1097" y="952"/>
                    <a:pt x="1209" y="883"/>
                    <a:pt x="1294" y="781"/>
                  </a:cubicBezTo>
                  <a:cubicBezTo>
                    <a:pt x="1423" y="635"/>
                    <a:pt x="1483" y="438"/>
                    <a:pt x="1457" y="245"/>
                  </a:cubicBezTo>
                  <a:lnTo>
                    <a:pt x="1457" y="245"/>
                  </a:lnTo>
                  <a:lnTo>
                    <a:pt x="1427" y="249"/>
                  </a:lnTo>
                  <a:cubicBezTo>
                    <a:pt x="1449" y="434"/>
                    <a:pt x="1393" y="622"/>
                    <a:pt x="1273" y="763"/>
                  </a:cubicBezTo>
                  <a:cubicBezTo>
                    <a:pt x="1141" y="915"/>
                    <a:pt x="953" y="993"/>
                    <a:pt x="765" y="993"/>
                  </a:cubicBezTo>
                  <a:cubicBezTo>
                    <a:pt x="613" y="993"/>
                    <a:pt x="460" y="942"/>
                    <a:pt x="335" y="836"/>
                  </a:cubicBezTo>
                  <a:cubicBezTo>
                    <a:pt x="99" y="631"/>
                    <a:pt x="35" y="288"/>
                    <a:pt x="185" y="1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5;p31">
              <a:extLst>
                <a:ext uri="{FF2B5EF4-FFF2-40B4-BE49-F238E27FC236}">
                  <a16:creationId xmlns:a16="http://schemas.microsoft.com/office/drawing/2014/main" id="{CE900905-7F7D-8E5A-7825-9BAA36E45D73}"/>
                </a:ext>
              </a:extLst>
            </p:cNvPr>
            <p:cNvSpPr/>
            <p:nvPr/>
          </p:nvSpPr>
          <p:spPr>
            <a:xfrm>
              <a:off x="6307113" y="2168767"/>
              <a:ext cx="59549" cy="56466"/>
            </a:xfrm>
            <a:custGeom>
              <a:avLst/>
              <a:gdLst/>
              <a:ahLst/>
              <a:cxnLst/>
              <a:rect l="l" t="t" r="r" b="b"/>
              <a:pathLst>
                <a:path w="425" h="403" extrusionOk="0">
                  <a:moveTo>
                    <a:pt x="205" y="33"/>
                  </a:moveTo>
                  <a:cubicBezTo>
                    <a:pt x="244" y="33"/>
                    <a:pt x="281" y="45"/>
                    <a:pt x="313" y="71"/>
                  </a:cubicBezTo>
                  <a:cubicBezTo>
                    <a:pt x="382" y="135"/>
                    <a:pt x="390" y="242"/>
                    <a:pt x="330" y="311"/>
                  </a:cubicBezTo>
                  <a:cubicBezTo>
                    <a:pt x="300" y="345"/>
                    <a:pt x="262" y="367"/>
                    <a:pt x="215" y="371"/>
                  </a:cubicBezTo>
                  <a:cubicBezTo>
                    <a:pt x="210" y="371"/>
                    <a:pt x="206" y="371"/>
                    <a:pt x="201" y="371"/>
                  </a:cubicBezTo>
                  <a:cubicBezTo>
                    <a:pt x="162" y="371"/>
                    <a:pt x="121" y="355"/>
                    <a:pt x="90" y="332"/>
                  </a:cubicBezTo>
                  <a:cubicBezTo>
                    <a:pt x="56" y="302"/>
                    <a:pt x="39" y="259"/>
                    <a:pt x="35" y="217"/>
                  </a:cubicBezTo>
                  <a:cubicBezTo>
                    <a:pt x="30" y="170"/>
                    <a:pt x="43" y="127"/>
                    <a:pt x="73" y="92"/>
                  </a:cubicBezTo>
                  <a:cubicBezTo>
                    <a:pt x="95" y="67"/>
                    <a:pt x="120" y="50"/>
                    <a:pt x="150" y="41"/>
                  </a:cubicBezTo>
                  <a:cubicBezTo>
                    <a:pt x="168" y="35"/>
                    <a:pt x="187" y="33"/>
                    <a:pt x="205" y="33"/>
                  </a:cubicBezTo>
                  <a:close/>
                  <a:moveTo>
                    <a:pt x="201" y="0"/>
                  </a:moveTo>
                  <a:cubicBezTo>
                    <a:pt x="145" y="0"/>
                    <a:pt x="89" y="24"/>
                    <a:pt x="52" y="71"/>
                  </a:cubicBezTo>
                  <a:cubicBezTo>
                    <a:pt x="13" y="114"/>
                    <a:pt x="0" y="165"/>
                    <a:pt x="0" y="217"/>
                  </a:cubicBezTo>
                  <a:cubicBezTo>
                    <a:pt x="5" y="272"/>
                    <a:pt x="30" y="319"/>
                    <a:pt x="73" y="354"/>
                  </a:cubicBezTo>
                  <a:cubicBezTo>
                    <a:pt x="109" y="386"/>
                    <a:pt x="154" y="402"/>
                    <a:pt x="200" y="402"/>
                  </a:cubicBezTo>
                  <a:cubicBezTo>
                    <a:pt x="221" y="402"/>
                    <a:pt x="242" y="399"/>
                    <a:pt x="262" y="392"/>
                  </a:cubicBezTo>
                  <a:cubicBezTo>
                    <a:pt x="296" y="384"/>
                    <a:pt x="330" y="362"/>
                    <a:pt x="356" y="332"/>
                  </a:cubicBezTo>
                  <a:cubicBezTo>
                    <a:pt x="425" y="247"/>
                    <a:pt x="416" y="122"/>
                    <a:pt x="335" y="50"/>
                  </a:cubicBezTo>
                  <a:cubicBezTo>
                    <a:pt x="296" y="17"/>
                    <a:pt x="248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6;p31">
              <a:extLst>
                <a:ext uri="{FF2B5EF4-FFF2-40B4-BE49-F238E27FC236}">
                  <a16:creationId xmlns:a16="http://schemas.microsoft.com/office/drawing/2014/main" id="{B268616F-ED5D-73AA-7E7B-936B4B0FE66F}"/>
                </a:ext>
              </a:extLst>
            </p:cNvPr>
            <p:cNvSpPr/>
            <p:nvPr/>
          </p:nvSpPr>
          <p:spPr>
            <a:xfrm>
              <a:off x="6223044" y="2406402"/>
              <a:ext cx="261875" cy="233992"/>
            </a:xfrm>
            <a:custGeom>
              <a:avLst/>
              <a:gdLst/>
              <a:ahLst/>
              <a:cxnLst/>
              <a:rect l="l" t="t" r="r" b="b"/>
              <a:pathLst>
                <a:path w="1869" h="1670" extrusionOk="0">
                  <a:moveTo>
                    <a:pt x="937" y="0"/>
                  </a:moveTo>
                  <a:cubicBezTo>
                    <a:pt x="701" y="0"/>
                    <a:pt x="466" y="100"/>
                    <a:pt x="301" y="294"/>
                  </a:cubicBezTo>
                  <a:cubicBezTo>
                    <a:pt x="1" y="641"/>
                    <a:pt x="39" y="1168"/>
                    <a:pt x="391" y="1468"/>
                  </a:cubicBezTo>
                  <a:cubicBezTo>
                    <a:pt x="549" y="1603"/>
                    <a:pt x="743" y="1669"/>
                    <a:pt x="936" y="1669"/>
                  </a:cubicBezTo>
                  <a:cubicBezTo>
                    <a:pt x="1171" y="1669"/>
                    <a:pt x="1404" y="1571"/>
                    <a:pt x="1569" y="1378"/>
                  </a:cubicBezTo>
                  <a:cubicBezTo>
                    <a:pt x="1868" y="1026"/>
                    <a:pt x="1826" y="500"/>
                    <a:pt x="1474" y="200"/>
                  </a:cubicBezTo>
                  <a:cubicBezTo>
                    <a:pt x="1319" y="66"/>
                    <a:pt x="1128" y="0"/>
                    <a:pt x="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7;p31">
              <a:extLst>
                <a:ext uri="{FF2B5EF4-FFF2-40B4-BE49-F238E27FC236}">
                  <a16:creationId xmlns:a16="http://schemas.microsoft.com/office/drawing/2014/main" id="{5763678E-E41E-310A-6AAA-E2D08605EE21}"/>
                </a:ext>
              </a:extLst>
            </p:cNvPr>
            <p:cNvSpPr/>
            <p:nvPr/>
          </p:nvSpPr>
          <p:spPr>
            <a:xfrm>
              <a:off x="6221923" y="2466792"/>
              <a:ext cx="254589" cy="176125"/>
            </a:xfrm>
            <a:custGeom>
              <a:avLst/>
              <a:gdLst/>
              <a:ahLst/>
              <a:cxnLst/>
              <a:rect l="l" t="t" r="r" b="b"/>
              <a:pathLst>
                <a:path w="1817" h="1257" extrusionOk="0">
                  <a:moveTo>
                    <a:pt x="189" y="0"/>
                  </a:moveTo>
                  <a:lnTo>
                    <a:pt x="189" y="0"/>
                  </a:lnTo>
                  <a:cubicBezTo>
                    <a:pt x="0" y="351"/>
                    <a:pt x="82" y="793"/>
                    <a:pt x="386" y="1054"/>
                  </a:cubicBezTo>
                  <a:cubicBezTo>
                    <a:pt x="545" y="1190"/>
                    <a:pt x="744" y="1257"/>
                    <a:pt x="940" y="1257"/>
                  </a:cubicBezTo>
                  <a:cubicBezTo>
                    <a:pt x="1028" y="1257"/>
                    <a:pt x="1116" y="1243"/>
                    <a:pt x="1200" y="1217"/>
                  </a:cubicBezTo>
                  <a:cubicBezTo>
                    <a:pt x="1345" y="1169"/>
                    <a:pt x="1482" y="1084"/>
                    <a:pt x="1589" y="960"/>
                  </a:cubicBezTo>
                  <a:cubicBezTo>
                    <a:pt x="1744" y="775"/>
                    <a:pt x="1816" y="536"/>
                    <a:pt x="1786" y="296"/>
                  </a:cubicBezTo>
                  <a:lnTo>
                    <a:pt x="1786" y="296"/>
                  </a:lnTo>
                  <a:lnTo>
                    <a:pt x="1748" y="300"/>
                  </a:lnTo>
                  <a:cubicBezTo>
                    <a:pt x="1778" y="531"/>
                    <a:pt x="1709" y="758"/>
                    <a:pt x="1559" y="934"/>
                  </a:cubicBezTo>
                  <a:cubicBezTo>
                    <a:pt x="1399" y="1123"/>
                    <a:pt x="1171" y="1219"/>
                    <a:pt x="942" y="1219"/>
                  </a:cubicBezTo>
                  <a:cubicBezTo>
                    <a:pt x="754" y="1219"/>
                    <a:pt x="565" y="1155"/>
                    <a:pt x="411" y="1024"/>
                  </a:cubicBezTo>
                  <a:cubicBezTo>
                    <a:pt x="120" y="775"/>
                    <a:pt x="43" y="351"/>
                    <a:pt x="223" y="17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8;p31">
              <a:extLst>
                <a:ext uri="{FF2B5EF4-FFF2-40B4-BE49-F238E27FC236}">
                  <a16:creationId xmlns:a16="http://schemas.microsoft.com/office/drawing/2014/main" id="{C48AD937-3F1F-3132-2676-CB371C8DBC9D}"/>
                </a:ext>
              </a:extLst>
            </p:cNvPr>
            <p:cNvSpPr/>
            <p:nvPr/>
          </p:nvSpPr>
          <p:spPr>
            <a:xfrm>
              <a:off x="6290299" y="2433725"/>
              <a:ext cx="73981" cy="69357"/>
            </a:xfrm>
            <a:custGeom>
              <a:avLst/>
              <a:gdLst/>
              <a:ahLst/>
              <a:cxnLst/>
              <a:rect l="l" t="t" r="r" b="b"/>
              <a:pathLst>
                <a:path w="528" h="495" extrusionOk="0">
                  <a:moveTo>
                    <a:pt x="252" y="40"/>
                  </a:moveTo>
                  <a:cubicBezTo>
                    <a:pt x="300" y="40"/>
                    <a:pt x="349" y="55"/>
                    <a:pt x="390" y="90"/>
                  </a:cubicBezTo>
                  <a:cubicBezTo>
                    <a:pt x="476" y="163"/>
                    <a:pt x="485" y="296"/>
                    <a:pt x="412" y="382"/>
                  </a:cubicBezTo>
                  <a:cubicBezTo>
                    <a:pt x="373" y="425"/>
                    <a:pt x="326" y="450"/>
                    <a:pt x="270" y="455"/>
                  </a:cubicBezTo>
                  <a:cubicBezTo>
                    <a:pt x="265" y="455"/>
                    <a:pt x="259" y="455"/>
                    <a:pt x="254" y="455"/>
                  </a:cubicBezTo>
                  <a:cubicBezTo>
                    <a:pt x="204" y="455"/>
                    <a:pt x="155" y="438"/>
                    <a:pt x="116" y="407"/>
                  </a:cubicBezTo>
                  <a:cubicBezTo>
                    <a:pt x="73" y="369"/>
                    <a:pt x="48" y="317"/>
                    <a:pt x="43" y="266"/>
                  </a:cubicBezTo>
                  <a:cubicBezTo>
                    <a:pt x="39" y="210"/>
                    <a:pt x="60" y="155"/>
                    <a:pt x="95" y="112"/>
                  </a:cubicBezTo>
                  <a:cubicBezTo>
                    <a:pt x="120" y="82"/>
                    <a:pt x="155" y="60"/>
                    <a:pt x="189" y="48"/>
                  </a:cubicBezTo>
                  <a:cubicBezTo>
                    <a:pt x="210" y="42"/>
                    <a:pt x="231" y="40"/>
                    <a:pt x="252" y="40"/>
                  </a:cubicBezTo>
                  <a:close/>
                  <a:moveTo>
                    <a:pt x="252" y="0"/>
                  </a:moveTo>
                  <a:cubicBezTo>
                    <a:pt x="183" y="0"/>
                    <a:pt x="114" y="30"/>
                    <a:pt x="65" y="86"/>
                  </a:cubicBezTo>
                  <a:cubicBezTo>
                    <a:pt x="22" y="138"/>
                    <a:pt x="1" y="202"/>
                    <a:pt x="9" y="266"/>
                  </a:cubicBezTo>
                  <a:cubicBezTo>
                    <a:pt x="13" y="335"/>
                    <a:pt x="43" y="390"/>
                    <a:pt x="95" y="433"/>
                  </a:cubicBezTo>
                  <a:cubicBezTo>
                    <a:pt x="140" y="475"/>
                    <a:pt x="198" y="494"/>
                    <a:pt x="255" y="494"/>
                  </a:cubicBezTo>
                  <a:cubicBezTo>
                    <a:pt x="279" y="494"/>
                    <a:pt x="303" y="491"/>
                    <a:pt x="326" y="485"/>
                  </a:cubicBezTo>
                  <a:cubicBezTo>
                    <a:pt x="369" y="467"/>
                    <a:pt x="407" y="446"/>
                    <a:pt x="442" y="407"/>
                  </a:cubicBezTo>
                  <a:cubicBezTo>
                    <a:pt x="527" y="305"/>
                    <a:pt x="515" y="150"/>
                    <a:pt x="412" y="60"/>
                  </a:cubicBezTo>
                  <a:cubicBezTo>
                    <a:pt x="365" y="20"/>
                    <a:pt x="309" y="0"/>
                    <a:pt x="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907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3">
            <a:extLst>
              <a:ext uri="{FF2B5EF4-FFF2-40B4-BE49-F238E27FC236}">
                <a16:creationId xmlns:a16="http://schemas.microsoft.com/office/drawing/2014/main" id="{C42393F1-FD6C-2591-70BD-2AFC3074B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371778"/>
              </p:ext>
            </p:extLst>
          </p:nvPr>
        </p:nvGraphicFramePr>
        <p:xfrm>
          <a:off x="632085" y="15410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92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239C3-E1AC-53C6-4C56-41C8339B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231" y="256833"/>
            <a:ext cx="5026724" cy="1261724"/>
          </a:xfrm>
        </p:spPr>
        <p:txBody>
          <a:bodyPr/>
          <a:lstStyle/>
          <a:p>
            <a:r>
              <a:rPr lang="en-US" sz="7200" dirty="0"/>
              <a:t>Resistance?</a:t>
            </a:r>
            <a:endParaRPr lang="en-I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813AC7-707D-03C2-7F3B-F48ECB198824}"/>
              </a:ext>
            </a:extLst>
          </p:cNvPr>
          <p:cNvSpPr txBox="1">
            <a:spLocks/>
          </p:cNvSpPr>
          <p:nvPr/>
        </p:nvSpPr>
        <p:spPr>
          <a:xfrm>
            <a:off x="1039497" y="2271632"/>
            <a:ext cx="4787468" cy="296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defTabSz="914400" rtl="0" eaLnBrk="1" latinLnBrk="0" hangingPunct="1">
              <a:spcBef>
                <a:spcPts val="1000"/>
              </a:spcBef>
              <a:buNone/>
            </a:pPr>
            <a:r>
              <a:rPr lang="en-US" sz="3200" dirty="0">
                <a:latin typeface="Arial" panose="020B0604020202020204" pitchFamily="34" charset="0"/>
              </a:rPr>
              <a:t>S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econdary mutations involving the ATP binding pocket were found to directly inhibit imatinib binding. </a:t>
            </a:r>
            <a:endParaRPr lang="he-IL" sz="3200" dirty="0"/>
          </a:p>
        </p:txBody>
      </p:sp>
      <p:pic>
        <p:nvPicPr>
          <p:cNvPr id="8" name="Picture 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470CE6EC-ECEE-1FAB-B7B0-7C1FAD530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86" r="31101"/>
          <a:stretch/>
        </p:blipFill>
        <p:spPr>
          <a:xfrm>
            <a:off x="6365036" y="1518557"/>
            <a:ext cx="5208437" cy="4854010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951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0A18-0F2D-27B4-A56C-A6AD21E8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122" y="0"/>
            <a:ext cx="6071753" cy="1457667"/>
          </a:xfrm>
        </p:spPr>
        <p:txBody>
          <a:bodyPr/>
          <a:lstStyle/>
          <a:p>
            <a:r>
              <a:rPr lang="en-IL" sz="6600" dirty="0"/>
              <a:t>Further actions? </a:t>
            </a:r>
          </a:p>
        </p:txBody>
      </p:sp>
      <p:pic>
        <p:nvPicPr>
          <p:cNvPr id="5" name="Picture 4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2A869B55-6D55-D218-179A-8B5F57E6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39" y="1260249"/>
            <a:ext cx="11223320" cy="5339159"/>
          </a:xfrm>
          <a:prstGeom prst="round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64AE7A-93C2-3C52-1FCB-52102653C49E}"/>
              </a:ext>
            </a:extLst>
          </p:cNvPr>
          <p:cNvSpPr/>
          <p:nvPr/>
        </p:nvSpPr>
        <p:spPr>
          <a:xfrm>
            <a:off x="6939419" y="3980354"/>
            <a:ext cx="901874" cy="237994"/>
          </a:xfrm>
          <a:prstGeom prst="rect">
            <a:avLst/>
          </a:prstGeom>
          <a:solidFill>
            <a:schemeClr val="accent2">
              <a:lumMod val="60000"/>
              <a:lumOff val="40000"/>
              <a:alpha val="4372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674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74B0-A4C1-04C2-5F49-45A6E449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49" y="136219"/>
            <a:ext cx="8847610" cy="1366010"/>
          </a:xfrm>
        </p:spPr>
        <p:txBody>
          <a:bodyPr/>
          <a:lstStyle/>
          <a:p>
            <a:pPr algn="ctr"/>
            <a:r>
              <a:rPr lang="en-IL" sz="5400" dirty="0"/>
              <a:t>Several options for patients with limited progression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B3CF05-E1EA-2751-F989-380B88DC737A}"/>
              </a:ext>
            </a:extLst>
          </p:cNvPr>
          <p:cNvSpPr txBox="1">
            <a:spLocks/>
          </p:cNvSpPr>
          <p:nvPr/>
        </p:nvSpPr>
        <p:spPr>
          <a:xfrm>
            <a:off x="1067591" y="1692232"/>
            <a:ext cx="10473727" cy="516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endParaRPr lang="en-US" sz="2400" kern="0" dirty="0">
              <a:latin typeface="+mj-lt"/>
            </a:endParaRPr>
          </a:p>
          <a:p>
            <a:r>
              <a:rPr lang="en-US" sz="2500" kern="0" dirty="0">
                <a:latin typeface="+mj-lt"/>
              </a:rPr>
              <a:t>If previously treated with standard-dose imatinib </a:t>
            </a:r>
          </a:p>
          <a:p>
            <a:pPr>
              <a:buFont typeface="Wingdings" pitchFamily="2" charset="2"/>
              <a:buChar char="v"/>
            </a:pPr>
            <a:r>
              <a:rPr lang="en-US" sz="2500" kern="0" dirty="0">
                <a:latin typeface="+mj-lt"/>
              </a:rPr>
              <a:t>Switch to sunitinib</a:t>
            </a:r>
          </a:p>
          <a:p>
            <a:pPr>
              <a:buFont typeface="Wingdings" pitchFamily="2" charset="2"/>
              <a:buChar char="v"/>
            </a:pPr>
            <a:r>
              <a:rPr lang="en-US" sz="2500" b="1" kern="0" dirty="0">
                <a:latin typeface="+mj-lt"/>
              </a:rPr>
              <a:t>Dose escalation of imatinib (may be most effective for patients with </a:t>
            </a:r>
            <a:r>
              <a:rPr lang="en-US" sz="2500" b="1" i="1" kern="0" dirty="0">
                <a:latin typeface="+mj-lt"/>
              </a:rPr>
              <a:t>KIT </a:t>
            </a:r>
            <a:r>
              <a:rPr lang="en-US" sz="2500" b="1" kern="0" dirty="0">
                <a:latin typeface="+mj-lt"/>
              </a:rPr>
              <a:t>exon 9 mutation) </a:t>
            </a:r>
          </a:p>
          <a:p>
            <a:r>
              <a:rPr lang="en-US" sz="2500" kern="0" dirty="0">
                <a:latin typeface="+mj-lt"/>
              </a:rPr>
              <a:t>Treating with the same dose of TKI and consider the following options for lesions progressing on imatinib or </a:t>
            </a:r>
            <a:r>
              <a:rPr lang="en-US" sz="2500" kern="0" dirty="0" err="1">
                <a:latin typeface="+mj-lt"/>
              </a:rPr>
              <a:t>avapritinib</a:t>
            </a:r>
            <a:r>
              <a:rPr lang="en-US" sz="2500" kern="0" dirty="0">
                <a:latin typeface="+mj-lt"/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en-US" sz="2500" kern="0" dirty="0">
                <a:latin typeface="+mj-lt"/>
              </a:rPr>
              <a:t>Resection</a:t>
            </a:r>
          </a:p>
          <a:p>
            <a:pPr>
              <a:buFont typeface="Wingdings" pitchFamily="2" charset="2"/>
              <a:buChar char="v"/>
            </a:pPr>
            <a:r>
              <a:rPr lang="en-US" sz="2500" kern="0" dirty="0">
                <a:latin typeface="+mj-lt"/>
              </a:rPr>
              <a:t>Palliative radiation therapy (RT) </a:t>
            </a:r>
          </a:p>
          <a:p>
            <a:pPr marL="0" indent="0"/>
            <a:br>
              <a:rPr lang="en-US" sz="1800" b="1" kern="0" dirty="0">
                <a:latin typeface="+mj-lt"/>
              </a:rPr>
            </a:br>
            <a:r>
              <a:rPr lang="en-US" sz="2500" kern="0" dirty="0">
                <a:latin typeface="+mj-lt"/>
              </a:rPr>
              <a:t>- No clinical trials available </a:t>
            </a:r>
          </a:p>
          <a:p>
            <a:pPr>
              <a:buFont typeface="Wingdings" pitchFamily="2" charset="2"/>
              <a:buChar char="v"/>
            </a:pPr>
            <a:endParaRPr lang="en-US" sz="2400" kern="0" dirty="0"/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he-IL" sz="2400" kern="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C833ED-1560-F166-222F-4D934ACE5CA3}"/>
              </a:ext>
            </a:extLst>
          </p:cNvPr>
          <p:cNvSpPr/>
          <p:nvPr/>
        </p:nvSpPr>
        <p:spPr>
          <a:xfrm>
            <a:off x="1191986" y="2922813"/>
            <a:ext cx="9932424" cy="785959"/>
          </a:xfrm>
          <a:prstGeom prst="round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6143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AD2056A-A3D4-2359-7DA8-F4BF31EE3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74" t="58200" r="15659" b="32538"/>
          <a:stretch/>
        </p:blipFill>
        <p:spPr>
          <a:xfrm>
            <a:off x="898071" y="1626326"/>
            <a:ext cx="10649494" cy="1802674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2964464-61D7-4E1C-9ECC-71363A3A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913" y="518089"/>
            <a:ext cx="6267696" cy="1261724"/>
          </a:xfrm>
        </p:spPr>
        <p:txBody>
          <a:bodyPr/>
          <a:lstStyle/>
          <a:p>
            <a:r>
              <a:rPr lang="en-IL" sz="4400" dirty="0"/>
              <a:t>More molecular findings </a:t>
            </a:r>
            <a:endParaRPr lang="en-IL" sz="72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7A49DFA-2F11-5EEC-9F79-CD84BF0A9AF3}"/>
              </a:ext>
            </a:extLst>
          </p:cNvPr>
          <p:cNvSpPr txBox="1">
            <a:spLocks/>
          </p:cNvSpPr>
          <p:nvPr/>
        </p:nvSpPr>
        <p:spPr>
          <a:xfrm>
            <a:off x="1991414" y="3782927"/>
            <a:ext cx="3516994" cy="15086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/>
            <a:r>
              <a:rPr lang="en-US" sz="1800" kern="0" dirty="0">
                <a:solidFill>
                  <a:srgbClr val="212121"/>
                </a:solidFill>
                <a:latin typeface="system-ui"/>
              </a:rPr>
              <a:t>RECQL</a:t>
            </a:r>
          </a:p>
          <a:p>
            <a:pPr>
              <a:buFontTx/>
              <a:buChar char="-"/>
            </a:pPr>
            <a:r>
              <a:rPr lang="en-US" sz="1800" kern="0" dirty="0">
                <a:solidFill>
                  <a:srgbClr val="212121"/>
                </a:solidFill>
                <a:latin typeface="system-ui"/>
              </a:rPr>
              <a:t>DNA helicase </a:t>
            </a:r>
          </a:p>
          <a:p>
            <a:pPr>
              <a:buFontTx/>
              <a:buChar char="-"/>
            </a:pPr>
            <a:r>
              <a:rPr lang="en-US" sz="1800" kern="0" dirty="0">
                <a:solidFill>
                  <a:srgbClr val="212121"/>
                </a:solidFill>
                <a:latin typeface="system-ui"/>
              </a:rPr>
              <a:t>Homologous recombination repair </a:t>
            </a:r>
          </a:p>
          <a:p>
            <a:pPr>
              <a:buFontTx/>
              <a:buChar char="-"/>
            </a:pPr>
            <a:r>
              <a:rPr lang="en-US" sz="1800" kern="0" dirty="0">
                <a:solidFill>
                  <a:srgbClr val="212121"/>
                </a:solidFill>
                <a:latin typeface="system-ui"/>
              </a:rPr>
              <a:t>Response to replication stress.</a:t>
            </a:r>
            <a:endParaRPr lang="en-IL" sz="2800" kern="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87C9CE9-2189-DDEA-45B7-DF48170FC98E}"/>
              </a:ext>
            </a:extLst>
          </p:cNvPr>
          <p:cNvSpPr txBox="1">
            <a:spLocks/>
          </p:cNvSpPr>
          <p:nvPr/>
        </p:nvSpPr>
        <p:spPr>
          <a:xfrm>
            <a:off x="7468546" y="3970895"/>
            <a:ext cx="3205568" cy="11326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212121"/>
                </a:solidFill>
                <a:latin typeface="system-ui"/>
              </a:rPr>
              <a:t>FANCA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212121"/>
                </a:solidFill>
                <a:latin typeface="system-ui"/>
              </a:rPr>
              <a:t>DNA damage response 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rgbClr val="212121"/>
                </a:solidFill>
                <a:latin typeface="system-ui"/>
              </a:rPr>
              <a:t>Fanconi anemia</a:t>
            </a:r>
          </a:p>
          <a:p>
            <a:pPr marL="0" indent="0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8520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6A2B-07CF-9956-740A-3E2FEC13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488" y="2314800"/>
            <a:ext cx="7427024" cy="2228400"/>
          </a:xfrm>
        </p:spPr>
        <p:txBody>
          <a:bodyPr/>
          <a:lstStyle/>
          <a:p>
            <a:r>
              <a:rPr lang="en-IL" sz="115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3969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66F8AC-26E9-D293-B913-F5EA6B10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79" y="373773"/>
            <a:ext cx="5251316" cy="1807305"/>
          </a:xfr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en-IL" dirty="0"/>
              <a:t>Patient history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68DC8F-9B3D-552E-4265-6FCF3378160E}"/>
              </a:ext>
            </a:extLst>
          </p:cNvPr>
          <p:cNvSpPr txBox="1">
            <a:spLocks/>
          </p:cNvSpPr>
          <p:nvPr/>
        </p:nvSpPr>
        <p:spPr>
          <a:xfrm>
            <a:off x="1071947" y="2045712"/>
            <a:ext cx="10364783" cy="39691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66-year-old patient</a:t>
            </a:r>
            <a:endParaRPr lang="en-IL" sz="2400" kern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21/10/2021 referred to the oncological clinic of Hadassah medical center with a diagnosis of GIST </a:t>
            </a:r>
            <a:endParaRPr lang="en-IL" sz="2400" kern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CT: lobular heterogonous finding involving the small intestine in the right lower abdomen with peritoneal metastasis </a:t>
            </a:r>
            <a:endParaRPr lang="en-IL" sz="2400" kern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Biopsy on 4/10/2021</a:t>
            </a:r>
            <a:endParaRPr lang="en-IL" sz="2400" kern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Prominent eosinophilic/clear cytoplasm; mitotic figures are not seen</a:t>
            </a:r>
            <a:endParaRPr lang="en-IL" sz="2400" kern="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tumor cells are highlighted by IHC stains for S-100, c-kit, and DOG-1</a:t>
            </a:r>
            <a:endParaRPr lang="en-IL" sz="2000" kern="0" dirty="0"/>
          </a:p>
        </p:txBody>
      </p:sp>
    </p:spTree>
    <p:extLst>
      <p:ext uri="{BB962C8B-B14F-4D97-AF65-F5344CB8AC3E}">
        <p14:creationId xmlns:p14="http://schemas.microsoft.com/office/powerpoint/2010/main" val="1221957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C518-548F-4A89-BD12-A05B1AE0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108" y="761831"/>
            <a:ext cx="4998287" cy="1237476"/>
          </a:xfrm>
        </p:spPr>
        <p:txBody>
          <a:bodyPr>
            <a:normAutofit/>
          </a:bodyPr>
          <a:lstStyle/>
          <a:p>
            <a:r>
              <a:rPr lang="en-IL" sz="6600" dirty="0">
                <a:solidFill>
                  <a:schemeClr val="accent2">
                    <a:lumMod val="75000"/>
                  </a:schemeClr>
                </a:solidFill>
              </a:rPr>
              <a:t>Diagnosis</a:t>
            </a:r>
            <a:r>
              <a:rPr lang="en-IL" sz="6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59F-CD32-09C9-150A-9E7563ACB383}"/>
              </a:ext>
            </a:extLst>
          </p:cNvPr>
          <p:cNvSpPr txBox="1">
            <a:spLocks/>
          </p:cNvSpPr>
          <p:nvPr/>
        </p:nvSpPr>
        <p:spPr>
          <a:xfrm>
            <a:off x="718565" y="2454981"/>
            <a:ext cx="6947682" cy="314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/>
            <a:r>
              <a:rPr lang="en-US" sz="3200" b="1" kern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Gastro-intestinal stromal tumor (GIST)</a:t>
            </a:r>
            <a:r>
              <a:rPr lang="en-IL" sz="3200" kern="0" dirty="0"/>
              <a:t> </a:t>
            </a:r>
          </a:p>
          <a:p>
            <a:pPr>
              <a:buFontTx/>
              <a:buChar char="-"/>
            </a:pPr>
            <a:r>
              <a:rPr lang="en-IL" sz="2400" kern="0" dirty="0"/>
              <a:t>Sarcoma </a:t>
            </a:r>
          </a:p>
          <a:p>
            <a:pPr>
              <a:buFontTx/>
              <a:buChar char="-"/>
            </a:pPr>
            <a:r>
              <a:rPr lang="en-US" sz="2400" kern="0" dirty="0"/>
              <a:t>Mostly derived from precursors of the interstitial cells of </a:t>
            </a:r>
            <a:r>
              <a:rPr lang="en-US" sz="2400" kern="0" dirty="0" err="1"/>
              <a:t>Cajal</a:t>
            </a:r>
            <a:r>
              <a:rPr lang="en-US" sz="2400" kern="0" dirty="0"/>
              <a:t> (ICC)</a:t>
            </a:r>
          </a:p>
          <a:p>
            <a:pPr>
              <a:buFontTx/>
              <a:buChar char="-"/>
            </a:pPr>
            <a:r>
              <a:rPr lang="en-US" sz="2400" kern="0" dirty="0"/>
              <a:t>Frequent symptoms: Bleeding, pain, and/or obstruction</a:t>
            </a:r>
            <a:endParaRPr lang="en-IL" sz="2400" kern="0" dirty="0"/>
          </a:p>
        </p:txBody>
      </p:sp>
      <p:grpSp>
        <p:nvGrpSpPr>
          <p:cNvPr id="4" name="Google Shape;494;p34">
            <a:extLst>
              <a:ext uri="{FF2B5EF4-FFF2-40B4-BE49-F238E27FC236}">
                <a16:creationId xmlns:a16="http://schemas.microsoft.com/office/drawing/2014/main" id="{B9D32EC3-0DAB-5304-65CC-9E1A7BB969F4}"/>
              </a:ext>
            </a:extLst>
          </p:cNvPr>
          <p:cNvGrpSpPr/>
          <p:nvPr/>
        </p:nvGrpSpPr>
        <p:grpSpPr>
          <a:xfrm>
            <a:off x="7999593" y="1833066"/>
            <a:ext cx="3282587" cy="3765156"/>
            <a:chOff x="691487" y="1328899"/>
            <a:chExt cx="2353629" cy="2642056"/>
          </a:xfrm>
        </p:grpSpPr>
        <p:grpSp>
          <p:nvGrpSpPr>
            <p:cNvPr id="5" name="Google Shape;495;p34">
              <a:extLst>
                <a:ext uri="{FF2B5EF4-FFF2-40B4-BE49-F238E27FC236}">
                  <a16:creationId xmlns:a16="http://schemas.microsoft.com/office/drawing/2014/main" id="{62BCC805-9879-3682-B98E-95E52B6712AC}"/>
                </a:ext>
              </a:extLst>
            </p:cNvPr>
            <p:cNvGrpSpPr/>
            <p:nvPr/>
          </p:nvGrpSpPr>
          <p:grpSpPr>
            <a:xfrm>
              <a:off x="691487" y="1328899"/>
              <a:ext cx="2353629" cy="2419656"/>
              <a:chOff x="1093037" y="1328899"/>
              <a:chExt cx="2353629" cy="2419656"/>
            </a:xfrm>
          </p:grpSpPr>
          <p:sp>
            <p:nvSpPr>
              <p:cNvPr id="10" name="Google Shape;496;p34">
                <a:extLst>
                  <a:ext uri="{FF2B5EF4-FFF2-40B4-BE49-F238E27FC236}">
                    <a16:creationId xmlns:a16="http://schemas.microsoft.com/office/drawing/2014/main" id="{364E6E39-5DC3-0AEE-2D2D-935A7D0F200A}"/>
                  </a:ext>
                </a:extLst>
              </p:cNvPr>
              <p:cNvSpPr/>
              <p:nvPr/>
            </p:nvSpPr>
            <p:spPr>
              <a:xfrm>
                <a:off x="1093037" y="1394927"/>
                <a:ext cx="2353629" cy="2353629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20228" extrusionOk="0">
                    <a:moveTo>
                      <a:pt x="10114" y="1153"/>
                    </a:moveTo>
                    <a:cubicBezTo>
                      <a:pt x="15058" y="1153"/>
                      <a:pt x="19076" y="5175"/>
                      <a:pt x="19076" y="10114"/>
                    </a:cubicBezTo>
                    <a:cubicBezTo>
                      <a:pt x="19076" y="15057"/>
                      <a:pt x="15058" y="19075"/>
                      <a:pt x="10114" y="19075"/>
                    </a:cubicBezTo>
                    <a:cubicBezTo>
                      <a:pt x="5175" y="19075"/>
                      <a:pt x="1153" y="15057"/>
                      <a:pt x="1153" y="10114"/>
                    </a:cubicBezTo>
                    <a:cubicBezTo>
                      <a:pt x="1153" y="5175"/>
                      <a:pt x="5175" y="1153"/>
                      <a:pt x="10114" y="1153"/>
                    </a:cubicBezTo>
                    <a:close/>
                    <a:moveTo>
                      <a:pt x="10114" y="1"/>
                    </a:moveTo>
                    <a:cubicBezTo>
                      <a:pt x="8752" y="1"/>
                      <a:pt x="7424" y="271"/>
                      <a:pt x="6178" y="797"/>
                    </a:cubicBezTo>
                    <a:cubicBezTo>
                      <a:pt x="4974" y="1307"/>
                      <a:pt x="3895" y="2035"/>
                      <a:pt x="2965" y="2965"/>
                    </a:cubicBezTo>
                    <a:cubicBezTo>
                      <a:pt x="2036" y="3890"/>
                      <a:pt x="1307" y="4974"/>
                      <a:pt x="798" y="6177"/>
                    </a:cubicBezTo>
                    <a:cubicBezTo>
                      <a:pt x="271" y="7424"/>
                      <a:pt x="1" y="8748"/>
                      <a:pt x="1" y="10114"/>
                    </a:cubicBezTo>
                    <a:cubicBezTo>
                      <a:pt x="1" y="11480"/>
                      <a:pt x="271" y="12804"/>
                      <a:pt x="798" y="14051"/>
                    </a:cubicBezTo>
                    <a:cubicBezTo>
                      <a:pt x="1307" y="15254"/>
                      <a:pt x="2036" y="16338"/>
                      <a:pt x="2965" y="17263"/>
                    </a:cubicBezTo>
                    <a:cubicBezTo>
                      <a:pt x="3895" y="18193"/>
                      <a:pt x="4974" y="18921"/>
                      <a:pt x="6178" y="19431"/>
                    </a:cubicBezTo>
                    <a:cubicBezTo>
                      <a:pt x="7424" y="19962"/>
                      <a:pt x="8752" y="20227"/>
                      <a:pt x="10114" y="20227"/>
                    </a:cubicBezTo>
                    <a:cubicBezTo>
                      <a:pt x="11481" y="20227"/>
                      <a:pt x="12804" y="19962"/>
                      <a:pt x="14051" y="19431"/>
                    </a:cubicBezTo>
                    <a:cubicBezTo>
                      <a:pt x="15255" y="18921"/>
                      <a:pt x="16338" y="18193"/>
                      <a:pt x="17268" y="17263"/>
                    </a:cubicBezTo>
                    <a:cubicBezTo>
                      <a:pt x="18193" y="16338"/>
                      <a:pt x="18926" y="15254"/>
                      <a:pt x="19431" y="14051"/>
                    </a:cubicBezTo>
                    <a:cubicBezTo>
                      <a:pt x="19962" y="12804"/>
                      <a:pt x="20228" y="11480"/>
                      <a:pt x="20228" y="10114"/>
                    </a:cubicBezTo>
                    <a:cubicBezTo>
                      <a:pt x="20228" y="8748"/>
                      <a:pt x="19962" y="7424"/>
                      <a:pt x="19431" y="6177"/>
                    </a:cubicBezTo>
                    <a:cubicBezTo>
                      <a:pt x="18926" y="4974"/>
                      <a:pt x="18193" y="3890"/>
                      <a:pt x="17268" y="2965"/>
                    </a:cubicBezTo>
                    <a:cubicBezTo>
                      <a:pt x="16338" y="2035"/>
                      <a:pt x="15255" y="1307"/>
                      <a:pt x="14051" y="797"/>
                    </a:cubicBezTo>
                    <a:cubicBezTo>
                      <a:pt x="12804" y="271"/>
                      <a:pt x="11481" y="1"/>
                      <a:pt x="10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97;p34">
                <a:extLst>
                  <a:ext uri="{FF2B5EF4-FFF2-40B4-BE49-F238E27FC236}">
                    <a16:creationId xmlns:a16="http://schemas.microsoft.com/office/drawing/2014/main" id="{756957DB-55BB-074B-4515-754861B5FF45}"/>
                  </a:ext>
                </a:extLst>
              </p:cNvPr>
              <p:cNvSpPr/>
              <p:nvPr/>
            </p:nvSpPr>
            <p:spPr>
              <a:xfrm>
                <a:off x="1172479" y="1328899"/>
                <a:ext cx="1919974" cy="2358981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20274" extrusionOk="0">
                    <a:moveTo>
                      <a:pt x="6062" y="1"/>
                    </a:moveTo>
                    <a:cubicBezTo>
                      <a:pt x="5886" y="386"/>
                      <a:pt x="5642" y="1080"/>
                      <a:pt x="5724" y="1932"/>
                    </a:cubicBezTo>
                    <a:cubicBezTo>
                      <a:pt x="5766" y="2386"/>
                      <a:pt x="5904" y="2870"/>
                      <a:pt x="6353" y="3676"/>
                    </a:cubicBezTo>
                    <a:cubicBezTo>
                      <a:pt x="7124" y="5038"/>
                      <a:pt x="7557" y="5102"/>
                      <a:pt x="8439" y="6379"/>
                    </a:cubicBezTo>
                    <a:cubicBezTo>
                      <a:pt x="8478" y="6439"/>
                      <a:pt x="8572" y="6563"/>
                      <a:pt x="8688" y="6743"/>
                    </a:cubicBezTo>
                    <a:cubicBezTo>
                      <a:pt x="9031" y="7261"/>
                      <a:pt x="9596" y="8259"/>
                      <a:pt x="9797" y="9531"/>
                    </a:cubicBezTo>
                    <a:cubicBezTo>
                      <a:pt x="9999" y="10774"/>
                      <a:pt x="9763" y="11185"/>
                      <a:pt x="9647" y="11348"/>
                    </a:cubicBezTo>
                    <a:cubicBezTo>
                      <a:pt x="9388" y="11712"/>
                      <a:pt x="9137" y="11838"/>
                      <a:pt x="8878" y="11838"/>
                    </a:cubicBezTo>
                    <a:cubicBezTo>
                      <a:pt x="8505" y="11838"/>
                      <a:pt x="8115" y="11577"/>
                      <a:pt x="7660" y="11395"/>
                    </a:cubicBezTo>
                    <a:cubicBezTo>
                      <a:pt x="7569" y="11361"/>
                      <a:pt x="7077" y="11199"/>
                      <a:pt x="6449" y="11199"/>
                    </a:cubicBezTo>
                    <a:cubicBezTo>
                      <a:pt x="6124" y="11199"/>
                      <a:pt x="5763" y="11242"/>
                      <a:pt x="5402" y="11369"/>
                    </a:cubicBezTo>
                    <a:cubicBezTo>
                      <a:pt x="4914" y="11545"/>
                      <a:pt x="4563" y="11823"/>
                      <a:pt x="4344" y="12037"/>
                    </a:cubicBezTo>
                    <a:cubicBezTo>
                      <a:pt x="4209" y="11953"/>
                      <a:pt x="3947" y="11825"/>
                      <a:pt x="3614" y="11825"/>
                    </a:cubicBezTo>
                    <a:cubicBezTo>
                      <a:pt x="3589" y="11825"/>
                      <a:pt x="3564" y="11826"/>
                      <a:pt x="3539" y="11827"/>
                    </a:cubicBezTo>
                    <a:cubicBezTo>
                      <a:pt x="3522" y="11827"/>
                      <a:pt x="3496" y="11832"/>
                      <a:pt x="3471" y="11836"/>
                    </a:cubicBezTo>
                    <a:cubicBezTo>
                      <a:pt x="3295" y="11857"/>
                      <a:pt x="2961" y="11947"/>
                      <a:pt x="2545" y="12346"/>
                    </a:cubicBezTo>
                    <a:cubicBezTo>
                      <a:pt x="2194" y="12680"/>
                      <a:pt x="2147" y="12830"/>
                      <a:pt x="1380" y="14642"/>
                    </a:cubicBezTo>
                    <a:cubicBezTo>
                      <a:pt x="1294" y="14834"/>
                      <a:pt x="1226" y="15006"/>
                      <a:pt x="1162" y="15156"/>
                    </a:cubicBezTo>
                    <a:cubicBezTo>
                      <a:pt x="982" y="15584"/>
                      <a:pt x="870" y="15862"/>
                      <a:pt x="776" y="16124"/>
                    </a:cubicBezTo>
                    <a:cubicBezTo>
                      <a:pt x="772" y="16137"/>
                      <a:pt x="768" y="16149"/>
                      <a:pt x="763" y="16158"/>
                    </a:cubicBezTo>
                    <a:cubicBezTo>
                      <a:pt x="750" y="16201"/>
                      <a:pt x="733" y="16239"/>
                      <a:pt x="720" y="16278"/>
                    </a:cubicBezTo>
                    <a:cubicBezTo>
                      <a:pt x="716" y="16291"/>
                      <a:pt x="712" y="16304"/>
                      <a:pt x="708" y="16316"/>
                    </a:cubicBezTo>
                    <a:cubicBezTo>
                      <a:pt x="686" y="16376"/>
                      <a:pt x="669" y="16441"/>
                      <a:pt x="648" y="16509"/>
                    </a:cubicBezTo>
                    <a:cubicBezTo>
                      <a:pt x="523" y="16895"/>
                      <a:pt x="408" y="17323"/>
                      <a:pt x="305" y="17799"/>
                    </a:cubicBezTo>
                    <a:cubicBezTo>
                      <a:pt x="108" y="18732"/>
                      <a:pt x="31" y="19529"/>
                      <a:pt x="1" y="20116"/>
                    </a:cubicBezTo>
                    <a:cubicBezTo>
                      <a:pt x="153" y="20175"/>
                      <a:pt x="444" y="20273"/>
                      <a:pt x="817" y="20273"/>
                    </a:cubicBezTo>
                    <a:cubicBezTo>
                      <a:pt x="874" y="20273"/>
                      <a:pt x="933" y="20271"/>
                      <a:pt x="995" y="20266"/>
                    </a:cubicBezTo>
                    <a:cubicBezTo>
                      <a:pt x="1444" y="20232"/>
                      <a:pt x="1770" y="20060"/>
                      <a:pt x="1933" y="19962"/>
                    </a:cubicBezTo>
                    <a:cubicBezTo>
                      <a:pt x="2211" y="18325"/>
                      <a:pt x="2807" y="15567"/>
                      <a:pt x="3903" y="14295"/>
                    </a:cubicBezTo>
                    <a:cubicBezTo>
                      <a:pt x="3912" y="14290"/>
                      <a:pt x="3916" y="14282"/>
                      <a:pt x="3925" y="14273"/>
                    </a:cubicBezTo>
                    <a:cubicBezTo>
                      <a:pt x="3929" y="14269"/>
                      <a:pt x="3933" y="14265"/>
                      <a:pt x="3937" y="14260"/>
                    </a:cubicBezTo>
                    <a:cubicBezTo>
                      <a:pt x="3937" y="14256"/>
                      <a:pt x="3942" y="14256"/>
                      <a:pt x="3942" y="14252"/>
                    </a:cubicBezTo>
                    <a:cubicBezTo>
                      <a:pt x="4107" y="14060"/>
                      <a:pt x="4371" y="13757"/>
                      <a:pt x="4622" y="13757"/>
                    </a:cubicBezTo>
                    <a:cubicBezTo>
                      <a:pt x="4696" y="13757"/>
                      <a:pt x="4768" y="13783"/>
                      <a:pt x="4837" y="13845"/>
                    </a:cubicBezTo>
                    <a:cubicBezTo>
                      <a:pt x="5141" y="14119"/>
                      <a:pt x="4983" y="14564"/>
                      <a:pt x="5038" y="14911"/>
                    </a:cubicBezTo>
                    <a:cubicBezTo>
                      <a:pt x="5103" y="15297"/>
                      <a:pt x="5300" y="15640"/>
                      <a:pt x="5557" y="15922"/>
                    </a:cubicBezTo>
                    <a:cubicBezTo>
                      <a:pt x="6549" y="17001"/>
                      <a:pt x="7939" y="17479"/>
                      <a:pt x="9369" y="17479"/>
                    </a:cubicBezTo>
                    <a:cubicBezTo>
                      <a:pt x="11568" y="17479"/>
                      <a:pt x="13860" y="16347"/>
                      <a:pt x="14938" y="14522"/>
                    </a:cubicBezTo>
                    <a:cubicBezTo>
                      <a:pt x="16094" y="12560"/>
                      <a:pt x="16501" y="9883"/>
                      <a:pt x="15396" y="7805"/>
                    </a:cubicBezTo>
                    <a:cubicBezTo>
                      <a:pt x="15152" y="7347"/>
                      <a:pt x="14830" y="6914"/>
                      <a:pt x="14389" y="6640"/>
                    </a:cubicBezTo>
                    <a:cubicBezTo>
                      <a:pt x="13927" y="6355"/>
                      <a:pt x="13392" y="6280"/>
                      <a:pt x="12857" y="6280"/>
                    </a:cubicBezTo>
                    <a:cubicBezTo>
                      <a:pt x="12693" y="6280"/>
                      <a:pt x="12529" y="6287"/>
                      <a:pt x="12367" y="6297"/>
                    </a:cubicBezTo>
                    <a:cubicBezTo>
                      <a:pt x="11949" y="6322"/>
                      <a:pt x="11395" y="6518"/>
                      <a:pt x="10920" y="6518"/>
                    </a:cubicBezTo>
                    <a:cubicBezTo>
                      <a:pt x="10733" y="6518"/>
                      <a:pt x="10559" y="6488"/>
                      <a:pt x="10410" y="6404"/>
                    </a:cubicBezTo>
                    <a:cubicBezTo>
                      <a:pt x="10153" y="6259"/>
                      <a:pt x="9994" y="6062"/>
                      <a:pt x="9874" y="5869"/>
                    </a:cubicBezTo>
                    <a:cubicBezTo>
                      <a:pt x="9836" y="5813"/>
                      <a:pt x="9806" y="5758"/>
                      <a:pt x="9776" y="5706"/>
                    </a:cubicBezTo>
                    <a:cubicBezTo>
                      <a:pt x="8302" y="3175"/>
                      <a:pt x="7540" y="2990"/>
                      <a:pt x="7390" y="1551"/>
                    </a:cubicBezTo>
                    <a:cubicBezTo>
                      <a:pt x="7351" y="1200"/>
                      <a:pt x="7339" y="673"/>
                      <a:pt x="7501" y="13"/>
                    </a:cubicBezTo>
                    <a:lnTo>
                      <a:pt x="7501" y="13"/>
                    </a:lnTo>
                    <a:cubicBezTo>
                      <a:pt x="7311" y="50"/>
                      <a:pt x="7073" y="80"/>
                      <a:pt x="6802" y="80"/>
                    </a:cubicBezTo>
                    <a:cubicBezTo>
                      <a:pt x="6756" y="80"/>
                      <a:pt x="6710" y="79"/>
                      <a:pt x="6662" y="78"/>
                    </a:cubicBezTo>
                    <a:cubicBezTo>
                      <a:pt x="6435" y="65"/>
                      <a:pt x="6233" y="35"/>
                      <a:pt x="6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8;p34">
                <a:extLst>
                  <a:ext uri="{FF2B5EF4-FFF2-40B4-BE49-F238E27FC236}">
                    <a16:creationId xmlns:a16="http://schemas.microsoft.com/office/drawing/2014/main" id="{60B077BB-61EC-7245-2D8A-DEFAF98A75AE}"/>
                  </a:ext>
                </a:extLst>
              </p:cNvPr>
              <p:cNvSpPr/>
              <p:nvPr/>
            </p:nvSpPr>
            <p:spPr>
              <a:xfrm>
                <a:off x="1483038" y="2759155"/>
                <a:ext cx="231896" cy="13741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181" extrusionOk="0">
                    <a:moveTo>
                      <a:pt x="1297" y="1"/>
                    </a:moveTo>
                    <a:cubicBezTo>
                      <a:pt x="1161" y="1"/>
                      <a:pt x="1013" y="34"/>
                      <a:pt x="909" y="58"/>
                    </a:cubicBezTo>
                    <a:cubicBezTo>
                      <a:pt x="690" y="105"/>
                      <a:pt x="215" y="212"/>
                      <a:pt x="108" y="555"/>
                    </a:cubicBezTo>
                    <a:cubicBezTo>
                      <a:pt x="0" y="895"/>
                      <a:pt x="303" y="1181"/>
                      <a:pt x="690" y="1181"/>
                    </a:cubicBezTo>
                    <a:cubicBezTo>
                      <a:pt x="766" y="1181"/>
                      <a:pt x="845" y="1170"/>
                      <a:pt x="926" y="1146"/>
                    </a:cubicBezTo>
                    <a:cubicBezTo>
                      <a:pt x="1363" y="1013"/>
                      <a:pt x="1992" y="435"/>
                      <a:pt x="1560" y="75"/>
                    </a:cubicBezTo>
                    <a:cubicBezTo>
                      <a:pt x="1495" y="20"/>
                      <a:pt x="1399" y="1"/>
                      <a:pt x="1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9;p34">
                <a:extLst>
                  <a:ext uri="{FF2B5EF4-FFF2-40B4-BE49-F238E27FC236}">
                    <a16:creationId xmlns:a16="http://schemas.microsoft.com/office/drawing/2014/main" id="{D643C0AF-DEAA-0870-33DA-B7AE6B5451DA}"/>
                  </a:ext>
                </a:extLst>
              </p:cNvPr>
              <p:cNvSpPr/>
              <p:nvPr/>
            </p:nvSpPr>
            <p:spPr>
              <a:xfrm>
                <a:off x="2788918" y="2257425"/>
                <a:ext cx="5120" cy="582"/>
              </a:xfrm>
              <a:custGeom>
                <a:avLst/>
                <a:gdLst/>
                <a:ahLst/>
                <a:cxnLst/>
                <a:rect l="l" t="t" r="r" b="b"/>
                <a:pathLst>
                  <a:path w="44" h="5" extrusionOk="0">
                    <a:moveTo>
                      <a:pt x="0" y="1"/>
                    </a:moveTo>
                    <a:cubicBezTo>
                      <a:pt x="13" y="1"/>
                      <a:pt x="26" y="5"/>
                      <a:pt x="43" y="5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00;p34">
                <a:extLst>
                  <a:ext uri="{FF2B5EF4-FFF2-40B4-BE49-F238E27FC236}">
                    <a16:creationId xmlns:a16="http://schemas.microsoft.com/office/drawing/2014/main" id="{41DCCEEB-C284-F686-AB92-BBCE246D4DFB}"/>
                  </a:ext>
                </a:extLst>
              </p:cNvPr>
              <p:cNvSpPr/>
              <p:nvPr/>
            </p:nvSpPr>
            <p:spPr>
              <a:xfrm>
                <a:off x="1172479" y="2705980"/>
                <a:ext cx="458671" cy="98192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8439" extrusionOk="0">
                    <a:moveTo>
                      <a:pt x="3471" y="1"/>
                    </a:moveTo>
                    <a:lnTo>
                      <a:pt x="3471" y="1"/>
                    </a:lnTo>
                    <a:cubicBezTo>
                      <a:pt x="3295" y="22"/>
                      <a:pt x="2961" y="112"/>
                      <a:pt x="2545" y="511"/>
                    </a:cubicBezTo>
                    <a:cubicBezTo>
                      <a:pt x="2194" y="845"/>
                      <a:pt x="2147" y="995"/>
                      <a:pt x="1380" y="2807"/>
                    </a:cubicBezTo>
                    <a:cubicBezTo>
                      <a:pt x="1316" y="2974"/>
                      <a:pt x="1243" y="3132"/>
                      <a:pt x="1162" y="3321"/>
                    </a:cubicBezTo>
                    <a:cubicBezTo>
                      <a:pt x="1055" y="3565"/>
                      <a:pt x="926" y="3860"/>
                      <a:pt x="776" y="4289"/>
                    </a:cubicBezTo>
                    <a:cubicBezTo>
                      <a:pt x="772" y="4302"/>
                      <a:pt x="768" y="4314"/>
                      <a:pt x="763" y="4323"/>
                    </a:cubicBezTo>
                    <a:cubicBezTo>
                      <a:pt x="750" y="4366"/>
                      <a:pt x="733" y="4404"/>
                      <a:pt x="720" y="4443"/>
                    </a:cubicBezTo>
                    <a:cubicBezTo>
                      <a:pt x="716" y="4456"/>
                      <a:pt x="712" y="4469"/>
                      <a:pt x="708" y="4481"/>
                    </a:cubicBezTo>
                    <a:cubicBezTo>
                      <a:pt x="686" y="4541"/>
                      <a:pt x="669" y="4606"/>
                      <a:pt x="648" y="4674"/>
                    </a:cubicBezTo>
                    <a:cubicBezTo>
                      <a:pt x="523" y="5060"/>
                      <a:pt x="408" y="5488"/>
                      <a:pt x="305" y="5964"/>
                    </a:cubicBezTo>
                    <a:cubicBezTo>
                      <a:pt x="108" y="6897"/>
                      <a:pt x="31" y="7694"/>
                      <a:pt x="1" y="8281"/>
                    </a:cubicBezTo>
                    <a:cubicBezTo>
                      <a:pt x="153" y="8340"/>
                      <a:pt x="444" y="8438"/>
                      <a:pt x="817" y="8438"/>
                    </a:cubicBezTo>
                    <a:cubicBezTo>
                      <a:pt x="874" y="8438"/>
                      <a:pt x="933" y="8436"/>
                      <a:pt x="995" y="8431"/>
                    </a:cubicBezTo>
                    <a:cubicBezTo>
                      <a:pt x="1444" y="8397"/>
                      <a:pt x="1770" y="8225"/>
                      <a:pt x="1933" y="8127"/>
                    </a:cubicBezTo>
                    <a:cubicBezTo>
                      <a:pt x="2211" y="6490"/>
                      <a:pt x="2807" y="3732"/>
                      <a:pt x="3903" y="2460"/>
                    </a:cubicBezTo>
                    <a:cubicBezTo>
                      <a:pt x="3912" y="2455"/>
                      <a:pt x="3916" y="2447"/>
                      <a:pt x="3925" y="2438"/>
                    </a:cubicBezTo>
                    <a:cubicBezTo>
                      <a:pt x="3929" y="2434"/>
                      <a:pt x="3933" y="2430"/>
                      <a:pt x="3937" y="2425"/>
                    </a:cubicBezTo>
                    <a:cubicBezTo>
                      <a:pt x="3937" y="2421"/>
                      <a:pt x="3942" y="2421"/>
                      <a:pt x="3942" y="2417"/>
                    </a:cubicBezTo>
                    <a:lnTo>
                      <a:pt x="3942" y="2417"/>
                    </a:lnTo>
                    <a:cubicBezTo>
                      <a:pt x="3692" y="2572"/>
                      <a:pt x="3421" y="2648"/>
                      <a:pt x="3174" y="2648"/>
                    </a:cubicBezTo>
                    <a:cubicBezTo>
                      <a:pt x="2937" y="2648"/>
                      <a:pt x="2722" y="2579"/>
                      <a:pt x="2567" y="2442"/>
                    </a:cubicBezTo>
                    <a:cubicBezTo>
                      <a:pt x="2091" y="2023"/>
                      <a:pt x="2331" y="1256"/>
                      <a:pt x="2374" y="1123"/>
                    </a:cubicBezTo>
                    <a:cubicBezTo>
                      <a:pt x="2567" y="515"/>
                      <a:pt x="3081" y="172"/>
                      <a:pt x="3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01;p34">
                <a:extLst>
                  <a:ext uri="{FF2B5EF4-FFF2-40B4-BE49-F238E27FC236}">
                    <a16:creationId xmlns:a16="http://schemas.microsoft.com/office/drawing/2014/main" id="{A6A1C7F2-31EA-12B2-F704-796A21DFD937}"/>
                  </a:ext>
                </a:extLst>
              </p:cNvPr>
              <p:cNvSpPr/>
              <p:nvPr/>
            </p:nvSpPr>
            <p:spPr>
              <a:xfrm>
                <a:off x="1416248" y="2702024"/>
                <a:ext cx="214908" cy="316602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721" extrusionOk="0">
                    <a:moveTo>
                      <a:pt x="1358" y="1"/>
                    </a:moveTo>
                    <a:cubicBezTo>
                      <a:pt x="956" y="181"/>
                      <a:pt x="437" y="527"/>
                      <a:pt x="245" y="1144"/>
                    </a:cubicBezTo>
                    <a:cubicBezTo>
                      <a:pt x="155" y="1423"/>
                      <a:pt x="0" y="2108"/>
                      <a:pt x="446" y="2502"/>
                    </a:cubicBezTo>
                    <a:cubicBezTo>
                      <a:pt x="609" y="2648"/>
                      <a:pt x="831" y="2721"/>
                      <a:pt x="1076" y="2721"/>
                    </a:cubicBezTo>
                    <a:cubicBezTo>
                      <a:pt x="1324" y="2721"/>
                      <a:pt x="1594" y="2644"/>
                      <a:pt x="1847" y="2494"/>
                    </a:cubicBezTo>
                    <a:lnTo>
                      <a:pt x="1808" y="2434"/>
                    </a:lnTo>
                    <a:cubicBezTo>
                      <a:pt x="1569" y="2576"/>
                      <a:pt x="1311" y="2648"/>
                      <a:pt x="1075" y="2648"/>
                    </a:cubicBezTo>
                    <a:cubicBezTo>
                      <a:pt x="849" y="2648"/>
                      <a:pt x="644" y="2583"/>
                      <a:pt x="493" y="2451"/>
                    </a:cubicBezTo>
                    <a:cubicBezTo>
                      <a:pt x="82" y="2082"/>
                      <a:pt x="232" y="1431"/>
                      <a:pt x="313" y="1166"/>
                    </a:cubicBezTo>
                    <a:cubicBezTo>
                      <a:pt x="502" y="575"/>
                      <a:pt x="1003" y="240"/>
                      <a:pt x="1388" y="65"/>
                    </a:cubicBezTo>
                    <a:lnTo>
                      <a:pt x="1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02;p34">
                <a:extLst>
                  <a:ext uri="{FF2B5EF4-FFF2-40B4-BE49-F238E27FC236}">
                    <a16:creationId xmlns:a16="http://schemas.microsoft.com/office/drawing/2014/main" id="{761C5F55-DD5C-077D-7561-2DA683372911}"/>
                  </a:ext>
                </a:extLst>
              </p:cNvPr>
              <p:cNvSpPr/>
              <p:nvPr/>
            </p:nvSpPr>
            <p:spPr>
              <a:xfrm>
                <a:off x="1686430" y="2852357"/>
                <a:ext cx="291702" cy="31532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10" extrusionOk="0">
                    <a:moveTo>
                      <a:pt x="581" y="1"/>
                    </a:moveTo>
                    <a:cubicBezTo>
                      <a:pt x="488" y="1"/>
                      <a:pt x="427" y="13"/>
                      <a:pt x="420" y="15"/>
                    </a:cubicBezTo>
                    <a:cubicBezTo>
                      <a:pt x="223" y="54"/>
                      <a:pt x="82" y="156"/>
                      <a:pt x="0" y="234"/>
                    </a:cubicBezTo>
                    <a:lnTo>
                      <a:pt x="163" y="409"/>
                    </a:lnTo>
                    <a:cubicBezTo>
                      <a:pt x="223" y="353"/>
                      <a:pt x="326" y="281"/>
                      <a:pt x="467" y="251"/>
                    </a:cubicBezTo>
                    <a:cubicBezTo>
                      <a:pt x="469" y="249"/>
                      <a:pt x="514" y="240"/>
                      <a:pt x="582" y="240"/>
                    </a:cubicBezTo>
                    <a:cubicBezTo>
                      <a:pt x="690" y="240"/>
                      <a:pt x="858" y="263"/>
                      <a:pt x="1003" y="379"/>
                    </a:cubicBezTo>
                    <a:cubicBezTo>
                      <a:pt x="1092" y="452"/>
                      <a:pt x="1178" y="593"/>
                      <a:pt x="1251" y="803"/>
                    </a:cubicBezTo>
                    <a:cubicBezTo>
                      <a:pt x="1337" y="1052"/>
                      <a:pt x="1345" y="1232"/>
                      <a:pt x="1349" y="1386"/>
                    </a:cubicBezTo>
                    <a:cubicBezTo>
                      <a:pt x="1354" y="1484"/>
                      <a:pt x="1358" y="1574"/>
                      <a:pt x="1379" y="1669"/>
                    </a:cubicBezTo>
                    <a:cubicBezTo>
                      <a:pt x="1465" y="2067"/>
                      <a:pt x="1808" y="2418"/>
                      <a:pt x="2399" y="2709"/>
                    </a:cubicBezTo>
                    <a:lnTo>
                      <a:pt x="2506" y="2491"/>
                    </a:lnTo>
                    <a:cubicBezTo>
                      <a:pt x="1983" y="2234"/>
                      <a:pt x="1684" y="1943"/>
                      <a:pt x="1615" y="1617"/>
                    </a:cubicBezTo>
                    <a:cubicBezTo>
                      <a:pt x="1598" y="1540"/>
                      <a:pt x="1594" y="1467"/>
                      <a:pt x="1589" y="1377"/>
                    </a:cubicBezTo>
                    <a:cubicBezTo>
                      <a:pt x="1585" y="1210"/>
                      <a:pt x="1577" y="1009"/>
                      <a:pt x="1478" y="722"/>
                    </a:cubicBezTo>
                    <a:cubicBezTo>
                      <a:pt x="1388" y="469"/>
                      <a:pt x="1281" y="294"/>
                      <a:pt x="1152" y="191"/>
                    </a:cubicBezTo>
                    <a:cubicBezTo>
                      <a:pt x="952" y="33"/>
                      <a:pt x="728" y="1"/>
                      <a:pt x="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03;p34">
                <a:extLst>
                  <a:ext uri="{FF2B5EF4-FFF2-40B4-BE49-F238E27FC236}">
                    <a16:creationId xmlns:a16="http://schemas.microsoft.com/office/drawing/2014/main" id="{46D7DE2A-D492-00BD-D0CC-54DDB73546F2}"/>
                  </a:ext>
                </a:extLst>
              </p:cNvPr>
              <p:cNvSpPr/>
              <p:nvPr/>
            </p:nvSpPr>
            <p:spPr>
              <a:xfrm>
                <a:off x="1669442" y="2775096"/>
                <a:ext cx="653566" cy="130899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125" extrusionOk="0">
                    <a:moveTo>
                      <a:pt x="5028" y="1"/>
                    </a:moveTo>
                    <a:cubicBezTo>
                      <a:pt x="4950" y="1"/>
                      <a:pt x="4871" y="5"/>
                      <a:pt x="4794" y="15"/>
                    </a:cubicBezTo>
                    <a:cubicBezTo>
                      <a:pt x="4670" y="32"/>
                      <a:pt x="4284" y="84"/>
                      <a:pt x="3950" y="366"/>
                    </a:cubicBezTo>
                    <a:cubicBezTo>
                      <a:pt x="3783" y="508"/>
                      <a:pt x="3714" y="632"/>
                      <a:pt x="3667" y="722"/>
                    </a:cubicBezTo>
                    <a:cubicBezTo>
                      <a:pt x="3624" y="803"/>
                      <a:pt x="3603" y="838"/>
                      <a:pt x="3539" y="868"/>
                    </a:cubicBezTo>
                    <a:cubicBezTo>
                      <a:pt x="3512" y="878"/>
                      <a:pt x="3490" y="883"/>
                      <a:pt x="3466" y="883"/>
                    </a:cubicBezTo>
                    <a:cubicBezTo>
                      <a:pt x="3413" y="883"/>
                      <a:pt x="3356" y="857"/>
                      <a:pt x="3243" y="803"/>
                    </a:cubicBezTo>
                    <a:cubicBezTo>
                      <a:pt x="3089" y="726"/>
                      <a:pt x="2875" y="619"/>
                      <a:pt x="2511" y="542"/>
                    </a:cubicBezTo>
                    <a:cubicBezTo>
                      <a:pt x="2494" y="542"/>
                      <a:pt x="2476" y="538"/>
                      <a:pt x="2459" y="533"/>
                    </a:cubicBezTo>
                    <a:cubicBezTo>
                      <a:pt x="2301" y="503"/>
                      <a:pt x="2010" y="443"/>
                      <a:pt x="1650" y="302"/>
                    </a:cubicBezTo>
                    <a:cubicBezTo>
                      <a:pt x="1590" y="276"/>
                      <a:pt x="1538" y="255"/>
                      <a:pt x="1491" y="234"/>
                    </a:cubicBezTo>
                    <a:cubicBezTo>
                      <a:pt x="1345" y="170"/>
                      <a:pt x="1235" y="119"/>
                      <a:pt x="1086" y="119"/>
                    </a:cubicBezTo>
                    <a:cubicBezTo>
                      <a:pt x="1065" y="119"/>
                      <a:pt x="1043" y="120"/>
                      <a:pt x="1020" y="122"/>
                    </a:cubicBezTo>
                    <a:cubicBezTo>
                      <a:pt x="712" y="144"/>
                      <a:pt x="515" y="315"/>
                      <a:pt x="399" y="418"/>
                    </a:cubicBezTo>
                    <a:cubicBezTo>
                      <a:pt x="219" y="572"/>
                      <a:pt x="82" y="773"/>
                      <a:pt x="1" y="1005"/>
                    </a:cubicBezTo>
                    <a:lnTo>
                      <a:pt x="223" y="1086"/>
                    </a:lnTo>
                    <a:cubicBezTo>
                      <a:pt x="275" y="953"/>
                      <a:pt x="369" y="760"/>
                      <a:pt x="553" y="598"/>
                    </a:cubicBezTo>
                    <a:cubicBezTo>
                      <a:pt x="656" y="512"/>
                      <a:pt x="810" y="379"/>
                      <a:pt x="1041" y="362"/>
                    </a:cubicBezTo>
                    <a:cubicBezTo>
                      <a:pt x="1058" y="360"/>
                      <a:pt x="1074" y="359"/>
                      <a:pt x="1089" y="359"/>
                    </a:cubicBezTo>
                    <a:cubicBezTo>
                      <a:pt x="1184" y="359"/>
                      <a:pt x="1260" y="393"/>
                      <a:pt x="1393" y="452"/>
                    </a:cubicBezTo>
                    <a:cubicBezTo>
                      <a:pt x="1440" y="473"/>
                      <a:pt x="1495" y="499"/>
                      <a:pt x="1560" y="525"/>
                    </a:cubicBezTo>
                    <a:cubicBezTo>
                      <a:pt x="1941" y="675"/>
                      <a:pt x="2249" y="739"/>
                      <a:pt x="2412" y="769"/>
                    </a:cubicBezTo>
                    <a:cubicBezTo>
                      <a:pt x="2429" y="773"/>
                      <a:pt x="2446" y="778"/>
                      <a:pt x="2459" y="778"/>
                    </a:cubicBezTo>
                    <a:cubicBezTo>
                      <a:pt x="2798" y="846"/>
                      <a:pt x="2995" y="945"/>
                      <a:pt x="3136" y="1017"/>
                    </a:cubicBezTo>
                    <a:cubicBezTo>
                      <a:pt x="3252" y="1073"/>
                      <a:pt x="3355" y="1125"/>
                      <a:pt x="3466" y="1125"/>
                    </a:cubicBezTo>
                    <a:cubicBezTo>
                      <a:pt x="3517" y="1125"/>
                      <a:pt x="3573" y="1112"/>
                      <a:pt x="3633" y="1086"/>
                    </a:cubicBezTo>
                    <a:cubicBezTo>
                      <a:pt x="3779" y="1026"/>
                      <a:pt x="3830" y="928"/>
                      <a:pt x="3877" y="838"/>
                    </a:cubicBezTo>
                    <a:cubicBezTo>
                      <a:pt x="3924" y="756"/>
                      <a:pt x="3971" y="662"/>
                      <a:pt x="4104" y="551"/>
                    </a:cubicBezTo>
                    <a:cubicBezTo>
                      <a:pt x="4387" y="315"/>
                      <a:pt x="4717" y="268"/>
                      <a:pt x="4828" y="255"/>
                    </a:cubicBezTo>
                    <a:cubicBezTo>
                      <a:pt x="4897" y="245"/>
                      <a:pt x="4966" y="240"/>
                      <a:pt x="5036" y="240"/>
                    </a:cubicBezTo>
                    <a:cubicBezTo>
                      <a:pt x="5205" y="240"/>
                      <a:pt x="5374" y="269"/>
                      <a:pt x="5535" y="324"/>
                    </a:cubicBezTo>
                    <a:lnTo>
                      <a:pt x="5616" y="97"/>
                    </a:lnTo>
                    <a:cubicBezTo>
                      <a:pt x="5426" y="32"/>
                      <a:pt x="5227" y="1"/>
                      <a:pt x="50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04;p34">
                <a:extLst>
                  <a:ext uri="{FF2B5EF4-FFF2-40B4-BE49-F238E27FC236}">
                    <a16:creationId xmlns:a16="http://schemas.microsoft.com/office/drawing/2014/main" id="{AA0FCC80-B3F3-D457-DE00-A21ADA764CC5}"/>
                  </a:ext>
                </a:extLst>
              </p:cNvPr>
              <p:cNvSpPr/>
              <p:nvPr/>
            </p:nvSpPr>
            <p:spPr>
              <a:xfrm>
                <a:off x="1903670" y="2727041"/>
                <a:ext cx="248302" cy="126594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088" extrusionOk="0">
                    <a:moveTo>
                      <a:pt x="1286" y="1"/>
                    </a:moveTo>
                    <a:cubicBezTo>
                      <a:pt x="1190" y="1"/>
                      <a:pt x="1101" y="25"/>
                      <a:pt x="1029" y="81"/>
                    </a:cubicBezTo>
                    <a:cubicBezTo>
                      <a:pt x="913" y="171"/>
                      <a:pt x="909" y="304"/>
                      <a:pt x="900" y="402"/>
                    </a:cubicBezTo>
                    <a:cubicBezTo>
                      <a:pt x="896" y="501"/>
                      <a:pt x="892" y="557"/>
                      <a:pt x="840" y="595"/>
                    </a:cubicBezTo>
                    <a:cubicBezTo>
                      <a:pt x="798" y="629"/>
                      <a:pt x="750" y="638"/>
                      <a:pt x="648" y="664"/>
                    </a:cubicBezTo>
                    <a:cubicBezTo>
                      <a:pt x="579" y="677"/>
                      <a:pt x="493" y="694"/>
                      <a:pt x="382" y="728"/>
                    </a:cubicBezTo>
                    <a:cubicBezTo>
                      <a:pt x="254" y="767"/>
                      <a:pt x="125" y="814"/>
                      <a:pt x="1" y="869"/>
                    </a:cubicBezTo>
                    <a:lnTo>
                      <a:pt x="99" y="1088"/>
                    </a:lnTo>
                    <a:cubicBezTo>
                      <a:pt x="211" y="1041"/>
                      <a:pt x="331" y="994"/>
                      <a:pt x="451" y="959"/>
                    </a:cubicBezTo>
                    <a:cubicBezTo>
                      <a:pt x="553" y="929"/>
                      <a:pt x="635" y="912"/>
                      <a:pt x="699" y="899"/>
                    </a:cubicBezTo>
                    <a:cubicBezTo>
                      <a:pt x="815" y="874"/>
                      <a:pt x="896" y="852"/>
                      <a:pt x="986" y="788"/>
                    </a:cubicBezTo>
                    <a:cubicBezTo>
                      <a:pt x="1132" y="677"/>
                      <a:pt x="1136" y="522"/>
                      <a:pt x="1144" y="415"/>
                    </a:cubicBezTo>
                    <a:cubicBezTo>
                      <a:pt x="1144" y="330"/>
                      <a:pt x="1153" y="291"/>
                      <a:pt x="1179" y="270"/>
                    </a:cubicBezTo>
                    <a:cubicBezTo>
                      <a:pt x="1203" y="250"/>
                      <a:pt x="1240" y="241"/>
                      <a:pt x="1283" y="241"/>
                    </a:cubicBezTo>
                    <a:cubicBezTo>
                      <a:pt x="1401" y="241"/>
                      <a:pt x="1569" y="307"/>
                      <a:pt x="1684" y="407"/>
                    </a:cubicBezTo>
                    <a:cubicBezTo>
                      <a:pt x="1868" y="569"/>
                      <a:pt x="1890" y="809"/>
                      <a:pt x="1894" y="878"/>
                    </a:cubicBezTo>
                    <a:lnTo>
                      <a:pt x="2134" y="869"/>
                    </a:lnTo>
                    <a:cubicBezTo>
                      <a:pt x="2130" y="749"/>
                      <a:pt x="2095" y="450"/>
                      <a:pt x="1843" y="227"/>
                    </a:cubicBezTo>
                    <a:cubicBezTo>
                      <a:pt x="1692" y="96"/>
                      <a:pt x="1477" y="1"/>
                      <a:pt x="1286" y="1"/>
                    </a:cubicBez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05;p34">
                <a:extLst>
                  <a:ext uri="{FF2B5EF4-FFF2-40B4-BE49-F238E27FC236}">
                    <a16:creationId xmlns:a16="http://schemas.microsoft.com/office/drawing/2014/main" id="{CA86A1D0-79E3-F046-BAB9-A9F4F6E983E2}"/>
                  </a:ext>
                </a:extLst>
              </p:cNvPr>
              <p:cNvSpPr/>
              <p:nvPr/>
            </p:nvSpPr>
            <p:spPr>
              <a:xfrm>
                <a:off x="1760201" y="2698068"/>
                <a:ext cx="195476" cy="11077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952" extrusionOk="0">
                    <a:moveTo>
                      <a:pt x="1499" y="0"/>
                    </a:moveTo>
                    <a:cubicBezTo>
                      <a:pt x="1224" y="314"/>
                      <a:pt x="964" y="476"/>
                      <a:pt x="733" y="476"/>
                    </a:cubicBezTo>
                    <a:cubicBezTo>
                      <a:pt x="727" y="476"/>
                      <a:pt x="721" y="476"/>
                      <a:pt x="715" y="476"/>
                    </a:cubicBezTo>
                    <a:cubicBezTo>
                      <a:pt x="698" y="476"/>
                      <a:pt x="681" y="476"/>
                      <a:pt x="664" y="472"/>
                    </a:cubicBezTo>
                    <a:cubicBezTo>
                      <a:pt x="636" y="471"/>
                      <a:pt x="604" y="469"/>
                      <a:pt x="569" y="469"/>
                    </a:cubicBezTo>
                    <a:cubicBezTo>
                      <a:pt x="458" y="469"/>
                      <a:pt x="318" y="484"/>
                      <a:pt x="197" y="579"/>
                    </a:cubicBezTo>
                    <a:cubicBezTo>
                      <a:pt x="103" y="651"/>
                      <a:pt x="39" y="754"/>
                      <a:pt x="0" y="891"/>
                    </a:cubicBezTo>
                    <a:lnTo>
                      <a:pt x="231" y="951"/>
                    </a:lnTo>
                    <a:cubicBezTo>
                      <a:pt x="257" y="870"/>
                      <a:pt x="291" y="806"/>
                      <a:pt x="343" y="767"/>
                    </a:cubicBezTo>
                    <a:cubicBezTo>
                      <a:pt x="407" y="718"/>
                      <a:pt x="486" y="709"/>
                      <a:pt x="562" y="709"/>
                    </a:cubicBezTo>
                    <a:cubicBezTo>
                      <a:pt x="593" y="709"/>
                      <a:pt x="623" y="710"/>
                      <a:pt x="651" y="711"/>
                    </a:cubicBezTo>
                    <a:cubicBezTo>
                      <a:pt x="668" y="716"/>
                      <a:pt x="690" y="716"/>
                      <a:pt x="707" y="716"/>
                    </a:cubicBezTo>
                    <a:cubicBezTo>
                      <a:pt x="714" y="716"/>
                      <a:pt x="721" y="716"/>
                      <a:pt x="728" y="716"/>
                    </a:cubicBezTo>
                    <a:cubicBezTo>
                      <a:pt x="1034" y="716"/>
                      <a:pt x="1353" y="532"/>
                      <a:pt x="1679" y="159"/>
                    </a:cubicBezTo>
                    <a:lnTo>
                      <a:pt x="14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06;p34">
                <a:extLst>
                  <a:ext uri="{FF2B5EF4-FFF2-40B4-BE49-F238E27FC236}">
                    <a16:creationId xmlns:a16="http://schemas.microsoft.com/office/drawing/2014/main" id="{A04E511E-3C95-0883-332B-82CD153C4DA1}"/>
                  </a:ext>
                </a:extLst>
              </p:cNvPr>
              <p:cNvSpPr/>
              <p:nvPr/>
            </p:nvSpPr>
            <p:spPr>
              <a:xfrm>
                <a:off x="1697368" y="2706562"/>
                <a:ext cx="172089" cy="141604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17" extrusionOk="0">
                    <a:moveTo>
                      <a:pt x="1470" y="0"/>
                    </a:moveTo>
                    <a:cubicBezTo>
                      <a:pt x="1213" y="0"/>
                      <a:pt x="964" y="56"/>
                      <a:pt x="737" y="167"/>
                    </a:cubicBezTo>
                    <a:cubicBezTo>
                      <a:pt x="592" y="236"/>
                      <a:pt x="343" y="356"/>
                      <a:pt x="172" y="630"/>
                    </a:cubicBezTo>
                    <a:cubicBezTo>
                      <a:pt x="65" y="801"/>
                      <a:pt x="9" y="998"/>
                      <a:pt x="0" y="1208"/>
                    </a:cubicBezTo>
                    <a:lnTo>
                      <a:pt x="240" y="1217"/>
                    </a:lnTo>
                    <a:cubicBezTo>
                      <a:pt x="245" y="1050"/>
                      <a:pt x="292" y="891"/>
                      <a:pt x="377" y="758"/>
                    </a:cubicBezTo>
                    <a:cubicBezTo>
                      <a:pt x="510" y="544"/>
                      <a:pt x="703" y="450"/>
                      <a:pt x="844" y="381"/>
                    </a:cubicBezTo>
                    <a:cubicBezTo>
                      <a:pt x="1037" y="287"/>
                      <a:pt x="1247" y="240"/>
                      <a:pt x="1470" y="240"/>
                    </a:cubicBezTo>
                    <a:lnTo>
                      <a:pt x="1478" y="240"/>
                    </a:lnTo>
                    <a:lnTo>
                      <a:pt x="1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07;p34">
                <a:extLst>
                  <a:ext uri="{FF2B5EF4-FFF2-40B4-BE49-F238E27FC236}">
                    <a16:creationId xmlns:a16="http://schemas.microsoft.com/office/drawing/2014/main" id="{73A08A11-EFCD-A972-B894-587F6E8B4BC9}"/>
                  </a:ext>
                </a:extLst>
              </p:cNvPr>
              <p:cNvSpPr/>
              <p:nvPr/>
            </p:nvSpPr>
            <p:spPr>
              <a:xfrm>
                <a:off x="1750660" y="2267897"/>
                <a:ext cx="727335" cy="690451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5934" extrusionOk="0">
                    <a:moveTo>
                      <a:pt x="5437" y="1"/>
                    </a:moveTo>
                    <a:lnTo>
                      <a:pt x="5278" y="185"/>
                    </a:lnTo>
                    <a:cubicBezTo>
                      <a:pt x="5895" y="707"/>
                      <a:pt x="5899" y="934"/>
                      <a:pt x="5873" y="1007"/>
                    </a:cubicBezTo>
                    <a:cubicBezTo>
                      <a:pt x="5865" y="1042"/>
                      <a:pt x="5843" y="1059"/>
                      <a:pt x="5788" y="1093"/>
                    </a:cubicBezTo>
                    <a:cubicBezTo>
                      <a:pt x="5724" y="1140"/>
                      <a:pt x="5634" y="1200"/>
                      <a:pt x="5556" y="1333"/>
                    </a:cubicBezTo>
                    <a:cubicBezTo>
                      <a:pt x="5372" y="1658"/>
                      <a:pt x="5445" y="2087"/>
                      <a:pt x="5595" y="2369"/>
                    </a:cubicBezTo>
                    <a:cubicBezTo>
                      <a:pt x="5655" y="2481"/>
                      <a:pt x="5715" y="2541"/>
                      <a:pt x="5758" y="2588"/>
                    </a:cubicBezTo>
                    <a:cubicBezTo>
                      <a:pt x="5805" y="2639"/>
                      <a:pt x="5822" y="2656"/>
                      <a:pt x="5831" y="2712"/>
                    </a:cubicBezTo>
                    <a:cubicBezTo>
                      <a:pt x="5843" y="2798"/>
                      <a:pt x="5818" y="2845"/>
                      <a:pt x="5762" y="2935"/>
                    </a:cubicBezTo>
                    <a:cubicBezTo>
                      <a:pt x="5715" y="3012"/>
                      <a:pt x="5659" y="3111"/>
                      <a:pt x="5638" y="3252"/>
                    </a:cubicBezTo>
                    <a:cubicBezTo>
                      <a:pt x="5604" y="3547"/>
                      <a:pt x="5766" y="3792"/>
                      <a:pt x="5878" y="3950"/>
                    </a:cubicBezTo>
                    <a:cubicBezTo>
                      <a:pt x="5878" y="3954"/>
                      <a:pt x="5882" y="3959"/>
                      <a:pt x="5886" y="3967"/>
                    </a:cubicBezTo>
                    <a:cubicBezTo>
                      <a:pt x="5802" y="3934"/>
                      <a:pt x="5692" y="3899"/>
                      <a:pt x="5567" y="3899"/>
                    </a:cubicBezTo>
                    <a:cubicBezTo>
                      <a:pt x="5514" y="3899"/>
                      <a:pt x="5459" y="3905"/>
                      <a:pt x="5402" y="3920"/>
                    </a:cubicBezTo>
                    <a:cubicBezTo>
                      <a:pt x="5210" y="3967"/>
                      <a:pt x="5124" y="4087"/>
                      <a:pt x="5030" y="4216"/>
                    </a:cubicBezTo>
                    <a:cubicBezTo>
                      <a:pt x="4970" y="4297"/>
                      <a:pt x="4905" y="4387"/>
                      <a:pt x="4798" y="4481"/>
                    </a:cubicBezTo>
                    <a:cubicBezTo>
                      <a:pt x="4640" y="4623"/>
                      <a:pt x="4528" y="4644"/>
                      <a:pt x="4383" y="4670"/>
                    </a:cubicBezTo>
                    <a:cubicBezTo>
                      <a:pt x="4224" y="4700"/>
                      <a:pt x="4049" y="4730"/>
                      <a:pt x="3809" y="4914"/>
                    </a:cubicBezTo>
                    <a:cubicBezTo>
                      <a:pt x="3595" y="5081"/>
                      <a:pt x="3470" y="5244"/>
                      <a:pt x="3368" y="5372"/>
                    </a:cubicBezTo>
                    <a:cubicBezTo>
                      <a:pt x="3239" y="5539"/>
                      <a:pt x="3162" y="5638"/>
                      <a:pt x="2978" y="5676"/>
                    </a:cubicBezTo>
                    <a:cubicBezTo>
                      <a:pt x="2976" y="5676"/>
                      <a:pt x="2901" y="5692"/>
                      <a:pt x="2796" y="5692"/>
                    </a:cubicBezTo>
                    <a:cubicBezTo>
                      <a:pt x="2657" y="5692"/>
                      <a:pt x="2468" y="5665"/>
                      <a:pt x="2327" y="5544"/>
                    </a:cubicBezTo>
                    <a:cubicBezTo>
                      <a:pt x="2318" y="5535"/>
                      <a:pt x="2318" y="5535"/>
                      <a:pt x="2314" y="5531"/>
                    </a:cubicBezTo>
                    <a:cubicBezTo>
                      <a:pt x="2301" y="5518"/>
                      <a:pt x="2292" y="5509"/>
                      <a:pt x="2271" y="5492"/>
                    </a:cubicBezTo>
                    <a:cubicBezTo>
                      <a:pt x="2164" y="5402"/>
                      <a:pt x="1997" y="5329"/>
                      <a:pt x="1423" y="5137"/>
                    </a:cubicBezTo>
                    <a:cubicBezTo>
                      <a:pt x="1337" y="5107"/>
                      <a:pt x="1260" y="5081"/>
                      <a:pt x="1192" y="5055"/>
                    </a:cubicBezTo>
                    <a:cubicBezTo>
                      <a:pt x="875" y="4948"/>
                      <a:pt x="729" y="4901"/>
                      <a:pt x="519" y="4798"/>
                    </a:cubicBezTo>
                    <a:cubicBezTo>
                      <a:pt x="386" y="4730"/>
                      <a:pt x="253" y="4657"/>
                      <a:pt x="129" y="4575"/>
                    </a:cubicBezTo>
                    <a:lnTo>
                      <a:pt x="1" y="4777"/>
                    </a:lnTo>
                    <a:cubicBezTo>
                      <a:pt x="134" y="4862"/>
                      <a:pt x="271" y="4944"/>
                      <a:pt x="412" y="5012"/>
                    </a:cubicBezTo>
                    <a:cubicBezTo>
                      <a:pt x="635" y="5124"/>
                      <a:pt x="785" y="5175"/>
                      <a:pt x="1114" y="5287"/>
                    </a:cubicBezTo>
                    <a:cubicBezTo>
                      <a:pt x="1183" y="5308"/>
                      <a:pt x="1260" y="5334"/>
                      <a:pt x="1346" y="5364"/>
                    </a:cubicBezTo>
                    <a:cubicBezTo>
                      <a:pt x="1873" y="5544"/>
                      <a:pt x="2040" y="5612"/>
                      <a:pt x="2121" y="5676"/>
                    </a:cubicBezTo>
                    <a:cubicBezTo>
                      <a:pt x="2130" y="5685"/>
                      <a:pt x="2130" y="5685"/>
                      <a:pt x="2134" y="5693"/>
                    </a:cubicBezTo>
                    <a:cubicBezTo>
                      <a:pt x="2143" y="5702"/>
                      <a:pt x="2151" y="5711"/>
                      <a:pt x="2168" y="5723"/>
                    </a:cubicBezTo>
                    <a:cubicBezTo>
                      <a:pt x="2370" y="5895"/>
                      <a:pt x="2622" y="5933"/>
                      <a:pt x="2802" y="5933"/>
                    </a:cubicBezTo>
                    <a:cubicBezTo>
                      <a:pt x="2931" y="5933"/>
                      <a:pt x="3016" y="5916"/>
                      <a:pt x="3025" y="5912"/>
                    </a:cubicBezTo>
                    <a:cubicBezTo>
                      <a:pt x="3299" y="5856"/>
                      <a:pt x="3419" y="5702"/>
                      <a:pt x="3560" y="5518"/>
                    </a:cubicBezTo>
                    <a:cubicBezTo>
                      <a:pt x="3659" y="5394"/>
                      <a:pt x="3766" y="5252"/>
                      <a:pt x="3954" y="5107"/>
                    </a:cubicBezTo>
                    <a:cubicBezTo>
                      <a:pt x="4147" y="4957"/>
                      <a:pt x="4284" y="4931"/>
                      <a:pt x="4426" y="4905"/>
                    </a:cubicBezTo>
                    <a:cubicBezTo>
                      <a:pt x="4584" y="4875"/>
                      <a:pt x="4751" y="4845"/>
                      <a:pt x="4957" y="4661"/>
                    </a:cubicBezTo>
                    <a:cubicBezTo>
                      <a:pt x="5081" y="4550"/>
                      <a:pt x="5158" y="4443"/>
                      <a:pt x="5222" y="4357"/>
                    </a:cubicBezTo>
                    <a:cubicBezTo>
                      <a:pt x="5312" y="4233"/>
                      <a:pt x="5359" y="4177"/>
                      <a:pt x="5462" y="4151"/>
                    </a:cubicBezTo>
                    <a:cubicBezTo>
                      <a:pt x="5496" y="4143"/>
                      <a:pt x="5529" y="4140"/>
                      <a:pt x="5561" y="4140"/>
                    </a:cubicBezTo>
                    <a:cubicBezTo>
                      <a:pt x="5662" y="4140"/>
                      <a:pt x="5758" y="4174"/>
                      <a:pt x="5839" y="4203"/>
                    </a:cubicBezTo>
                    <a:cubicBezTo>
                      <a:pt x="5897" y="4224"/>
                      <a:pt x="5962" y="4249"/>
                      <a:pt x="6024" y="4249"/>
                    </a:cubicBezTo>
                    <a:cubicBezTo>
                      <a:pt x="6072" y="4249"/>
                      <a:pt x="6118" y="4233"/>
                      <a:pt x="6156" y="4190"/>
                    </a:cubicBezTo>
                    <a:cubicBezTo>
                      <a:pt x="6250" y="4074"/>
                      <a:pt x="6160" y="3942"/>
                      <a:pt x="6075" y="3817"/>
                    </a:cubicBezTo>
                    <a:cubicBezTo>
                      <a:pt x="5976" y="3667"/>
                      <a:pt x="5852" y="3487"/>
                      <a:pt x="5878" y="3286"/>
                    </a:cubicBezTo>
                    <a:cubicBezTo>
                      <a:pt x="5891" y="3192"/>
                      <a:pt x="5929" y="3128"/>
                      <a:pt x="5972" y="3059"/>
                    </a:cubicBezTo>
                    <a:cubicBezTo>
                      <a:pt x="6028" y="2961"/>
                      <a:pt x="6096" y="2849"/>
                      <a:pt x="6071" y="2674"/>
                    </a:cubicBezTo>
                    <a:cubicBezTo>
                      <a:pt x="6049" y="2545"/>
                      <a:pt x="5989" y="2485"/>
                      <a:pt x="5933" y="2425"/>
                    </a:cubicBezTo>
                    <a:cubicBezTo>
                      <a:pt x="5891" y="2382"/>
                      <a:pt x="5852" y="2339"/>
                      <a:pt x="5805" y="2254"/>
                    </a:cubicBezTo>
                    <a:cubicBezTo>
                      <a:pt x="5689" y="2040"/>
                      <a:pt x="5629" y="1697"/>
                      <a:pt x="5766" y="1453"/>
                    </a:cubicBezTo>
                    <a:cubicBezTo>
                      <a:pt x="5818" y="1367"/>
                      <a:pt x="5869" y="1333"/>
                      <a:pt x="5925" y="1294"/>
                    </a:cubicBezTo>
                    <a:cubicBezTo>
                      <a:pt x="5989" y="1251"/>
                      <a:pt x="6062" y="1200"/>
                      <a:pt x="6100" y="1089"/>
                    </a:cubicBezTo>
                    <a:cubicBezTo>
                      <a:pt x="6199" y="815"/>
                      <a:pt x="5985" y="472"/>
                      <a:pt x="5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08;p34">
                <a:extLst>
                  <a:ext uri="{FF2B5EF4-FFF2-40B4-BE49-F238E27FC236}">
                    <a16:creationId xmlns:a16="http://schemas.microsoft.com/office/drawing/2014/main" id="{C2269FBC-8160-5751-113D-A030D1BDFA89}"/>
                  </a:ext>
                </a:extLst>
              </p:cNvPr>
              <p:cNvSpPr/>
              <p:nvPr/>
            </p:nvSpPr>
            <p:spPr>
              <a:xfrm>
                <a:off x="1888194" y="2872021"/>
                <a:ext cx="293215" cy="422252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3629" extrusionOk="0">
                    <a:moveTo>
                      <a:pt x="95" y="0"/>
                    </a:moveTo>
                    <a:cubicBezTo>
                      <a:pt x="22" y="146"/>
                      <a:pt x="1" y="283"/>
                      <a:pt x="27" y="412"/>
                    </a:cubicBezTo>
                    <a:cubicBezTo>
                      <a:pt x="70" y="579"/>
                      <a:pt x="177" y="664"/>
                      <a:pt x="271" y="741"/>
                    </a:cubicBezTo>
                    <a:cubicBezTo>
                      <a:pt x="335" y="788"/>
                      <a:pt x="395" y="836"/>
                      <a:pt x="451" y="913"/>
                    </a:cubicBezTo>
                    <a:cubicBezTo>
                      <a:pt x="558" y="1063"/>
                      <a:pt x="545" y="1225"/>
                      <a:pt x="536" y="1384"/>
                    </a:cubicBezTo>
                    <a:cubicBezTo>
                      <a:pt x="528" y="1547"/>
                      <a:pt x="515" y="1735"/>
                      <a:pt x="674" y="1864"/>
                    </a:cubicBezTo>
                    <a:cubicBezTo>
                      <a:pt x="764" y="1937"/>
                      <a:pt x="874" y="1962"/>
                      <a:pt x="980" y="1962"/>
                    </a:cubicBezTo>
                    <a:cubicBezTo>
                      <a:pt x="1139" y="1962"/>
                      <a:pt x="1289" y="1906"/>
                      <a:pt x="1350" y="1881"/>
                    </a:cubicBezTo>
                    <a:cubicBezTo>
                      <a:pt x="1509" y="1817"/>
                      <a:pt x="1629" y="1714"/>
                      <a:pt x="1719" y="1607"/>
                    </a:cubicBezTo>
                    <a:lnTo>
                      <a:pt x="1719" y="1607"/>
                    </a:lnTo>
                    <a:cubicBezTo>
                      <a:pt x="1684" y="1731"/>
                      <a:pt x="1646" y="1885"/>
                      <a:pt x="1590" y="2061"/>
                    </a:cubicBezTo>
                    <a:cubicBezTo>
                      <a:pt x="1543" y="2215"/>
                      <a:pt x="1505" y="2335"/>
                      <a:pt x="1475" y="2425"/>
                    </a:cubicBezTo>
                    <a:cubicBezTo>
                      <a:pt x="1397" y="2656"/>
                      <a:pt x="1359" y="2763"/>
                      <a:pt x="1397" y="2909"/>
                    </a:cubicBezTo>
                    <a:cubicBezTo>
                      <a:pt x="1479" y="3230"/>
                      <a:pt x="1826" y="3466"/>
                      <a:pt x="2460" y="3628"/>
                    </a:cubicBezTo>
                    <a:lnTo>
                      <a:pt x="2520" y="3397"/>
                    </a:lnTo>
                    <a:cubicBezTo>
                      <a:pt x="1993" y="3260"/>
                      <a:pt x="1689" y="3072"/>
                      <a:pt x="1633" y="2853"/>
                    </a:cubicBezTo>
                    <a:cubicBezTo>
                      <a:pt x="1612" y="2776"/>
                      <a:pt x="1629" y="2720"/>
                      <a:pt x="1702" y="2502"/>
                    </a:cubicBezTo>
                    <a:cubicBezTo>
                      <a:pt x="1732" y="2408"/>
                      <a:pt x="1774" y="2288"/>
                      <a:pt x="1821" y="2129"/>
                    </a:cubicBezTo>
                    <a:cubicBezTo>
                      <a:pt x="1894" y="1885"/>
                      <a:pt x="1959" y="1654"/>
                      <a:pt x="1993" y="1478"/>
                    </a:cubicBezTo>
                    <a:cubicBezTo>
                      <a:pt x="2044" y="1247"/>
                      <a:pt x="2066" y="1075"/>
                      <a:pt x="1941" y="1028"/>
                    </a:cubicBezTo>
                    <a:cubicBezTo>
                      <a:pt x="1923" y="1021"/>
                      <a:pt x="1905" y="1017"/>
                      <a:pt x="1889" y="1017"/>
                    </a:cubicBezTo>
                    <a:cubicBezTo>
                      <a:pt x="1805" y="1017"/>
                      <a:pt x="1752" y="1109"/>
                      <a:pt x="1706" y="1191"/>
                    </a:cubicBezTo>
                    <a:cubicBezTo>
                      <a:pt x="1629" y="1328"/>
                      <a:pt x="1500" y="1559"/>
                      <a:pt x="1256" y="1658"/>
                    </a:cubicBezTo>
                    <a:cubicBezTo>
                      <a:pt x="1191" y="1688"/>
                      <a:pt x="1079" y="1721"/>
                      <a:pt x="978" y="1721"/>
                    </a:cubicBezTo>
                    <a:cubicBezTo>
                      <a:pt x="918" y="1721"/>
                      <a:pt x="863" y="1709"/>
                      <a:pt x="823" y="1679"/>
                    </a:cubicBezTo>
                    <a:cubicBezTo>
                      <a:pt x="768" y="1632"/>
                      <a:pt x="768" y="1559"/>
                      <a:pt x="776" y="1397"/>
                    </a:cubicBezTo>
                    <a:cubicBezTo>
                      <a:pt x="789" y="1217"/>
                      <a:pt x="802" y="994"/>
                      <a:pt x="648" y="776"/>
                    </a:cubicBezTo>
                    <a:cubicBezTo>
                      <a:pt x="575" y="669"/>
                      <a:pt x="489" y="604"/>
                      <a:pt x="421" y="549"/>
                    </a:cubicBezTo>
                    <a:cubicBezTo>
                      <a:pt x="331" y="480"/>
                      <a:pt x="284" y="441"/>
                      <a:pt x="262" y="356"/>
                    </a:cubicBezTo>
                    <a:cubicBezTo>
                      <a:pt x="245" y="287"/>
                      <a:pt x="262" y="206"/>
                      <a:pt x="309" y="112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9;p34">
                <a:extLst>
                  <a:ext uri="{FF2B5EF4-FFF2-40B4-BE49-F238E27FC236}">
                    <a16:creationId xmlns:a16="http://schemas.microsoft.com/office/drawing/2014/main" id="{19FEAEDC-78C1-2A70-7C61-46D0CFADA4EA}"/>
                  </a:ext>
                </a:extLst>
              </p:cNvPr>
              <p:cNvSpPr/>
              <p:nvPr/>
            </p:nvSpPr>
            <p:spPr>
              <a:xfrm>
                <a:off x="2245179" y="2169925"/>
                <a:ext cx="678350" cy="106301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9136" extrusionOk="0">
                    <a:moveTo>
                      <a:pt x="3084" y="0"/>
                    </a:moveTo>
                    <a:cubicBezTo>
                      <a:pt x="2812" y="0"/>
                      <a:pt x="2513" y="23"/>
                      <a:pt x="2167" y="50"/>
                    </a:cubicBezTo>
                    <a:cubicBezTo>
                      <a:pt x="1791" y="76"/>
                      <a:pt x="1409" y="136"/>
                      <a:pt x="1041" y="226"/>
                    </a:cubicBezTo>
                    <a:lnTo>
                      <a:pt x="1097" y="457"/>
                    </a:lnTo>
                    <a:cubicBezTo>
                      <a:pt x="1452" y="371"/>
                      <a:pt x="1821" y="316"/>
                      <a:pt x="2189" y="290"/>
                    </a:cubicBezTo>
                    <a:cubicBezTo>
                      <a:pt x="2527" y="264"/>
                      <a:pt x="2818" y="242"/>
                      <a:pt x="3081" y="242"/>
                    </a:cubicBezTo>
                    <a:cubicBezTo>
                      <a:pt x="3469" y="242"/>
                      <a:pt x="3795" y="290"/>
                      <a:pt x="4116" y="449"/>
                    </a:cubicBezTo>
                    <a:cubicBezTo>
                      <a:pt x="4853" y="808"/>
                      <a:pt x="5573" y="1772"/>
                      <a:pt x="5427" y="2577"/>
                    </a:cubicBezTo>
                    <a:cubicBezTo>
                      <a:pt x="5389" y="2787"/>
                      <a:pt x="5294" y="2959"/>
                      <a:pt x="5204" y="3122"/>
                    </a:cubicBezTo>
                    <a:cubicBezTo>
                      <a:pt x="5063" y="3374"/>
                      <a:pt x="4917" y="3636"/>
                      <a:pt x="4990" y="4017"/>
                    </a:cubicBezTo>
                    <a:cubicBezTo>
                      <a:pt x="5029" y="4235"/>
                      <a:pt x="5115" y="4364"/>
                      <a:pt x="5183" y="4467"/>
                    </a:cubicBezTo>
                    <a:cubicBezTo>
                      <a:pt x="5247" y="4565"/>
                      <a:pt x="5286" y="4625"/>
                      <a:pt x="5273" y="4728"/>
                    </a:cubicBezTo>
                    <a:cubicBezTo>
                      <a:pt x="5230" y="5152"/>
                      <a:pt x="4455" y="5447"/>
                      <a:pt x="3992" y="5627"/>
                    </a:cubicBezTo>
                    <a:cubicBezTo>
                      <a:pt x="3542" y="5799"/>
                      <a:pt x="3260" y="5842"/>
                      <a:pt x="3033" y="5876"/>
                    </a:cubicBezTo>
                    <a:cubicBezTo>
                      <a:pt x="2771" y="5919"/>
                      <a:pt x="2566" y="5949"/>
                      <a:pt x="2296" y="6159"/>
                    </a:cubicBezTo>
                    <a:cubicBezTo>
                      <a:pt x="1778" y="6557"/>
                      <a:pt x="1538" y="7191"/>
                      <a:pt x="1396" y="7572"/>
                    </a:cubicBezTo>
                    <a:cubicBezTo>
                      <a:pt x="1306" y="7808"/>
                      <a:pt x="1259" y="8000"/>
                      <a:pt x="1217" y="8155"/>
                    </a:cubicBezTo>
                    <a:cubicBezTo>
                      <a:pt x="1152" y="8416"/>
                      <a:pt x="1114" y="8574"/>
                      <a:pt x="955" y="8707"/>
                    </a:cubicBezTo>
                    <a:cubicBezTo>
                      <a:pt x="803" y="8834"/>
                      <a:pt x="594" y="8898"/>
                      <a:pt x="331" y="8898"/>
                    </a:cubicBezTo>
                    <a:cubicBezTo>
                      <a:pt x="239" y="8898"/>
                      <a:pt x="140" y="8890"/>
                      <a:pt x="34" y="8874"/>
                    </a:cubicBezTo>
                    <a:lnTo>
                      <a:pt x="0" y="9110"/>
                    </a:lnTo>
                    <a:cubicBezTo>
                      <a:pt x="116" y="9127"/>
                      <a:pt x="227" y="9136"/>
                      <a:pt x="330" y="9136"/>
                    </a:cubicBezTo>
                    <a:cubicBezTo>
                      <a:pt x="651" y="9136"/>
                      <a:pt x="912" y="9054"/>
                      <a:pt x="1105" y="8891"/>
                    </a:cubicBezTo>
                    <a:cubicBezTo>
                      <a:pt x="1328" y="8711"/>
                      <a:pt x="1379" y="8493"/>
                      <a:pt x="1452" y="8215"/>
                    </a:cubicBezTo>
                    <a:cubicBezTo>
                      <a:pt x="1491" y="8056"/>
                      <a:pt x="1538" y="7876"/>
                      <a:pt x="1619" y="7658"/>
                    </a:cubicBezTo>
                    <a:cubicBezTo>
                      <a:pt x="1765" y="7277"/>
                      <a:pt x="1979" y="6707"/>
                      <a:pt x="2442" y="6351"/>
                    </a:cubicBezTo>
                    <a:cubicBezTo>
                      <a:pt x="2664" y="6180"/>
                      <a:pt x="2819" y="6154"/>
                      <a:pt x="3071" y="6116"/>
                    </a:cubicBezTo>
                    <a:cubicBezTo>
                      <a:pt x="3294" y="6081"/>
                      <a:pt x="3602" y="6034"/>
                      <a:pt x="4078" y="5850"/>
                    </a:cubicBezTo>
                    <a:cubicBezTo>
                      <a:pt x="4626" y="5640"/>
                      <a:pt x="5453" y="5323"/>
                      <a:pt x="5513" y="4758"/>
                    </a:cubicBezTo>
                    <a:cubicBezTo>
                      <a:pt x="5534" y="4565"/>
                      <a:pt x="5457" y="4449"/>
                      <a:pt x="5384" y="4334"/>
                    </a:cubicBezTo>
                    <a:cubicBezTo>
                      <a:pt x="5320" y="4240"/>
                      <a:pt x="5256" y="4141"/>
                      <a:pt x="5226" y="3974"/>
                    </a:cubicBezTo>
                    <a:cubicBezTo>
                      <a:pt x="5170" y="3678"/>
                      <a:pt x="5282" y="3473"/>
                      <a:pt x="5414" y="3241"/>
                    </a:cubicBezTo>
                    <a:cubicBezTo>
                      <a:pt x="5509" y="3066"/>
                      <a:pt x="5620" y="2873"/>
                      <a:pt x="5667" y="2620"/>
                    </a:cubicBezTo>
                    <a:cubicBezTo>
                      <a:pt x="5830" y="1695"/>
                      <a:pt x="5055" y="641"/>
                      <a:pt x="4224" y="234"/>
                    </a:cubicBezTo>
                    <a:cubicBezTo>
                      <a:pt x="3860" y="55"/>
                      <a:pt x="3504" y="0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10;p34">
                <a:extLst>
                  <a:ext uri="{FF2B5EF4-FFF2-40B4-BE49-F238E27FC236}">
                    <a16:creationId xmlns:a16="http://schemas.microsoft.com/office/drawing/2014/main" id="{F94F3257-3D06-6688-44BB-1E764F1CF57D}"/>
                  </a:ext>
                </a:extLst>
              </p:cNvPr>
              <p:cNvSpPr/>
              <p:nvPr/>
            </p:nvSpPr>
            <p:spPr>
              <a:xfrm>
                <a:off x="2392604" y="2229034"/>
                <a:ext cx="439240" cy="186517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603" extrusionOk="0">
                    <a:moveTo>
                      <a:pt x="3372" y="1"/>
                    </a:moveTo>
                    <a:lnTo>
                      <a:pt x="3179" y="146"/>
                    </a:lnTo>
                    <a:cubicBezTo>
                      <a:pt x="3449" y="497"/>
                      <a:pt x="3513" y="930"/>
                      <a:pt x="3334" y="1166"/>
                    </a:cubicBezTo>
                    <a:cubicBezTo>
                      <a:pt x="3216" y="1319"/>
                      <a:pt x="3012" y="1364"/>
                      <a:pt x="2813" y="1364"/>
                    </a:cubicBezTo>
                    <a:cubicBezTo>
                      <a:pt x="2577" y="1364"/>
                      <a:pt x="2348" y="1300"/>
                      <a:pt x="2275" y="1277"/>
                    </a:cubicBezTo>
                    <a:cubicBezTo>
                      <a:pt x="2018" y="1200"/>
                      <a:pt x="1877" y="1080"/>
                      <a:pt x="1701" y="926"/>
                    </a:cubicBezTo>
                    <a:cubicBezTo>
                      <a:pt x="1552" y="797"/>
                      <a:pt x="1385" y="656"/>
                      <a:pt x="1115" y="502"/>
                    </a:cubicBezTo>
                    <a:cubicBezTo>
                      <a:pt x="785" y="322"/>
                      <a:pt x="425" y="193"/>
                      <a:pt x="44" y="125"/>
                    </a:cubicBezTo>
                    <a:lnTo>
                      <a:pt x="1" y="365"/>
                    </a:lnTo>
                    <a:cubicBezTo>
                      <a:pt x="356" y="425"/>
                      <a:pt x="691" y="545"/>
                      <a:pt x="995" y="712"/>
                    </a:cubicBezTo>
                    <a:cubicBezTo>
                      <a:pt x="1247" y="853"/>
                      <a:pt x="1406" y="990"/>
                      <a:pt x="1543" y="1110"/>
                    </a:cubicBezTo>
                    <a:cubicBezTo>
                      <a:pt x="1727" y="1264"/>
                      <a:pt x="1899" y="1414"/>
                      <a:pt x="2207" y="1508"/>
                    </a:cubicBezTo>
                    <a:cubicBezTo>
                      <a:pt x="2318" y="1543"/>
                      <a:pt x="2558" y="1603"/>
                      <a:pt x="2815" y="1603"/>
                    </a:cubicBezTo>
                    <a:cubicBezTo>
                      <a:pt x="3077" y="1603"/>
                      <a:pt x="3351" y="1538"/>
                      <a:pt x="3522" y="1311"/>
                    </a:cubicBezTo>
                    <a:cubicBezTo>
                      <a:pt x="3775" y="986"/>
                      <a:pt x="3710" y="446"/>
                      <a:pt x="33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11;p34">
                <a:extLst>
                  <a:ext uri="{FF2B5EF4-FFF2-40B4-BE49-F238E27FC236}">
                    <a16:creationId xmlns:a16="http://schemas.microsoft.com/office/drawing/2014/main" id="{4E8A1995-0B90-C998-13EF-7BEBD755371A}"/>
                  </a:ext>
                </a:extLst>
              </p:cNvPr>
              <p:cNvSpPr/>
              <p:nvPr/>
            </p:nvSpPr>
            <p:spPr>
              <a:xfrm>
                <a:off x="2077159" y="2287911"/>
                <a:ext cx="469609" cy="97598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8388" extrusionOk="0">
                    <a:moveTo>
                      <a:pt x="2900" y="0"/>
                    </a:moveTo>
                    <a:lnTo>
                      <a:pt x="2810" y="223"/>
                    </a:lnTo>
                    <a:cubicBezTo>
                      <a:pt x="2960" y="283"/>
                      <a:pt x="3166" y="398"/>
                      <a:pt x="3312" y="617"/>
                    </a:cubicBezTo>
                    <a:cubicBezTo>
                      <a:pt x="3496" y="891"/>
                      <a:pt x="3586" y="1324"/>
                      <a:pt x="3419" y="1504"/>
                    </a:cubicBezTo>
                    <a:cubicBezTo>
                      <a:pt x="3346" y="1581"/>
                      <a:pt x="3226" y="1593"/>
                      <a:pt x="3123" y="1602"/>
                    </a:cubicBezTo>
                    <a:cubicBezTo>
                      <a:pt x="3016" y="1611"/>
                      <a:pt x="2888" y="1623"/>
                      <a:pt x="2853" y="1748"/>
                    </a:cubicBezTo>
                    <a:cubicBezTo>
                      <a:pt x="2815" y="1906"/>
                      <a:pt x="2982" y="1992"/>
                      <a:pt x="3213" y="2103"/>
                    </a:cubicBezTo>
                    <a:cubicBezTo>
                      <a:pt x="3440" y="2215"/>
                      <a:pt x="3749" y="2369"/>
                      <a:pt x="3770" y="2557"/>
                    </a:cubicBezTo>
                    <a:cubicBezTo>
                      <a:pt x="3783" y="2647"/>
                      <a:pt x="3723" y="2716"/>
                      <a:pt x="3616" y="2831"/>
                    </a:cubicBezTo>
                    <a:cubicBezTo>
                      <a:pt x="3492" y="2968"/>
                      <a:pt x="3333" y="3136"/>
                      <a:pt x="3329" y="3423"/>
                    </a:cubicBezTo>
                    <a:cubicBezTo>
                      <a:pt x="3329" y="3598"/>
                      <a:pt x="3384" y="3727"/>
                      <a:pt x="3432" y="3834"/>
                    </a:cubicBezTo>
                    <a:cubicBezTo>
                      <a:pt x="3483" y="3949"/>
                      <a:pt x="3509" y="4009"/>
                      <a:pt x="3474" y="4082"/>
                    </a:cubicBezTo>
                    <a:cubicBezTo>
                      <a:pt x="3432" y="4181"/>
                      <a:pt x="3307" y="4266"/>
                      <a:pt x="3187" y="4279"/>
                    </a:cubicBezTo>
                    <a:cubicBezTo>
                      <a:pt x="3176" y="4281"/>
                      <a:pt x="3165" y="4281"/>
                      <a:pt x="3155" y="4281"/>
                    </a:cubicBezTo>
                    <a:cubicBezTo>
                      <a:pt x="3109" y="4281"/>
                      <a:pt x="3074" y="4266"/>
                      <a:pt x="3025" y="4245"/>
                    </a:cubicBezTo>
                    <a:cubicBezTo>
                      <a:pt x="2962" y="4215"/>
                      <a:pt x="2883" y="4182"/>
                      <a:pt x="2768" y="4182"/>
                    </a:cubicBezTo>
                    <a:cubicBezTo>
                      <a:pt x="2750" y="4182"/>
                      <a:pt x="2732" y="4183"/>
                      <a:pt x="2712" y="4185"/>
                    </a:cubicBezTo>
                    <a:cubicBezTo>
                      <a:pt x="2459" y="4202"/>
                      <a:pt x="2335" y="4305"/>
                      <a:pt x="2279" y="4386"/>
                    </a:cubicBezTo>
                    <a:cubicBezTo>
                      <a:pt x="2181" y="4532"/>
                      <a:pt x="2219" y="4678"/>
                      <a:pt x="2258" y="4806"/>
                    </a:cubicBezTo>
                    <a:cubicBezTo>
                      <a:pt x="2288" y="4917"/>
                      <a:pt x="2314" y="5012"/>
                      <a:pt x="2266" y="5119"/>
                    </a:cubicBezTo>
                    <a:cubicBezTo>
                      <a:pt x="2215" y="5239"/>
                      <a:pt x="2095" y="5320"/>
                      <a:pt x="2057" y="5320"/>
                    </a:cubicBezTo>
                    <a:cubicBezTo>
                      <a:pt x="2039" y="5299"/>
                      <a:pt x="2022" y="5226"/>
                      <a:pt x="2014" y="5179"/>
                    </a:cubicBezTo>
                    <a:cubicBezTo>
                      <a:pt x="1988" y="5055"/>
                      <a:pt x="1954" y="4900"/>
                      <a:pt x="1812" y="4840"/>
                    </a:cubicBezTo>
                    <a:cubicBezTo>
                      <a:pt x="1779" y="4828"/>
                      <a:pt x="1743" y="4822"/>
                      <a:pt x="1706" y="4822"/>
                    </a:cubicBezTo>
                    <a:cubicBezTo>
                      <a:pt x="1554" y="4822"/>
                      <a:pt x="1381" y="4920"/>
                      <a:pt x="1298" y="5067"/>
                    </a:cubicBezTo>
                    <a:cubicBezTo>
                      <a:pt x="1140" y="5346"/>
                      <a:pt x="1363" y="5676"/>
                      <a:pt x="1577" y="5997"/>
                    </a:cubicBezTo>
                    <a:cubicBezTo>
                      <a:pt x="1752" y="6263"/>
                      <a:pt x="1937" y="6537"/>
                      <a:pt x="1851" y="6695"/>
                    </a:cubicBezTo>
                    <a:cubicBezTo>
                      <a:pt x="1803" y="6784"/>
                      <a:pt x="1678" y="6843"/>
                      <a:pt x="1588" y="6843"/>
                    </a:cubicBezTo>
                    <a:cubicBezTo>
                      <a:pt x="1566" y="6843"/>
                      <a:pt x="1546" y="6840"/>
                      <a:pt x="1530" y="6832"/>
                    </a:cubicBezTo>
                    <a:cubicBezTo>
                      <a:pt x="1448" y="6798"/>
                      <a:pt x="1435" y="6605"/>
                      <a:pt x="1423" y="6434"/>
                    </a:cubicBezTo>
                    <a:cubicBezTo>
                      <a:pt x="1401" y="6168"/>
                      <a:pt x="1375" y="5864"/>
                      <a:pt x="1136" y="5731"/>
                    </a:cubicBezTo>
                    <a:cubicBezTo>
                      <a:pt x="1057" y="5685"/>
                      <a:pt x="967" y="5666"/>
                      <a:pt x="879" y="5666"/>
                    </a:cubicBezTo>
                    <a:cubicBezTo>
                      <a:pt x="746" y="5666"/>
                      <a:pt x="615" y="5710"/>
                      <a:pt x="527" y="5774"/>
                    </a:cubicBezTo>
                    <a:cubicBezTo>
                      <a:pt x="0" y="6155"/>
                      <a:pt x="480" y="7578"/>
                      <a:pt x="814" y="8387"/>
                    </a:cubicBezTo>
                    <a:lnTo>
                      <a:pt x="1037" y="8297"/>
                    </a:lnTo>
                    <a:cubicBezTo>
                      <a:pt x="544" y="7102"/>
                      <a:pt x="399" y="6168"/>
                      <a:pt x="669" y="5971"/>
                    </a:cubicBezTo>
                    <a:cubicBezTo>
                      <a:pt x="722" y="5931"/>
                      <a:pt x="805" y="5906"/>
                      <a:pt x="883" y="5906"/>
                    </a:cubicBezTo>
                    <a:cubicBezTo>
                      <a:pt x="931" y="5906"/>
                      <a:pt x="978" y="5916"/>
                      <a:pt x="1016" y="5937"/>
                    </a:cubicBezTo>
                    <a:cubicBezTo>
                      <a:pt x="1144" y="6010"/>
                      <a:pt x="1161" y="6237"/>
                      <a:pt x="1183" y="6451"/>
                    </a:cubicBezTo>
                    <a:cubicBezTo>
                      <a:pt x="1200" y="6699"/>
                      <a:pt x="1221" y="6961"/>
                      <a:pt x="1431" y="7055"/>
                    </a:cubicBezTo>
                    <a:cubicBezTo>
                      <a:pt x="1477" y="7076"/>
                      <a:pt x="1529" y="7085"/>
                      <a:pt x="1584" y="7085"/>
                    </a:cubicBezTo>
                    <a:cubicBezTo>
                      <a:pt x="1767" y="7085"/>
                      <a:pt x="1976" y="6976"/>
                      <a:pt x="2065" y="6811"/>
                    </a:cubicBezTo>
                    <a:cubicBezTo>
                      <a:pt x="2215" y="6524"/>
                      <a:pt x="1992" y="6190"/>
                      <a:pt x="1778" y="5864"/>
                    </a:cubicBezTo>
                    <a:cubicBezTo>
                      <a:pt x="1602" y="5603"/>
                      <a:pt x="1423" y="5333"/>
                      <a:pt x="1508" y="5183"/>
                    </a:cubicBezTo>
                    <a:cubicBezTo>
                      <a:pt x="1550" y="5107"/>
                      <a:pt x="1657" y="5061"/>
                      <a:pt x="1707" y="5061"/>
                    </a:cubicBezTo>
                    <a:cubicBezTo>
                      <a:pt x="1713" y="5061"/>
                      <a:pt x="1718" y="5062"/>
                      <a:pt x="1722" y="5063"/>
                    </a:cubicBezTo>
                    <a:cubicBezTo>
                      <a:pt x="1748" y="5076"/>
                      <a:pt x="1770" y="5174"/>
                      <a:pt x="1778" y="5230"/>
                    </a:cubicBezTo>
                    <a:cubicBezTo>
                      <a:pt x="1804" y="5350"/>
                      <a:pt x="1838" y="5500"/>
                      <a:pt x="1975" y="5547"/>
                    </a:cubicBezTo>
                    <a:cubicBezTo>
                      <a:pt x="1999" y="5555"/>
                      <a:pt x="2024" y="5558"/>
                      <a:pt x="2050" y="5558"/>
                    </a:cubicBezTo>
                    <a:cubicBezTo>
                      <a:pt x="2222" y="5558"/>
                      <a:pt x="2411" y="5392"/>
                      <a:pt x="2489" y="5213"/>
                    </a:cubicBezTo>
                    <a:cubicBezTo>
                      <a:pt x="2566" y="5029"/>
                      <a:pt x="2523" y="4870"/>
                      <a:pt x="2489" y="4742"/>
                    </a:cubicBezTo>
                    <a:cubicBezTo>
                      <a:pt x="2455" y="4622"/>
                      <a:pt x="2446" y="4571"/>
                      <a:pt x="2476" y="4523"/>
                    </a:cubicBezTo>
                    <a:cubicBezTo>
                      <a:pt x="2498" y="4493"/>
                      <a:pt x="2562" y="4433"/>
                      <a:pt x="2733" y="4421"/>
                    </a:cubicBezTo>
                    <a:cubicBezTo>
                      <a:pt x="2740" y="4420"/>
                      <a:pt x="2747" y="4420"/>
                      <a:pt x="2754" y="4420"/>
                    </a:cubicBezTo>
                    <a:cubicBezTo>
                      <a:pt x="2824" y="4420"/>
                      <a:pt x="2872" y="4440"/>
                      <a:pt x="2930" y="4463"/>
                    </a:cubicBezTo>
                    <a:cubicBezTo>
                      <a:pt x="2993" y="4489"/>
                      <a:pt x="3066" y="4522"/>
                      <a:pt x="3165" y="4522"/>
                    </a:cubicBezTo>
                    <a:cubicBezTo>
                      <a:pt x="3180" y="4522"/>
                      <a:pt x="3196" y="4521"/>
                      <a:pt x="3213" y="4519"/>
                    </a:cubicBezTo>
                    <a:cubicBezTo>
                      <a:pt x="3419" y="4498"/>
                      <a:pt x="3616" y="4356"/>
                      <a:pt x="3693" y="4181"/>
                    </a:cubicBezTo>
                    <a:cubicBezTo>
                      <a:pt x="3774" y="4005"/>
                      <a:pt x="3710" y="3859"/>
                      <a:pt x="3654" y="3735"/>
                    </a:cubicBezTo>
                    <a:cubicBezTo>
                      <a:pt x="3611" y="3641"/>
                      <a:pt x="3569" y="3547"/>
                      <a:pt x="3569" y="3423"/>
                    </a:cubicBezTo>
                    <a:cubicBezTo>
                      <a:pt x="3573" y="3234"/>
                      <a:pt x="3680" y="3114"/>
                      <a:pt x="3796" y="2994"/>
                    </a:cubicBezTo>
                    <a:cubicBezTo>
                      <a:pt x="3907" y="2870"/>
                      <a:pt x="4036" y="2729"/>
                      <a:pt x="4010" y="2527"/>
                    </a:cubicBezTo>
                    <a:cubicBezTo>
                      <a:pt x="3971" y="2210"/>
                      <a:pt x="3594" y="2026"/>
                      <a:pt x="3320" y="1889"/>
                    </a:cubicBezTo>
                    <a:cubicBezTo>
                      <a:pt x="3286" y="1872"/>
                      <a:pt x="3247" y="1855"/>
                      <a:pt x="3213" y="1833"/>
                    </a:cubicBezTo>
                    <a:cubicBezTo>
                      <a:pt x="3333" y="1821"/>
                      <a:pt x="3483" y="1791"/>
                      <a:pt x="3594" y="1666"/>
                    </a:cubicBezTo>
                    <a:cubicBezTo>
                      <a:pt x="3851" y="1388"/>
                      <a:pt x="3753" y="848"/>
                      <a:pt x="3513" y="484"/>
                    </a:cubicBezTo>
                    <a:cubicBezTo>
                      <a:pt x="3333" y="214"/>
                      <a:pt x="3080" y="73"/>
                      <a:pt x="2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12;p34">
                <a:extLst>
                  <a:ext uri="{FF2B5EF4-FFF2-40B4-BE49-F238E27FC236}">
                    <a16:creationId xmlns:a16="http://schemas.microsoft.com/office/drawing/2014/main" id="{685E9617-0519-2E21-0A64-EB420FFEF9EB}"/>
                  </a:ext>
                </a:extLst>
              </p:cNvPr>
              <p:cNvSpPr/>
              <p:nvPr/>
            </p:nvSpPr>
            <p:spPr>
              <a:xfrm>
                <a:off x="2196774" y="2278369"/>
                <a:ext cx="668925" cy="95702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8225" extrusionOk="0">
                    <a:moveTo>
                      <a:pt x="5492" y="1"/>
                    </a:moveTo>
                    <a:lnTo>
                      <a:pt x="5282" y="116"/>
                    </a:lnTo>
                    <a:cubicBezTo>
                      <a:pt x="5351" y="236"/>
                      <a:pt x="5496" y="557"/>
                      <a:pt x="5406" y="930"/>
                    </a:cubicBezTo>
                    <a:cubicBezTo>
                      <a:pt x="5297" y="1379"/>
                      <a:pt x="4889" y="1757"/>
                      <a:pt x="4518" y="1757"/>
                    </a:cubicBezTo>
                    <a:cubicBezTo>
                      <a:pt x="4510" y="1757"/>
                      <a:pt x="4502" y="1757"/>
                      <a:pt x="4494" y="1757"/>
                    </a:cubicBezTo>
                    <a:cubicBezTo>
                      <a:pt x="4258" y="1744"/>
                      <a:pt x="4096" y="1560"/>
                      <a:pt x="3937" y="1384"/>
                    </a:cubicBezTo>
                    <a:cubicBezTo>
                      <a:pt x="3782" y="1206"/>
                      <a:pt x="3619" y="1027"/>
                      <a:pt x="3393" y="1027"/>
                    </a:cubicBezTo>
                    <a:cubicBezTo>
                      <a:pt x="3369" y="1027"/>
                      <a:pt x="3345" y="1029"/>
                      <a:pt x="3320" y="1033"/>
                    </a:cubicBezTo>
                    <a:cubicBezTo>
                      <a:pt x="3050" y="1076"/>
                      <a:pt x="2836" y="1324"/>
                      <a:pt x="2733" y="1526"/>
                    </a:cubicBezTo>
                    <a:cubicBezTo>
                      <a:pt x="2626" y="1735"/>
                      <a:pt x="2605" y="1937"/>
                      <a:pt x="2678" y="2087"/>
                    </a:cubicBezTo>
                    <a:cubicBezTo>
                      <a:pt x="2790" y="2309"/>
                      <a:pt x="3081" y="2357"/>
                      <a:pt x="3430" y="2357"/>
                    </a:cubicBezTo>
                    <a:cubicBezTo>
                      <a:pt x="3559" y="2357"/>
                      <a:pt x="3696" y="2351"/>
                      <a:pt x="3834" y="2344"/>
                    </a:cubicBezTo>
                    <a:cubicBezTo>
                      <a:pt x="3960" y="2338"/>
                      <a:pt x="4095" y="2332"/>
                      <a:pt x="4224" y="2332"/>
                    </a:cubicBezTo>
                    <a:cubicBezTo>
                      <a:pt x="4490" y="2332"/>
                      <a:pt x="4726" y="2359"/>
                      <a:pt x="4781" y="2481"/>
                    </a:cubicBezTo>
                    <a:cubicBezTo>
                      <a:pt x="4815" y="2558"/>
                      <a:pt x="4794" y="2674"/>
                      <a:pt x="4734" y="2725"/>
                    </a:cubicBezTo>
                    <a:cubicBezTo>
                      <a:pt x="4711" y="2746"/>
                      <a:pt x="4677" y="2755"/>
                      <a:pt x="4636" y="2755"/>
                    </a:cubicBezTo>
                    <a:cubicBezTo>
                      <a:pt x="4502" y="2755"/>
                      <a:pt x="4290" y="2660"/>
                      <a:pt x="4100" y="2575"/>
                    </a:cubicBezTo>
                    <a:cubicBezTo>
                      <a:pt x="3866" y="2471"/>
                      <a:pt x="3626" y="2365"/>
                      <a:pt x="3421" y="2365"/>
                    </a:cubicBezTo>
                    <a:cubicBezTo>
                      <a:pt x="3322" y="2365"/>
                      <a:pt x="3231" y="2390"/>
                      <a:pt x="3153" y="2451"/>
                    </a:cubicBezTo>
                    <a:cubicBezTo>
                      <a:pt x="2948" y="2614"/>
                      <a:pt x="2896" y="2995"/>
                      <a:pt x="3050" y="3209"/>
                    </a:cubicBezTo>
                    <a:cubicBezTo>
                      <a:pt x="3161" y="3360"/>
                      <a:pt x="3335" y="3400"/>
                      <a:pt x="3532" y="3400"/>
                    </a:cubicBezTo>
                    <a:cubicBezTo>
                      <a:pt x="3649" y="3400"/>
                      <a:pt x="3774" y="3386"/>
                      <a:pt x="3899" y="3372"/>
                    </a:cubicBezTo>
                    <a:cubicBezTo>
                      <a:pt x="4020" y="3357"/>
                      <a:pt x="4142" y="3341"/>
                      <a:pt x="4251" y="3341"/>
                    </a:cubicBezTo>
                    <a:cubicBezTo>
                      <a:pt x="4389" y="3341"/>
                      <a:pt x="4505" y="3366"/>
                      <a:pt x="4567" y="3445"/>
                    </a:cubicBezTo>
                    <a:cubicBezTo>
                      <a:pt x="4670" y="3573"/>
                      <a:pt x="4631" y="3830"/>
                      <a:pt x="4528" y="3967"/>
                    </a:cubicBezTo>
                    <a:cubicBezTo>
                      <a:pt x="4475" y="4038"/>
                      <a:pt x="4398" y="4063"/>
                      <a:pt x="4282" y="4063"/>
                    </a:cubicBezTo>
                    <a:cubicBezTo>
                      <a:pt x="4209" y="4063"/>
                      <a:pt x="4121" y="4053"/>
                      <a:pt x="4014" y="4040"/>
                    </a:cubicBezTo>
                    <a:cubicBezTo>
                      <a:pt x="3890" y="4024"/>
                      <a:pt x="3751" y="4006"/>
                      <a:pt x="3602" y="4006"/>
                    </a:cubicBezTo>
                    <a:cubicBezTo>
                      <a:pt x="3401" y="4006"/>
                      <a:pt x="3181" y="4037"/>
                      <a:pt x="2948" y="4143"/>
                    </a:cubicBezTo>
                    <a:cubicBezTo>
                      <a:pt x="2686" y="4258"/>
                      <a:pt x="2519" y="4425"/>
                      <a:pt x="2185" y="4760"/>
                    </a:cubicBezTo>
                    <a:cubicBezTo>
                      <a:pt x="1920" y="5021"/>
                      <a:pt x="1594" y="5346"/>
                      <a:pt x="1376" y="5826"/>
                    </a:cubicBezTo>
                    <a:cubicBezTo>
                      <a:pt x="1230" y="6147"/>
                      <a:pt x="1213" y="6362"/>
                      <a:pt x="1196" y="6546"/>
                    </a:cubicBezTo>
                    <a:cubicBezTo>
                      <a:pt x="1183" y="6704"/>
                      <a:pt x="1174" y="6841"/>
                      <a:pt x="1089" y="7034"/>
                    </a:cubicBezTo>
                    <a:cubicBezTo>
                      <a:pt x="913" y="7428"/>
                      <a:pt x="545" y="7754"/>
                      <a:pt x="1" y="8007"/>
                    </a:cubicBezTo>
                    <a:lnTo>
                      <a:pt x="99" y="8225"/>
                    </a:lnTo>
                    <a:cubicBezTo>
                      <a:pt x="703" y="7951"/>
                      <a:pt x="1110" y="7582"/>
                      <a:pt x="1307" y="7133"/>
                    </a:cubicBezTo>
                    <a:cubicBezTo>
                      <a:pt x="1410" y="6906"/>
                      <a:pt x="1423" y="6734"/>
                      <a:pt x="1435" y="6567"/>
                    </a:cubicBezTo>
                    <a:cubicBezTo>
                      <a:pt x="1453" y="6392"/>
                      <a:pt x="1465" y="6207"/>
                      <a:pt x="1594" y="5929"/>
                    </a:cubicBezTo>
                    <a:cubicBezTo>
                      <a:pt x="1795" y="5488"/>
                      <a:pt x="2091" y="5192"/>
                      <a:pt x="2352" y="4931"/>
                    </a:cubicBezTo>
                    <a:cubicBezTo>
                      <a:pt x="2669" y="4614"/>
                      <a:pt x="2828" y="4460"/>
                      <a:pt x="3046" y="4361"/>
                    </a:cubicBezTo>
                    <a:cubicBezTo>
                      <a:pt x="3241" y="4275"/>
                      <a:pt x="3424" y="4249"/>
                      <a:pt x="3598" y="4249"/>
                    </a:cubicBezTo>
                    <a:cubicBezTo>
                      <a:pt x="3734" y="4249"/>
                      <a:pt x="3864" y="4265"/>
                      <a:pt x="3988" y="4280"/>
                    </a:cubicBezTo>
                    <a:cubicBezTo>
                      <a:pt x="4089" y="4292"/>
                      <a:pt x="4187" y="4303"/>
                      <a:pt x="4279" y="4303"/>
                    </a:cubicBezTo>
                    <a:cubicBezTo>
                      <a:pt x="4452" y="4303"/>
                      <a:pt x="4607" y="4263"/>
                      <a:pt x="4721" y="4113"/>
                    </a:cubicBezTo>
                    <a:cubicBezTo>
                      <a:pt x="4875" y="3899"/>
                      <a:pt x="4935" y="3526"/>
                      <a:pt x="4755" y="3295"/>
                    </a:cubicBezTo>
                    <a:cubicBezTo>
                      <a:pt x="4635" y="3143"/>
                      <a:pt x="4448" y="3102"/>
                      <a:pt x="4245" y="3102"/>
                    </a:cubicBezTo>
                    <a:cubicBezTo>
                      <a:pt x="4121" y="3102"/>
                      <a:pt x="3992" y="3117"/>
                      <a:pt x="3869" y="3132"/>
                    </a:cubicBezTo>
                    <a:cubicBezTo>
                      <a:pt x="3749" y="3146"/>
                      <a:pt x="3628" y="3160"/>
                      <a:pt x="3523" y="3160"/>
                    </a:cubicBezTo>
                    <a:cubicBezTo>
                      <a:pt x="3398" y="3160"/>
                      <a:pt x="3296" y="3139"/>
                      <a:pt x="3247" y="3072"/>
                    </a:cubicBezTo>
                    <a:cubicBezTo>
                      <a:pt x="3166" y="2961"/>
                      <a:pt x="3196" y="2725"/>
                      <a:pt x="3299" y="2644"/>
                    </a:cubicBezTo>
                    <a:cubicBezTo>
                      <a:pt x="3331" y="2618"/>
                      <a:pt x="3373" y="2607"/>
                      <a:pt x="3423" y="2607"/>
                    </a:cubicBezTo>
                    <a:cubicBezTo>
                      <a:pt x="3576" y="2607"/>
                      <a:pt x="3798" y="2706"/>
                      <a:pt x="4001" y="2793"/>
                    </a:cubicBezTo>
                    <a:cubicBezTo>
                      <a:pt x="4224" y="2893"/>
                      <a:pt x="4450" y="2995"/>
                      <a:pt x="4639" y="2995"/>
                    </a:cubicBezTo>
                    <a:cubicBezTo>
                      <a:pt x="4735" y="2995"/>
                      <a:pt x="4821" y="2969"/>
                      <a:pt x="4892" y="2905"/>
                    </a:cubicBezTo>
                    <a:cubicBezTo>
                      <a:pt x="5029" y="2785"/>
                      <a:pt x="5076" y="2554"/>
                      <a:pt x="4999" y="2382"/>
                    </a:cubicBezTo>
                    <a:cubicBezTo>
                      <a:pt x="4893" y="2141"/>
                      <a:pt x="4596" y="2090"/>
                      <a:pt x="4239" y="2090"/>
                    </a:cubicBezTo>
                    <a:cubicBezTo>
                      <a:pt x="4107" y="2090"/>
                      <a:pt x="3967" y="2097"/>
                      <a:pt x="3826" y="2104"/>
                    </a:cubicBezTo>
                    <a:cubicBezTo>
                      <a:pt x="3700" y="2110"/>
                      <a:pt x="3564" y="2116"/>
                      <a:pt x="3435" y="2116"/>
                    </a:cubicBezTo>
                    <a:cubicBezTo>
                      <a:pt x="3177" y="2116"/>
                      <a:pt x="2949" y="2090"/>
                      <a:pt x="2892" y="1975"/>
                    </a:cubicBezTo>
                    <a:cubicBezTo>
                      <a:pt x="2858" y="1903"/>
                      <a:pt x="2875" y="1770"/>
                      <a:pt x="2948" y="1637"/>
                    </a:cubicBezTo>
                    <a:cubicBezTo>
                      <a:pt x="3046" y="1444"/>
                      <a:pt x="3213" y="1290"/>
                      <a:pt x="3359" y="1269"/>
                    </a:cubicBezTo>
                    <a:cubicBezTo>
                      <a:pt x="3369" y="1267"/>
                      <a:pt x="3380" y="1266"/>
                      <a:pt x="3390" y="1266"/>
                    </a:cubicBezTo>
                    <a:cubicBezTo>
                      <a:pt x="3505" y="1266"/>
                      <a:pt x="3608" y="1374"/>
                      <a:pt x="3757" y="1543"/>
                    </a:cubicBezTo>
                    <a:cubicBezTo>
                      <a:pt x="3928" y="1740"/>
                      <a:pt x="4147" y="1980"/>
                      <a:pt x="4485" y="1997"/>
                    </a:cubicBezTo>
                    <a:cubicBezTo>
                      <a:pt x="4498" y="1997"/>
                      <a:pt x="4511" y="1998"/>
                      <a:pt x="4524" y="1998"/>
                    </a:cubicBezTo>
                    <a:cubicBezTo>
                      <a:pt x="4997" y="1998"/>
                      <a:pt x="5504" y="1545"/>
                      <a:pt x="5638" y="986"/>
                    </a:cubicBezTo>
                    <a:cubicBezTo>
                      <a:pt x="5749" y="532"/>
                      <a:pt x="5573" y="146"/>
                      <a:pt x="54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13;p34">
                <a:extLst>
                  <a:ext uri="{FF2B5EF4-FFF2-40B4-BE49-F238E27FC236}">
                    <a16:creationId xmlns:a16="http://schemas.microsoft.com/office/drawing/2014/main" id="{50A8091B-F798-9082-6D57-28E6760469EE}"/>
                  </a:ext>
                </a:extLst>
              </p:cNvPr>
              <p:cNvSpPr/>
              <p:nvPr/>
            </p:nvSpPr>
            <p:spPr>
              <a:xfrm>
                <a:off x="2291955" y="2527140"/>
                <a:ext cx="638556" cy="7496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443" extrusionOk="0">
                    <a:moveTo>
                      <a:pt x="4897" y="0"/>
                    </a:moveTo>
                    <a:lnTo>
                      <a:pt x="4897" y="244"/>
                    </a:lnTo>
                    <a:cubicBezTo>
                      <a:pt x="4906" y="244"/>
                      <a:pt x="4915" y="244"/>
                      <a:pt x="4924" y="244"/>
                    </a:cubicBezTo>
                    <a:cubicBezTo>
                      <a:pt x="5055" y="244"/>
                      <a:pt x="5144" y="274"/>
                      <a:pt x="5184" y="330"/>
                    </a:cubicBezTo>
                    <a:cubicBezTo>
                      <a:pt x="5227" y="386"/>
                      <a:pt x="5205" y="471"/>
                      <a:pt x="5158" y="643"/>
                    </a:cubicBezTo>
                    <a:cubicBezTo>
                      <a:pt x="5124" y="767"/>
                      <a:pt x="5085" y="917"/>
                      <a:pt x="5064" y="1105"/>
                    </a:cubicBezTo>
                    <a:cubicBezTo>
                      <a:pt x="5034" y="1388"/>
                      <a:pt x="5077" y="1546"/>
                      <a:pt x="5107" y="1671"/>
                    </a:cubicBezTo>
                    <a:cubicBezTo>
                      <a:pt x="5137" y="1786"/>
                      <a:pt x="5158" y="1859"/>
                      <a:pt x="5124" y="2009"/>
                    </a:cubicBezTo>
                    <a:cubicBezTo>
                      <a:pt x="5051" y="2313"/>
                      <a:pt x="4794" y="2682"/>
                      <a:pt x="4438" y="2802"/>
                    </a:cubicBezTo>
                    <a:cubicBezTo>
                      <a:pt x="4348" y="2833"/>
                      <a:pt x="4267" y="2843"/>
                      <a:pt x="4189" y="2843"/>
                    </a:cubicBezTo>
                    <a:cubicBezTo>
                      <a:pt x="4120" y="2843"/>
                      <a:pt x="4053" y="2835"/>
                      <a:pt x="3984" y="2827"/>
                    </a:cubicBezTo>
                    <a:cubicBezTo>
                      <a:pt x="3917" y="2820"/>
                      <a:pt x="3848" y="2812"/>
                      <a:pt x="3778" y="2812"/>
                    </a:cubicBezTo>
                    <a:cubicBezTo>
                      <a:pt x="3651" y="2812"/>
                      <a:pt x="3519" y="2837"/>
                      <a:pt x="3376" y="2930"/>
                    </a:cubicBezTo>
                    <a:cubicBezTo>
                      <a:pt x="3200" y="3046"/>
                      <a:pt x="3012" y="3251"/>
                      <a:pt x="3055" y="3457"/>
                    </a:cubicBezTo>
                    <a:cubicBezTo>
                      <a:pt x="3093" y="3641"/>
                      <a:pt x="3282" y="3710"/>
                      <a:pt x="3445" y="3770"/>
                    </a:cubicBezTo>
                    <a:cubicBezTo>
                      <a:pt x="3573" y="3812"/>
                      <a:pt x="3702" y="3864"/>
                      <a:pt x="3727" y="3945"/>
                    </a:cubicBezTo>
                    <a:cubicBezTo>
                      <a:pt x="3744" y="3997"/>
                      <a:pt x="3727" y="4078"/>
                      <a:pt x="3689" y="4142"/>
                    </a:cubicBezTo>
                    <a:cubicBezTo>
                      <a:pt x="3659" y="4189"/>
                      <a:pt x="3629" y="4211"/>
                      <a:pt x="3612" y="4215"/>
                    </a:cubicBezTo>
                    <a:cubicBezTo>
                      <a:pt x="3610" y="4215"/>
                      <a:pt x="3609" y="4215"/>
                      <a:pt x="3608" y="4215"/>
                    </a:cubicBezTo>
                    <a:cubicBezTo>
                      <a:pt x="3555" y="4215"/>
                      <a:pt x="3447" y="4050"/>
                      <a:pt x="3380" y="3950"/>
                    </a:cubicBezTo>
                    <a:cubicBezTo>
                      <a:pt x="3230" y="3722"/>
                      <a:pt x="3042" y="3444"/>
                      <a:pt x="2738" y="3427"/>
                    </a:cubicBezTo>
                    <a:cubicBezTo>
                      <a:pt x="2729" y="3426"/>
                      <a:pt x="2720" y="3426"/>
                      <a:pt x="2712" y="3426"/>
                    </a:cubicBezTo>
                    <a:cubicBezTo>
                      <a:pt x="2564" y="3426"/>
                      <a:pt x="2401" y="3494"/>
                      <a:pt x="2284" y="3607"/>
                    </a:cubicBezTo>
                    <a:cubicBezTo>
                      <a:pt x="2190" y="3692"/>
                      <a:pt x="2138" y="3791"/>
                      <a:pt x="2134" y="3890"/>
                    </a:cubicBezTo>
                    <a:cubicBezTo>
                      <a:pt x="2130" y="4104"/>
                      <a:pt x="2339" y="4215"/>
                      <a:pt x="2545" y="4331"/>
                    </a:cubicBezTo>
                    <a:cubicBezTo>
                      <a:pt x="2721" y="4425"/>
                      <a:pt x="2909" y="4528"/>
                      <a:pt x="2918" y="4669"/>
                    </a:cubicBezTo>
                    <a:cubicBezTo>
                      <a:pt x="2931" y="4785"/>
                      <a:pt x="2832" y="4930"/>
                      <a:pt x="2755" y="4943"/>
                    </a:cubicBezTo>
                    <a:cubicBezTo>
                      <a:pt x="2752" y="4944"/>
                      <a:pt x="2750" y="4944"/>
                      <a:pt x="2747" y="4944"/>
                    </a:cubicBezTo>
                    <a:cubicBezTo>
                      <a:pt x="2648" y="4944"/>
                      <a:pt x="2491" y="4716"/>
                      <a:pt x="2391" y="4562"/>
                    </a:cubicBezTo>
                    <a:cubicBezTo>
                      <a:pt x="2242" y="4343"/>
                      <a:pt x="2105" y="4132"/>
                      <a:pt x="1919" y="4132"/>
                    </a:cubicBezTo>
                    <a:cubicBezTo>
                      <a:pt x="1901" y="4132"/>
                      <a:pt x="1883" y="4134"/>
                      <a:pt x="1864" y="4138"/>
                    </a:cubicBezTo>
                    <a:cubicBezTo>
                      <a:pt x="1650" y="4185"/>
                      <a:pt x="1534" y="4511"/>
                      <a:pt x="1581" y="4755"/>
                    </a:cubicBezTo>
                    <a:cubicBezTo>
                      <a:pt x="1607" y="4896"/>
                      <a:pt x="1680" y="5008"/>
                      <a:pt x="1765" y="5093"/>
                    </a:cubicBezTo>
                    <a:cubicBezTo>
                      <a:pt x="1735" y="5090"/>
                      <a:pt x="1704" y="5088"/>
                      <a:pt x="1672" y="5088"/>
                    </a:cubicBezTo>
                    <a:cubicBezTo>
                      <a:pt x="1584" y="5088"/>
                      <a:pt x="1493" y="5103"/>
                      <a:pt x="1401" y="5140"/>
                    </a:cubicBezTo>
                    <a:cubicBezTo>
                      <a:pt x="1221" y="5222"/>
                      <a:pt x="1144" y="5367"/>
                      <a:pt x="1076" y="5509"/>
                    </a:cubicBezTo>
                    <a:cubicBezTo>
                      <a:pt x="1033" y="5594"/>
                      <a:pt x="990" y="5680"/>
                      <a:pt x="917" y="5770"/>
                    </a:cubicBezTo>
                    <a:cubicBezTo>
                      <a:pt x="733" y="5997"/>
                      <a:pt x="420" y="6147"/>
                      <a:pt x="1" y="6203"/>
                    </a:cubicBezTo>
                    <a:lnTo>
                      <a:pt x="31" y="6443"/>
                    </a:lnTo>
                    <a:cubicBezTo>
                      <a:pt x="519" y="6374"/>
                      <a:pt x="879" y="6198"/>
                      <a:pt x="1106" y="5920"/>
                    </a:cubicBezTo>
                    <a:cubicBezTo>
                      <a:pt x="1191" y="5813"/>
                      <a:pt x="1243" y="5710"/>
                      <a:pt x="1290" y="5616"/>
                    </a:cubicBezTo>
                    <a:cubicBezTo>
                      <a:pt x="1359" y="5479"/>
                      <a:pt x="1401" y="5406"/>
                      <a:pt x="1500" y="5363"/>
                    </a:cubicBezTo>
                    <a:cubicBezTo>
                      <a:pt x="1553" y="5340"/>
                      <a:pt x="1610" y="5331"/>
                      <a:pt x="1668" y="5331"/>
                    </a:cubicBezTo>
                    <a:cubicBezTo>
                      <a:pt x="1779" y="5331"/>
                      <a:pt x="1891" y="5363"/>
                      <a:pt x="1975" y="5389"/>
                    </a:cubicBezTo>
                    <a:cubicBezTo>
                      <a:pt x="2029" y="5403"/>
                      <a:pt x="2086" y="5420"/>
                      <a:pt x="2137" y="5420"/>
                    </a:cubicBezTo>
                    <a:cubicBezTo>
                      <a:pt x="2191" y="5420"/>
                      <a:pt x="2238" y="5401"/>
                      <a:pt x="2267" y="5342"/>
                    </a:cubicBezTo>
                    <a:cubicBezTo>
                      <a:pt x="2322" y="5230"/>
                      <a:pt x="2220" y="5153"/>
                      <a:pt x="2125" y="5085"/>
                    </a:cubicBezTo>
                    <a:cubicBezTo>
                      <a:pt x="2014" y="5003"/>
                      <a:pt x="1851" y="4879"/>
                      <a:pt x="1817" y="4712"/>
                    </a:cubicBezTo>
                    <a:cubicBezTo>
                      <a:pt x="1787" y="4553"/>
                      <a:pt x="1873" y="4382"/>
                      <a:pt x="1915" y="4374"/>
                    </a:cubicBezTo>
                    <a:cubicBezTo>
                      <a:pt x="1915" y="4374"/>
                      <a:pt x="1941" y="4374"/>
                      <a:pt x="2001" y="4438"/>
                    </a:cubicBezTo>
                    <a:cubicBezTo>
                      <a:pt x="2061" y="4502"/>
                      <a:pt x="2125" y="4596"/>
                      <a:pt x="2190" y="4695"/>
                    </a:cubicBezTo>
                    <a:cubicBezTo>
                      <a:pt x="2350" y="4935"/>
                      <a:pt x="2517" y="5183"/>
                      <a:pt x="2741" y="5183"/>
                    </a:cubicBezTo>
                    <a:cubicBezTo>
                      <a:pt x="2757" y="5183"/>
                      <a:pt x="2773" y="5181"/>
                      <a:pt x="2789" y="5179"/>
                    </a:cubicBezTo>
                    <a:cubicBezTo>
                      <a:pt x="2999" y="5145"/>
                      <a:pt x="3179" y="4888"/>
                      <a:pt x="3158" y="4648"/>
                    </a:cubicBezTo>
                    <a:cubicBezTo>
                      <a:pt x="3136" y="4378"/>
                      <a:pt x="2871" y="4236"/>
                      <a:pt x="2661" y="4117"/>
                    </a:cubicBezTo>
                    <a:cubicBezTo>
                      <a:pt x="2532" y="4048"/>
                      <a:pt x="2374" y="3962"/>
                      <a:pt x="2374" y="3898"/>
                    </a:cubicBezTo>
                    <a:cubicBezTo>
                      <a:pt x="2374" y="3872"/>
                      <a:pt x="2395" y="3830"/>
                      <a:pt x="2447" y="3782"/>
                    </a:cubicBezTo>
                    <a:cubicBezTo>
                      <a:pt x="2520" y="3713"/>
                      <a:pt x="2626" y="3667"/>
                      <a:pt x="2717" y="3667"/>
                    </a:cubicBezTo>
                    <a:cubicBezTo>
                      <a:pt x="2721" y="3667"/>
                      <a:pt x="2725" y="3667"/>
                      <a:pt x="2729" y="3667"/>
                    </a:cubicBezTo>
                    <a:cubicBezTo>
                      <a:pt x="2909" y="3675"/>
                      <a:pt x="3055" y="3894"/>
                      <a:pt x="3183" y="4082"/>
                    </a:cubicBezTo>
                    <a:cubicBezTo>
                      <a:pt x="3309" y="4274"/>
                      <a:pt x="3427" y="4456"/>
                      <a:pt x="3604" y="4456"/>
                    </a:cubicBezTo>
                    <a:cubicBezTo>
                      <a:pt x="3620" y="4456"/>
                      <a:pt x="3637" y="4454"/>
                      <a:pt x="3655" y="4451"/>
                    </a:cubicBezTo>
                    <a:cubicBezTo>
                      <a:pt x="3744" y="4434"/>
                      <a:pt x="3830" y="4369"/>
                      <a:pt x="3890" y="4271"/>
                    </a:cubicBezTo>
                    <a:cubicBezTo>
                      <a:pt x="3967" y="4147"/>
                      <a:pt x="3993" y="3997"/>
                      <a:pt x="3959" y="3877"/>
                    </a:cubicBezTo>
                    <a:cubicBezTo>
                      <a:pt x="3899" y="3675"/>
                      <a:pt x="3693" y="3603"/>
                      <a:pt x="3526" y="3543"/>
                    </a:cubicBezTo>
                    <a:cubicBezTo>
                      <a:pt x="3423" y="3504"/>
                      <a:pt x="3303" y="3461"/>
                      <a:pt x="3290" y="3410"/>
                    </a:cubicBezTo>
                    <a:cubicBezTo>
                      <a:pt x="3278" y="3346"/>
                      <a:pt x="3376" y="3217"/>
                      <a:pt x="3509" y="3131"/>
                    </a:cubicBezTo>
                    <a:cubicBezTo>
                      <a:pt x="3602" y="3070"/>
                      <a:pt x="3685" y="3052"/>
                      <a:pt x="3775" y="3052"/>
                    </a:cubicBezTo>
                    <a:cubicBezTo>
                      <a:pt x="3831" y="3052"/>
                      <a:pt x="3889" y="3059"/>
                      <a:pt x="3954" y="3067"/>
                    </a:cubicBezTo>
                    <a:cubicBezTo>
                      <a:pt x="4026" y="3075"/>
                      <a:pt x="4102" y="3083"/>
                      <a:pt x="4184" y="3083"/>
                    </a:cubicBezTo>
                    <a:cubicBezTo>
                      <a:pt x="4284" y="3083"/>
                      <a:pt x="4393" y="3071"/>
                      <a:pt x="4515" y="3029"/>
                    </a:cubicBezTo>
                    <a:cubicBezTo>
                      <a:pt x="4974" y="2874"/>
                      <a:pt x="5274" y="2420"/>
                      <a:pt x="5359" y="2065"/>
                    </a:cubicBezTo>
                    <a:cubicBezTo>
                      <a:pt x="5406" y="1859"/>
                      <a:pt x="5372" y="1731"/>
                      <a:pt x="5342" y="1611"/>
                    </a:cubicBezTo>
                    <a:cubicBezTo>
                      <a:pt x="5308" y="1491"/>
                      <a:pt x="5278" y="1371"/>
                      <a:pt x="5304" y="1131"/>
                    </a:cubicBezTo>
                    <a:cubicBezTo>
                      <a:pt x="5321" y="964"/>
                      <a:pt x="5355" y="827"/>
                      <a:pt x="5389" y="707"/>
                    </a:cubicBezTo>
                    <a:cubicBezTo>
                      <a:pt x="5445" y="510"/>
                      <a:pt x="5488" y="338"/>
                      <a:pt x="5376" y="184"/>
                    </a:cubicBezTo>
                    <a:cubicBezTo>
                      <a:pt x="5282" y="64"/>
                      <a:pt x="5124" y="0"/>
                      <a:pt x="4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14;p34">
                <a:extLst>
                  <a:ext uri="{FF2B5EF4-FFF2-40B4-BE49-F238E27FC236}">
                    <a16:creationId xmlns:a16="http://schemas.microsoft.com/office/drawing/2014/main" id="{1D734E03-F26B-C74E-4EC3-0D38117EB3C8}"/>
                  </a:ext>
                </a:extLst>
              </p:cNvPr>
              <p:cNvSpPr/>
              <p:nvPr/>
            </p:nvSpPr>
            <p:spPr>
              <a:xfrm>
                <a:off x="1448596" y="1988409"/>
                <a:ext cx="1573701" cy="1347740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11583" extrusionOk="0">
                    <a:moveTo>
                      <a:pt x="10259" y="1065"/>
                    </a:moveTo>
                    <a:cubicBezTo>
                      <a:pt x="10315" y="1065"/>
                      <a:pt x="10352" y="1073"/>
                      <a:pt x="10393" y="1088"/>
                    </a:cubicBezTo>
                    <a:cubicBezTo>
                      <a:pt x="10560" y="1148"/>
                      <a:pt x="10586" y="1259"/>
                      <a:pt x="10718" y="1280"/>
                    </a:cubicBezTo>
                    <a:cubicBezTo>
                      <a:pt x="10729" y="1282"/>
                      <a:pt x="10740" y="1282"/>
                      <a:pt x="10752" y="1282"/>
                    </a:cubicBezTo>
                    <a:cubicBezTo>
                      <a:pt x="10820" y="1282"/>
                      <a:pt x="10916" y="1256"/>
                      <a:pt x="11044" y="1143"/>
                    </a:cubicBezTo>
                    <a:cubicBezTo>
                      <a:pt x="11082" y="1195"/>
                      <a:pt x="11164" y="1293"/>
                      <a:pt x="11309" y="1353"/>
                    </a:cubicBezTo>
                    <a:cubicBezTo>
                      <a:pt x="11398" y="1390"/>
                      <a:pt x="11483" y="1402"/>
                      <a:pt x="11557" y="1402"/>
                    </a:cubicBezTo>
                    <a:cubicBezTo>
                      <a:pt x="11664" y="1402"/>
                      <a:pt x="11746" y="1376"/>
                      <a:pt x="11776" y="1366"/>
                    </a:cubicBezTo>
                    <a:lnTo>
                      <a:pt x="11776" y="1366"/>
                    </a:lnTo>
                    <a:cubicBezTo>
                      <a:pt x="11776" y="1375"/>
                      <a:pt x="11763" y="1550"/>
                      <a:pt x="11905" y="1662"/>
                    </a:cubicBezTo>
                    <a:cubicBezTo>
                      <a:pt x="11964" y="1708"/>
                      <a:pt x="12035" y="1731"/>
                      <a:pt x="12107" y="1731"/>
                    </a:cubicBezTo>
                    <a:cubicBezTo>
                      <a:pt x="12155" y="1731"/>
                      <a:pt x="12203" y="1721"/>
                      <a:pt x="12248" y="1700"/>
                    </a:cubicBezTo>
                    <a:lnTo>
                      <a:pt x="12248" y="1700"/>
                    </a:lnTo>
                    <a:cubicBezTo>
                      <a:pt x="12235" y="1734"/>
                      <a:pt x="12205" y="1816"/>
                      <a:pt x="12230" y="1910"/>
                    </a:cubicBezTo>
                    <a:cubicBezTo>
                      <a:pt x="12265" y="2034"/>
                      <a:pt x="12376" y="2133"/>
                      <a:pt x="12517" y="2159"/>
                    </a:cubicBezTo>
                    <a:cubicBezTo>
                      <a:pt x="12427" y="2218"/>
                      <a:pt x="12389" y="2330"/>
                      <a:pt x="12423" y="2428"/>
                    </a:cubicBezTo>
                    <a:cubicBezTo>
                      <a:pt x="12453" y="2520"/>
                      <a:pt x="12542" y="2584"/>
                      <a:pt x="12640" y="2584"/>
                    </a:cubicBezTo>
                    <a:cubicBezTo>
                      <a:pt x="12656" y="2584"/>
                      <a:pt x="12672" y="2582"/>
                      <a:pt x="12689" y="2578"/>
                    </a:cubicBezTo>
                    <a:cubicBezTo>
                      <a:pt x="12714" y="2707"/>
                      <a:pt x="12762" y="2887"/>
                      <a:pt x="12860" y="3079"/>
                    </a:cubicBezTo>
                    <a:cubicBezTo>
                      <a:pt x="12950" y="3247"/>
                      <a:pt x="13049" y="3371"/>
                      <a:pt x="13130" y="3461"/>
                    </a:cubicBezTo>
                    <a:cubicBezTo>
                      <a:pt x="13027" y="3632"/>
                      <a:pt x="13036" y="3816"/>
                      <a:pt x="13130" y="3902"/>
                    </a:cubicBezTo>
                    <a:cubicBezTo>
                      <a:pt x="13147" y="3919"/>
                      <a:pt x="13194" y="3953"/>
                      <a:pt x="13284" y="3958"/>
                    </a:cubicBezTo>
                    <a:cubicBezTo>
                      <a:pt x="13263" y="3970"/>
                      <a:pt x="13130" y="4060"/>
                      <a:pt x="13109" y="4227"/>
                    </a:cubicBezTo>
                    <a:cubicBezTo>
                      <a:pt x="13091" y="4365"/>
                      <a:pt x="13160" y="4506"/>
                      <a:pt x="13284" y="4592"/>
                    </a:cubicBezTo>
                    <a:cubicBezTo>
                      <a:pt x="13121" y="4720"/>
                      <a:pt x="13053" y="4921"/>
                      <a:pt x="13109" y="5088"/>
                    </a:cubicBezTo>
                    <a:cubicBezTo>
                      <a:pt x="13160" y="5230"/>
                      <a:pt x="13284" y="5298"/>
                      <a:pt x="13323" y="5315"/>
                    </a:cubicBezTo>
                    <a:cubicBezTo>
                      <a:pt x="13267" y="5341"/>
                      <a:pt x="13104" y="5414"/>
                      <a:pt x="12997" y="5602"/>
                    </a:cubicBezTo>
                    <a:cubicBezTo>
                      <a:pt x="12886" y="5800"/>
                      <a:pt x="12911" y="5988"/>
                      <a:pt x="12920" y="6044"/>
                    </a:cubicBezTo>
                    <a:cubicBezTo>
                      <a:pt x="12950" y="6249"/>
                      <a:pt x="13066" y="6382"/>
                      <a:pt x="13109" y="6425"/>
                    </a:cubicBezTo>
                    <a:cubicBezTo>
                      <a:pt x="12937" y="6455"/>
                      <a:pt x="12796" y="6571"/>
                      <a:pt x="12749" y="6733"/>
                    </a:cubicBezTo>
                    <a:cubicBezTo>
                      <a:pt x="12689" y="6913"/>
                      <a:pt x="12757" y="7115"/>
                      <a:pt x="12920" y="7230"/>
                    </a:cubicBezTo>
                    <a:cubicBezTo>
                      <a:pt x="12830" y="7504"/>
                      <a:pt x="12740" y="7778"/>
                      <a:pt x="12650" y="8053"/>
                    </a:cubicBezTo>
                    <a:cubicBezTo>
                      <a:pt x="12582" y="8061"/>
                      <a:pt x="12423" y="8095"/>
                      <a:pt x="12286" y="8224"/>
                    </a:cubicBezTo>
                    <a:cubicBezTo>
                      <a:pt x="12042" y="8460"/>
                      <a:pt x="12089" y="8802"/>
                      <a:pt x="12098" y="8837"/>
                    </a:cubicBezTo>
                    <a:cubicBezTo>
                      <a:pt x="12074" y="8834"/>
                      <a:pt x="12050" y="8833"/>
                      <a:pt x="12027" y="8833"/>
                    </a:cubicBezTo>
                    <a:cubicBezTo>
                      <a:pt x="11792" y="8833"/>
                      <a:pt x="11594" y="8948"/>
                      <a:pt x="11524" y="9124"/>
                    </a:cubicBezTo>
                    <a:cubicBezTo>
                      <a:pt x="11464" y="9265"/>
                      <a:pt x="11502" y="9398"/>
                      <a:pt x="11524" y="9449"/>
                    </a:cubicBezTo>
                    <a:cubicBezTo>
                      <a:pt x="11505" y="9446"/>
                      <a:pt x="11466" y="9441"/>
                      <a:pt x="11414" y="9441"/>
                    </a:cubicBezTo>
                    <a:cubicBezTo>
                      <a:pt x="11310" y="9441"/>
                      <a:pt x="11154" y="9462"/>
                      <a:pt x="11005" y="9565"/>
                    </a:cubicBezTo>
                    <a:cubicBezTo>
                      <a:pt x="10718" y="9766"/>
                      <a:pt x="10701" y="10104"/>
                      <a:pt x="10701" y="10139"/>
                    </a:cubicBezTo>
                    <a:cubicBezTo>
                      <a:pt x="10605" y="10039"/>
                      <a:pt x="10483" y="9978"/>
                      <a:pt x="10364" y="9978"/>
                    </a:cubicBezTo>
                    <a:cubicBezTo>
                      <a:pt x="10335" y="9978"/>
                      <a:pt x="10306" y="9981"/>
                      <a:pt x="10277" y="9989"/>
                    </a:cubicBezTo>
                    <a:cubicBezTo>
                      <a:pt x="10067" y="10040"/>
                      <a:pt x="9904" y="10314"/>
                      <a:pt x="9990" y="10610"/>
                    </a:cubicBezTo>
                    <a:cubicBezTo>
                      <a:pt x="9964" y="10597"/>
                      <a:pt x="9865" y="10542"/>
                      <a:pt x="9729" y="10542"/>
                    </a:cubicBezTo>
                    <a:cubicBezTo>
                      <a:pt x="9685" y="10542"/>
                      <a:pt x="9638" y="10548"/>
                      <a:pt x="9587" y="10563"/>
                    </a:cubicBezTo>
                    <a:cubicBezTo>
                      <a:pt x="9352" y="10627"/>
                      <a:pt x="9258" y="10841"/>
                      <a:pt x="9245" y="10867"/>
                    </a:cubicBezTo>
                    <a:cubicBezTo>
                      <a:pt x="9156" y="10752"/>
                      <a:pt x="9022" y="10690"/>
                      <a:pt x="8887" y="10690"/>
                    </a:cubicBezTo>
                    <a:cubicBezTo>
                      <a:pt x="8840" y="10690"/>
                      <a:pt x="8793" y="10697"/>
                      <a:pt x="8748" y="10713"/>
                    </a:cubicBezTo>
                    <a:cubicBezTo>
                      <a:pt x="8594" y="10768"/>
                      <a:pt x="8482" y="10910"/>
                      <a:pt x="8461" y="11077"/>
                    </a:cubicBezTo>
                    <a:cubicBezTo>
                      <a:pt x="8277" y="11115"/>
                      <a:pt x="8088" y="11154"/>
                      <a:pt x="7904" y="11192"/>
                    </a:cubicBezTo>
                    <a:cubicBezTo>
                      <a:pt x="7865" y="11073"/>
                      <a:pt x="7788" y="10893"/>
                      <a:pt x="7617" y="10773"/>
                    </a:cubicBezTo>
                    <a:cubicBezTo>
                      <a:pt x="7356" y="10584"/>
                      <a:pt x="7167" y="10738"/>
                      <a:pt x="6872" y="10563"/>
                    </a:cubicBezTo>
                    <a:cubicBezTo>
                      <a:pt x="6598" y="10396"/>
                      <a:pt x="6606" y="10169"/>
                      <a:pt x="6315" y="10083"/>
                    </a:cubicBezTo>
                    <a:cubicBezTo>
                      <a:pt x="6281" y="10072"/>
                      <a:pt x="6212" y="10052"/>
                      <a:pt x="6140" y="10052"/>
                    </a:cubicBezTo>
                    <a:cubicBezTo>
                      <a:pt x="6096" y="10052"/>
                      <a:pt x="6050" y="10060"/>
                      <a:pt x="6011" y="10083"/>
                    </a:cubicBezTo>
                    <a:cubicBezTo>
                      <a:pt x="5814" y="10194"/>
                      <a:pt x="5788" y="10636"/>
                      <a:pt x="5972" y="11175"/>
                    </a:cubicBezTo>
                    <a:cubicBezTo>
                      <a:pt x="5737" y="11162"/>
                      <a:pt x="5432" y="11120"/>
                      <a:pt x="5094" y="11013"/>
                    </a:cubicBezTo>
                    <a:cubicBezTo>
                      <a:pt x="5051" y="10995"/>
                      <a:pt x="4212" y="10691"/>
                      <a:pt x="3522" y="9946"/>
                    </a:cubicBezTo>
                    <a:cubicBezTo>
                      <a:pt x="3304" y="9706"/>
                      <a:pt x="3162" y="9440"/>
                      <a:pt x="3119" y="9171"/>
                    </a:cubicBezTo>
                    <a:cubicBezTo>
                      <a:pt x="3106" y="9102"/>
                      <a:pt x="3111" y="9008"/>
                      <a:pt x="3115" y="8905"/>
                    </a:cubicBezTo>
                    <a:cubicBezTo>
                      <a:pt x="3124" y="8609"/>
                      <a:pt x="3136" y="8168"/>
                      <a:pt x="2777" y="7838"/>
                    </a:cubicBezTo>
                    <a:cubicBezTo>
                      <a:pt x="2721" y="7787"/>
                      <a:pt x="2592" y="7671"/>
                      <a:pt x="2408" y="7646"/>
                    </a:cubicBezTo>
                    <a:cubicBezTo>
                      <a:pt x="2383" y="7642"/>
                      <a:pt x="2357" y="7641"/>
                      <a:pt x="2332" y="7641"/>
                    </a:cubicBezTo>
                    <a:cubicBezTo>
                      <a:pt x="1982" y="7641"/>
                      <a:pt x="1649" y="7951"/>
                      <a:pt x="1577" y="8023"/>
                    </a:cubicBezTo>
                    <a:cubicBezTo>
                      <a:pt x="1543" y="8048"/>
                      <a:pt x="1462" y="8117"/>
                      <a:pt x="1350" y="8215"/>
                    </a:cubicBezTo>
                    <a:cubicBezTo>
                      <a:pt x="1247" y="8310"/>
                      <a:pt x="1196" y="8357"/>
                      <a:pt x="1102" y="8382"/>
                    </a:cubicBezTo>
                    <a:cubicBezTo>
                      <a:pt x="1058" y="8394"/>
                      <a:pt x="1012" y="8400"/>
                      <a:pt x="966" y="8400"/>
                    </a:cubicBezTo>
                    <a:cubicBezTo>
                      <a:pt x="792" y="8400"/>
                      <a:pt x="609" y="8322"/>
                      <a:pt x="498" y="8194"/>
                    </a:cubicBezTo>
                    <a:cubicBezTo>
                      <a:pt x="241" y="7898"/>
                      <a:pt x="416" y="7384"/>
                      <a:pt x="643" y="7123"/>
                    </a:cubicBezTo>
                    <a:cubicBezTo>
                      <a:pt x="828" y="6913"/>
                      <a:pt x="1068" y="6849"/>
                      <a:pt x="1157" y="6823"/>
                    </a:cubicBezTo>
                    <a:cubicBezTo>
                      <a:pt x="1258" y="6797"/>
                      <a:pt x="1355" y="6787"/>
                      <a:pt x="1446" y="6787"/>
                    </a:cubicBezTo>
                    <a:cubicBezTo>
                      <a:pt x="1687" y="6787"/>
                      <a:pt x="1885" y="6860"/>
                      <a:pt x="1997" y="6913"/>
                    </a:cubicBezTo>
                    <a:lnTo>
                      <a:pt x="2091" y="6956"/>
                    </a:lnTo>
                    <a:lnTo>
                      <a:pt x="2147" y="6870"/>
                    </a:lnTo>
                    <a:cubicBezTo>
                      <a:pt x="2245" y="6712"/>
                      <a:pt x="2370" y="6571"/>
                      <a:pt x="2515" y="6455"/>
                    </a:cubicBezTo>
                    <a:cubicBezTo>
                      <a:pt x="2700" y="6309"/>
                      <a:pt x="2879" y="6245"/>
                      <a:pt x="3081" y="6172"/>
                    </a:cubicBezTo>
                    <a:cubicBezTo>
                      <a:pt x="3119" y="6159"/>
                      <a:pt x="3154" y="6146"/>
                      <a:pt x="3192" y="6134"/>
                    </a:cubicBezTo>
                    <a:cubicBezTo>
                      <a:pt x="3488" y="6022"/>
                      <a:pt x="3800" y="5967"/>
                      <a:pt x="4122" y="5967"/>
                    </a:cubicBezTo>
                    <a:cubicBezTo>
                      <a:pt x="4464" y="5967"/>
                      <a:pt x="4807" y="6031"/>
                      <a:pt x="5115" y="6155"/>
                    </a:cubicBezTo>
                    <a:cubicBezTo>
                      <a:pt x="5240" y="6206"/>
                      <a:pt x="5368" y="6262"/>
                      <a:pt x="5488" y="6322"/>
                    </a:cubicBezTo>
                    <a:cubicBezTo>
                      <a:pt x="5822" y="6481"/>
                      <a:pt x="6139" y="6631"/>
                      <a:pt x="6503" y="6631"/>
                    </a:cubicBezTo>
                    <a:cubicBezTo>
                      <a:pt x="6945" y="6631"/>
                      <a:pt x="7321" y="6408"/>
                      <a:pt x="7647" y="5945"/>
                    </a:cubicBezTo>
                    <a:cubicBezTo>
                      <a:pt x="8063" y="5367"/>
                      <a:pt x="7977" y="4630"/>
                      <a:pt x="7883" y="3795"/>
                    </a:cubicBezTo>
                    <a:cubicBezTo>
                      <a:pt x="7776" y="2874"/>
                      <a:pt x="7540" y="2141"/>
                      <a:pt x="7600" y="2120"/>
                    </a:cubicBezTo>
                    <a:cubicBezTo>
                      <a:pt x="7601" y="2120"/>
                      <a:pt x="7601" y="2120"/>
                      <a:pt x="7602" y="2120"/>
                    </a:cubicBezTo>
                    <a:cubicBezTo>
                      <a:pt x="7669" y="2120"/>
                      <a:pt x="7931" y="2982"/>
                      <a:pt x="8124" y="2982"/>
                    </a:cubicBezTo>
                    <a:cubicBezTo>
                      <a:pt x="8128" y="2982"/>
                      <a:pt x="8132" y="2982"/>
                      <a:pt x="8135" y="2981"/>
                    </a:cubicBezTo>
                    <a:cubicBezTo>
                      <a:pt x="8221" y="2968"/>
                      <a:pt x="8264" y="2724"/>
                      <a:pt x="8345" y="2236"/>
                    </a:cubicBezTo>
                    <a:cubicBezTo>
                      <a:pt x="8392" y="1940"/>
                      <a:pt x="8418" y="1790"/>
                      <a:pt x="8384" y="1679"/>
                    </a:cubicBezTo>
                    <a:cubicBezTo>
                      <a:pt x="8264" y="1310"/>
                      <a:pt x="7793" y="1178"/>
                      <a:pt x="7814" y="1135"/>
                    </a:cubicBezTo>
                    <a:cubicBezTo>
                      <a:pt x="7815" y="1132"/>
                      <a:pt x="7818" y="1131"/>
                      <a:pt x="7823" y="1131"/>
                    </a:cubicBezTo>
                    <a:cubicBezTo>
                      <a:pt x="7876" y="1131"/>
                      <a:pt x="8155" y="1310"/>
                      <a:pt x="8551" y="1310"/>
                    </a:cubicBezTo>
                    <a:cubicBezTo>
                      <a:pt x="8864" y="1310"/>
                      <a:pt x="9172" y="1242"/>
                      <a:pt x="9472" y="1178"/>
                    </a:cubicBezTo>
                    <a:cubicBezTo>
                      <a:pt x="9695" y="1135"/>
                      <a:pt x="9802" y="1118"/>
                      <a:pt x="10020" y="1088"/>
                    </a:cubicBezTo>
                    <a:cubicBezTo>
                      <a:pt x="10131" y="1073"/>
                      <a:pt x="10204" y="1065"/>
                      <a:pt x="10259" y="1065"/>
                    </a:cubicBezTo>
                    <a:close/>
                    <a:moveTo>
                      <a:pt x="6985" y="1"/>
                    </a:moveTo>
                    <a:cubicBezTo>
                      <a:pt x="6785" y="1"/>
                      <a:pt x="6594" y="72"/>
                      <a:pt x="6452" y="205"/>
                    </a:cubicBezTo>
                    <a:cubicBezTo>
                      <a:pt x="6221" y="428"/>
                      <a:pt x="6221" y="724"/>
                      <a:pt x="6221" y="779"/>
                    </a:cubicBezTo>
                    <a:cubicBezTo>
                      <a:pt x="6426" y="1066"/>
                      <a:pt x="6628" y="1353"/>
                      <a:pt x="6833" y="1640"/>
                    </a:cubicBezTo>
                    <a:cubicBezTo>
                      <a:pt x="7000" y="1872"/>
                      <a:pt x="7210" y="2206"/>
                      <a:pt x="7377" y="2643"/>
                    </a:cubicBezTo>
                    <a:cubicBezTo>
                      <a:pt x="7416" y="2741"/>
                      <a:pt x="7578" y="3165"/>
                      <a:pt x="7651" y="3821"/>
                    </a:cubicBezTo>
                    <a:cubicBezTo>
                      <a:pt x="7758" y="4771"/>
                      <a:pt x="7801" y="5333"/>
                      <a:pt x="7459" y="5812"/>
                    </a:cubicBezTo>
                    <a:cubicBezTo>
                      <a:pt x="7180" y="6211"/>
                      <a:pt x="6867" y="6399"/>
                      <a:pt x="6503" y="6399"/>
                    </a:cubicBezTo>
                    <a:cubicBezTo>
                      <a:pt x="6195" y="6399"/>
                      <a:pt x="5899" y="6262"/>
                      <a:pt x="5587" y="6112"/>
                    </a:cubicBezTo>
                    <a:cubicBezTo>
                      <a:pt x="5462" y="6057"/>
                      <a:pt x="5334" y="5992"/>
                      <a:pt x="5201" y="5941"/>
                    </a:cubicBezTo>
                    <a:cubicBezTo>
                      <a:pt x="4867" y="5808"/>
                      <a:pt x="4494" y="5735"/>
                      <a:pt x="4122" y="5735"/>
                    </a:cubicBezTo>
                    <a:cubicBezTo>
                      <a:pt x="3770" y="5735"/>
                      <a:pt x="3432" y="5795"/>
                      <a:pt x="3111" y="5915"/>
                    </a:cubicBezTo>
                    <a:cubicBezTo>
                      <a:pt x="3072" y="5928"/>
                      <a:pt x="3038" y="5941"/>
                      <a:pt x="3004" y="5954"/>
                    </a:cubicBezTo>
                    <a:cubicBezTo>
                      <a:pt x="2790" y="6031"/>
                      <a:pt x="2588" y="6104"/>
                      <a:pt x="2374" y="6275"/>
                    </a:cubicBezTo>
                    <a:cubicBezTo>
                      <a:pt x="2233" y="6386"/>
                      <a:pt x="2108" y="6519"/>
                      <a:pt x="2006" y="6665"/>
                    </a:cubicBezTo>
                    <a:cubicBezTo>
                      <a:pt x="1872" y="6611"/>
                      <a:pt x="1681" y="6558"/>
                      <a:pt x="1459" y="6558"/>
                    </a:cubicBezTo>
                    <a:cubicBezTo>
                      <a:pt x="1347" y="6558"/>
                      <a:pt x="1227" y="6572"/>
                      <a:pt x="1102" y="6605"/>
                    </a:cubicBezTo>
                    <a:cubicBezTo>
                      <a:pt x="1003" y="6631"/>
                      <a:pt x="703" y="6708"/>
                      <a:pt x="472" y="6973"/>
                    </a:cubicBezTo>
                    <a:cubicBezTo>
                      <a:pt x="147" y="7342"/>
                      <a:pt x="1" y="7971"/>
                      <a:pt x="326" y="8348"/>
                    </a:cubicBezTo>
                    <a:cubicBezTo>
                      <a:pt x="478" y="8523"/>
                      <a:pt x="727" y="8630"/>
                      <a:pt x="967" y="8630"/>
                    </a:cubicBezTo>
                    <a:cubicBezTo>
                      <a:pt x="1032" y="8630"/>
                      <a:pt x="1096" y="8622"/>
                      <a:pt x="1157" y="8605"/>
                    </a:cubicBezTo>
                    <a:cubicBezTo>
                      <a:pt x="1312" y="8567"/>
                      <a:pt x="1397" y="8485"/>
                      <a:pt x="1509" y="8382"/>
                    </a:cubicBezTo>
                    <a:cubicBezTo>
                      <a:pt x="1564" y="8331"/>
                      <a:pt x="1629" y="8271"/>
                      <a:pt x="1719" y="8203"/>
                    </a:cubicBezTo>
                    <a:cubicBezTo>
                      <a:pt x="1890" y="8065"/>
                      <a:pt x="2074" y="7950"/>
                      <a:pt x="2271" y="7860"/>
                    </a:cubicBezTo>
                    <a:cubicBezTo>
                      <a:pt x="2301" y="7860"/>
                      <a:pt x="2331" y="7864"/>
                      <a:pt x="2361" y="7873"/>
                    </a:cubicBezTo>
                    <a:cubicBezTo>
                      <a:pt x="2370" y="7873"/>
                      <a:pt x="2507" y="7907"/>
                      <a:pt x="2622" y="8010"/>
                    </a:cubicBezTo>
                    <a:cubicBezTo>
                      <a:pt x="2901" y="8267"/>
                      <a:pt x="2892" y="8614"/>
                      <a:pt x="2884" y="8896"/>
                    </a:cubicBezTo>
                    <a:cubicBezTo>
                      <a:pt x="2879" y="9012"/>
                      <a:pt x="2875" y="9119"/>
                      <a:pt x="2892" y="9209"/>
                    </a:cubicBezTo>
                    <a:cubicBezTo>
                      <a:pt x="2944" y="9522"/>
                      <a:pt x="3102" y="9830"/>
                      <a:pt x="3355" y="10100"/>
                    </a:cubicBezTo>
                    <a:cubicBezTo>
                      <a:pt x="3809" y="10593"/>
                      <a:pt x="4366" y="10974"/>
                      <a:pt x="5008" y="11227"/>
                    </a:cubicBezTo>
                    <a:cubicBezTo>
                      <a:pt x="5617" y="11462"/>
                      <a:pt x="6285" y="11582"/>
                      <a:pt x="6996" y="11582"/>
                    </a:cubicBezTo>
                    <a:cubicBezTo>
                      <a:pt x="8041" y="11582"/>
                      <a:pt x="9142" y="11308"/>
                      <a:pt x="10093" y="10815"/>
                    </a:cubicBezTo>
                    <a:cubicBezTo>
                      <a:pt x="11082" y="10301"/>
                      <a:pt x="11866" y="9582"/>
                      <a:pt x="12363" y="8738"/>
                    </a:cubicBezTo>
                    <a:cubicBezTo>
                      <a:pt x="12937" y="7766"/>
                      <a:pt x="13310" y="6622"/>
                      <a:pt x="13413" y="5517"/>
                    </a:cubicBezTo>
                    <a:cubicBezTo>
                      <a:pt x="13524" y="4313"/>
                      <a:pt x="13318" y="3182"/>
                      <a:pt x="12817" y="2248"/>
                    </a:cubicBezTo>
                    <a:cubicBezTo>
                      <a:pt x="12547" y="1739"/>
                      <a:pt x="12248" y="1383"/>
                      <a:pt x="11896" y="1169"/>
                    </a:cubicBezTo>
                    <a:cubicBezTo>
                      <a:pt x="11536" y="946"/>
                      <a:pt x="11087" y="843"/>
                      <a:pt x="10478" y="843"/>
                    </a:cubicBezTo>
                    <a:cubicBezTo>
                      <a:pt x="10337" y="843"/>
                      <a:pt x="10191" y="848"/>
                      <a:pt x="10007" y="856"/>
                    </a:cubicBezTo>
                    <a:cubicBezTo>
                      <a:pt x="9840" y="869"/>
                      <a:pt x="9639" y="912"/>
                      <a:pt x="9425" y="955"/>
                    </a:cubicBezTo>
                    <a:cubicBezTo>
                      <a:pt x="9138" y="1015"/>
                      <a:pt x="8838" y="1079"/>
                      <a:pt x="8551" y="1079"/>
                    </a:cubicBezTo>
                    <a:cubicBezTo>
                      <a:pt x="8388" y="1079"/>
                      <a:pt x="8157" y="1062"/>
                      <a:pt x="7925" y="933"/>
                    </a:cubicBezTo>
                    <a:cubicBezTo>
                      <a:pt x="7493" y="698"/>
                      <a:pt x="7364" y="218"/>
                      <a:pt x="7330" y="72"/>
                    </a:cubicBezTo>
                    <a:cubicBezTo>
                      <a:pt x="7218" y="24"/>
                      <a:pt x="7100" y="1"/>
                      <a:pt x="6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15;p34">
                <a:extLst>
                  <a:ext uri="{FF2B5EF4-FFF2-40B4-BE49-F238E27FC236}">
                    <a16:creationId xmlns:a16="http://schemas.microsoft.com/office/drawing/2014/main" id="{370433FF-3E6C-A079-DD6F-1E79CF9D4A89}"/>
                  </a:ext>
                </a:extLst>
              </p:cNvPr>
              <p:cNvSpPr/>
              <p:nvPr/>
            </p:nvSpPr>
            <p:spPr>
              <a:xfrm>
                <a:off x="2155351" y="2021687"/>
                <a:ext cx="158126" cy="22444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929" extrusionOk="0">
                    <a:moveTo>
                      <a:pt x="65" y="1"/>
                    </a:moveTo>
                    <a:lnTo>
                      <a:pt x="1" y="73"/>
                    </a:lnTo>
                    <a:cubicBezTo>
                      <a:pt x="228" y="279"/>
                      <a:pt x="438" y="506"/>
                      <a:pt x="626" y="755"/>
                    </a:cubicBezTo>
                    <a:cubicBezTo>
                      <a:pt x="892" y="1110"/>
                      <a:pt x="1110" y="1508"/>
                      <a:pt x="1269" y="1928"/>
                    </a:cubicBezTo>
                    <a:lnTo>
                      <a:pt x="1359" y="1894"/>
                    </a:lnTo>
                    <a:cubicBezTo>
                      <a:pt x="1196" y="1466"/>
                      <a:pt x="978" y="1063"/>
                      <a:pt x="703" y="695"/>
                    </a:cubicBezTo>
                    <a:cubicBezTo>
                      <a:pt x="515" y="446"/>
                      <a:pt x="297" y="211"/>
                      <a:pt x="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16;p34">
                <a:extLst>
                  <a:ext uri="{FF2B5EF4-FFF2-40B4-BE49-F238E27FC236}">
                    <a16:creationId xmlns:a16="http://schemas.microsoft.com/office/drawing/2014/main" id="{16479C4B-499A-68A0-DE0F-AFA5E1D26378}"/>
                  </a:ext>
                </a:extLst>
              </p:cNvPr>
              <p:cNvSpPr/>
              <p:nvPr/>
            </p:nvSpPr>
            <p:spPr>
              <a:xfrm>
                <a:off x="2157911" y="1992249"/>
                <a:ext cx="142186" cy="167668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441" extrusionOk="0">
                    <a:moveTo>
                      <a:pt x="60" y="1"/>
                    </a:moveTo>
                    <a:lnTo>
                      <a:pt x="0" y="78"/>
                    </a:lnTo>
                    <a:cubicBezTo>
                      <a:pt x="240" y="275"/>
                      <a:pt x="463" y="498"/>
                      <a:pt x="660" y="742"/>
                    </a:cubicBezTo>
                    <a:cubicBezTo>
                      <a:pt x="840" y="960"/>
                      <a:pt x="998" y="1196"/>
                      <a:pt x="1136" y="1440"/>
                    </a:cubicBezTo>
                    <a:lnTo>
                      <a:pt x="1221" y="1393"/>
                    </a:lnTo>
                    <a:cubicBezTo>
                      <a:pt x="1080" y="1145"/>
                      <a:pt x="917" y="900"/>
                      <a:pt x="737" y="678"/>
                    </a:cubicBezTo>
                    <a:cubicBezTo>
                      <a:pt x="536" y="434"/>
                      <a:pt x="305" y="206"/>
                      <a:pt x="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17;p34">
                <a:extLst>
                  <a:ext uri="{FF2B5EF4-FFF2-40B4-BE49-F238E27FC236}">
                    <a16:creationId xmlns:a16="http://schemas.microsoft.com/office/drawing/2014/main" id="{BE57473C-66B9-C69C-66BE-29612D2853C5}"/>
                  </a:ext>
                </a:extLst>
              </p:cNvPr>
              <p:cNvSpPr/>
              <p:nvPr/>
            </p:nvSpPr>
            <p:spPr>
              <a:xfrm>
                <a:off x="2229122" y="1964439"/>
                <a:ext cx="128223" cy="149051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281" extrusionOk="0">
                    <a:moveTo>
                      <a:pt x="95" y="0"/>
                    </a:moveTo>
                    <a:lnTo>
                      <a:pt x="1" y="21"/>
                    </a:lnTo>
                    <a:cubicBezTo>
                      <a:pt x="39" y="180"/>
                      <a:pt x="99" y="334"/>
                      <a:pt x="177" y="475"/>
                    </a:cubicBezTo>
                    <a:cubicBezTo>
                      <a:pt x="421" y="912"/>
                      <a:pt x="793" y="1152"/>
                      <a:pt x="1063" y="1281"/>
                    </a:cubicBezTo>
                    <a:lnTo>
                      <a:pt x="1102" y="1191"/>
                    </a:lnTo>
                    <a:cubicBezTo>
                      <a:pt x="845" y="1071"/>
                      <a:pt x="494" y="844"/>
                      <a:pt x="262" y="428"/>
                    </a:cubicBezTo>
                    <a:cubicBezTo>
                      <a:pt x="189" y="296"/>
                      <a:pt x="134" y="15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18;p34">
                <a:extLst>
                  <a:ext uri="{FF2B5EF4-FFF2-40B4-BE49-F238E27FC236}">
                    <a16:creationId xmlns:a16="http://schemas.microsoft.com/office/drawing/2014/main" id="{6FEEDB00-2CEF-79E5-8E7E-2A9D3C2B351A}"/>
                  </a:ext>
                </a:extLst>
              </p:cNvPr>
              <p:cNvSpPr/>
              <p:nvPr/>
            </p:nvSpPr>
            <p:spPr>
              <a:xfrm>
                <a:off x="2184324" y="1981311"/>
                <a:ext cx="171042" cy="18803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616" extrusionOk="0">
                    <a:moveTo>
                      <a:pt x="65" y="1"/>
                    </a:moveTo>
                    <a:lnTo>
                      <a:pt x="0" y="73"/>
                    </a:lnTo>
                    <a:cubicBezTo>
                      <a:pt x="163" y="219"/>
                      <a:pt x="322" y="373"/>
                      <a:pt x="476" y="532"/>
                    </a:cubicBezTo>
                    <a:cubicBezTo>
                      <a:pt x="806" y="870"/>
                      <a:pt x="1110" y="1234"/>
                      <a:pt x="1388" y="1616"/>
                    </a:cubicBezTo>
                    <a:lnTo>
                      <a:pt x="1470" y="1560"/>
                    </a:lnTo>
                    <a:cubicBezTo>
                      <a:pt x="1187" y="1174"/>
                      <a:pt x="879" y="806"/>
                      <a:pt x="544" y="463"/>
                    </a:cubicBezTo>
                    <a:cubicBezTo>
                      <a:pt x="390" y="305"/>
                      <a:pt x="227" y="151"/>
                      <a:pt x="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19;p34">
                <a:extLst>
                  <a:ext uri="{FF2B5EF4-FFF2-40B4-BE49-F238E27FC236}">
                    <a16:creationId xmlns:a16="http://schemas.microsoft.com/office/drawing/2014/main" id="{0F406362-3D32-0B96-B2DB-4BD2679088EC}"/>
                  </a:ext>
                </a:extLst>
              </p:cNvPr>
              <p:cNvSpPr/>
              <p:nvPr/>
            </p:nvSpPr>
            <p:spPr>
              <a:xfrm>
                <a:off x="1490019" y="2765322"/>
                <a:ext cx="217933" cy="147654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269" extrusionOk="0">
                    <a:moveTo>
                      <a:pt x="1800" y="1"/>
                    </a:moveTo>
                    <a:cubicBezTo>
                      <a:pt x="1628" y="725"/>
                      <a:pt x="1170" y="1157"/>
                      <a:pt x="904" y="1187"/>
                    </a:cubicBezTo>
                    <a:cubicBezTo>
                      <a:pt x="862" y="1192"/>
                      <a:pt x="819" y="1195"/>
                      <a:pt x="777" y="1195"/>
                    </a:cubicBezTo>
                    <a:cubicBezTo>
                      <a:pt x="514" y="1195"/>
                      <a:pt x="275" y="1105"/>
                      <a:pt x="253" y="1097"/>
                    </a:cubicBezTo>
                    <a:cubicBezTo>
                      <a:pt x="180" y="1054"/>
                      <a:pt x="112" y="1007"/>
                      <a:pt x="52" y="947"/>
                    </a:cubicBezTo>
                    <a:lnTo>
                      <a:pt x="0" y="1003"/>
                    </a:lnTo>
                    <a:cubicBezTo>
                      <a:pt x="69" y="1063"/>
                      <a:pt x="142" y="1119"/>
                      <a:pt x="219" y="1161"/>
                    </a:cubicBezTo>
                    <a:lnTo>
                      <a:pt x="223" y="1161"/>
                    </a:lnTo>
                    <a:cubicBezTo>
                      <a:pt x="236" y="1166"/>
                      <a:pt x="493" y="1269"/>
                      <a:pt x="780" y="1269"/>
                    </a:cubicBezTo>
                    <a:cubicBezTo>
                      <a:pt x="823" y="1269"/>
                      <a:pt x="866" y="1264"/>
                      <a:pt x="913" y="1260"/>
                    </a:cubicBezTo>
                    <a:cubicBezTo>
                      <a:pt x="1243" y="1221"/>
                      <a:pt x="1701" y="733"/>
                      <a:pt x="1872" y="18"/>
                    </a:cubicBezTo>
                    <a:lnTo>
                      <a:pt x="1800" y="1"/>
                    </a:ln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20;p34">
                <a:extLst>
                  <a:ext uri="{FF2B5EF4-FFF2-40B4-BE49-F238E27FC236}">
                    <a16:creationId xmlns:a16="http://schemas.microsoft.com/office/drawing/2014/main" id="{9B1C1D16-D2C6-5757-5C32-938B46B9B3D9}"/>
                  </a:ext>
                </a:extLst>
              </p:cNvPr>
              <p:cNvSpPr/>
              <p:nvPr/>
            </p:nvSpPr>
            <p:spPr>
              <a:xfrm>
                <a:off x="1475591" y="2862014"/>
                <a:ext cx="227358" cy="80401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691" extrusionOk="0">
                    <a:moveTo>
                      <a:pt x="1889" y="1"/>
                    </a:moveTo>
                    <a:cubicBezTo>
                      <a:pt x="1855" y="61"/>
                      <a:pt x="1517" y="579"/>
                      <a:pt x="964" y="613"/>
                    </a:cubicBezTo>
                    <a:cubicBezTo>
                      <a:pt x="942" y="615"/>
                      <a:pt x="920" y="615"/>
                      <a:pt x="898" y="615"/>
                    </a:cubicBezTo>
                    <a:cubicBezTo>
                      <a:pt x="670" y="615"/>
                      <a:pt x="481" y="539"/>
                      <a:pt x="441" y="523"/>
                    </a:cubicBezTo>
                    <a:cubicBezTo>
                      <a:pt x="296" y="459"/>
                      <a:pt x="163" y="360"/>
                      <a:pt x="52" y="245"/>
                    </a:cubicBezTo>
                    <a:lnTo>
                      <a:pt x="0" y="292"/>
                    </a:lnTo>
                    <a:cubicBezTo>
                      <a:pt x="116" y="420"/>
                      <a:pt x="257" y="519"/>
                      <a:pt x="416" y="587"/>
                    </a:cubicBezTo>
                    <a:cubicBezTo>
                      <a:pt x="471" y="613"/>
                      <a:pt x="664" y="690"/>
                      <a:pt x="900" y="690"/>
                    </a:cubicBezTo>
                    <a:cubicBezTo>
                      <a:pt x="921" y="690"/>
                      <a:pt x="943" y="690"/>
                      <a:pt x="968" y="686"/>
                    </a:cubicBezTo>
                    <a:cubicBezTo>
                      <a:pt x="1559" y="652"/>
                      <a:pt x="1915" y="99"/>
                      <a:pt x="1954" y="39"/>
                    </a:cubicBezTo>
                    <a:lnTo>
                      <a:pt x="1889" y="1"/>
                    </a:ln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21;p34">
                <a:extLst>
                  <a:ext uri="{FF2B5EF4-FFF2-40B4-BE49-F238E27FC236}">
                    <a16:creationId xmlns:a16="http://schemas.microsoft.com/office/drawing/2014/main" id="{90BE7CF8-D866-BA29-B6DD-DCAFB084A025}"/>
                  </a:ext>
                </a:extLst>
              </p:cNvPr>
              <p:cNvSpPr/>
              <p:nvPr/>
            </p:nvSpPr>
            <p:spPr>
              <a:xfrm>
                <a:off x="1523879" y="2817682"/>
                <a:ext cx="143233" cy="6492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58" extrusionOk="0">
                    <a:moveTo>
                      <a:pt x="1170" y="0"/>
                    </a:moveTo>
                    <a:cubicBezTo>
                      <a:pt x="1093" y="129"/>
                      <a:pt x="922" y="356"/>
                      <a:pt x="635" y="442"/>
                    </a:cubicBezTo>
                    <a:cubicBezTo>
                      <a:pt x="575" y="460"/>
                      <a:pt x="498" y="483"/>
                      <a:pt x="413" y="483"/>
                    </a:cubicBezTo>
                    <a:cubicBezTo>
                      <a:pt x="358" y="483"/>
                      <a:pt x="300" y="473"/>
                      <a:pt x="241" y="446"/>
                    </a:cubicBezTo>
                    <a:cubicBezTo>
                      <a:pt x="168" y="412"/>
                      <a:pt x="112" y="356"/>
                      <a:pt x="65" y="283"/>
                    </a:cubicBezTo>
                    <a:lnTo>
                      <a:pt x="1" y="326"/>
                    </a:lnTo>
                    <a:cubicBezTo>
                      <a:pt x="56" y="407"/>
                      <a:pt x="129" y="472"/>
                      <a:pt x="211" y="510"/>
                    </a:cubicBezTo>
                    <a:cubicBezTo>
                      <a:pt x="279" y="544"/>
                      <a:pt x="352" y="557"/>
                      <a:pt x="416" y="557"/>
                    </a:cubicBezTo>
                    <a:cubicBezTo>
                      <a:pt x="510" y="557"/>
                      <a:pt x="596" y="532"/>
                      <a:pt x="656" y="510"/>
                    </a:cubicBezTo>
                    <a:cubicBezTo>
                      <a:pt x="965" y="416"/>
                      <a:pt x="1149" y="172"/>
                      <a:pt x="1230" y="35"/>
                    </a:cubicBez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22;p34">
                <a:extLst>
                  <a:ext uri="{FF2B5EF4-FFF2-40B4-BE49-F238E27FC236}">
                    <a16:creationId xmlns:a16="http://schemas.microsoft.com/office/drawing/2014/main" id="{582BF7F5-3BFE-E35A-919E-E1CBFDE694DF}"/>
                  </a:ext>
                </a:extLst>
              </p:cNvPr>
              <p:cNvSpPr/>
              <p:nvPr/>
            </p:nvSpPr>
            <p:spPr>
              <a:xfrm>
                <a:off x="1528882" y="2832576"/>
                <a:ext cx="73885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67" extrusionOk="0">
                    <a:moveTo>
                      <a:pt x="56" y="1"/>
                    </a:moveTo>
                    <a:lnTo>
                      <a:pt x="1" y="44"/>
                    </a:lnTo>
                    <a:cubicBezTo>
                      <a:pt x="48" y="112"/>
                      <a:pt x="112" y="172"/>
                      <a:pt x="185" y="211"/>
                    </a:cubicBezTo>
                    <a:cubicBezTo>
                      <a:pt x="266" y="254"/>
                      <a:pt x="352" y="266"/>
                      <a:pt x="425" y="266"/>
                    </a:cubicBezTo>
                    <a:cubicBezTo>
                      <a:pt x="523" y="266"/>
                      <a:pt x="600" y="241"/>
                      <a:pt x="635" y="228"/>
                    </a:cubicBezTo>
                    <a:lnTo>
                      <a:pt x="609" y="164"/>
                    </a:lnTo>
                    <a:cubicBezTo>
                      <a:pt x="582" y="174"/>
                      <a:pt x="512" y="195"/>
                      <a:pt x="427" y="195"/>
                    </a:cubicBezTo>
                    <a:cubicBezTo>
                      <a:pt x="363" y="195"/>
                      <a:pt x="290" y="183"/>
                      <a:pt x="219" y="147"/>
                    </a:cubicBezTo>
                    <a:cubicBezTo>
                      <a:pt x="155" y="112"/>
                      <a:pt x="99" y="65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23;p34">
                <a:extLst>
                  <a:ext uri="{FF2B5EF4-FFF2-40B4-BE49-F238E27FC236}">
                    <a16:creationId xmlns:a16="http://schemas.microsoft.com/office/drawing/2014/main" id="{019E3828-E81E-80A3-2B59-438C3BBAC598}"/>
                  </a:ext>
                </a:extLst>
              </p:cNvPr>
              <p:cNvSpPr/>
              <p:nvPr/>
            </p:nvSpPr>
            <p:spPr>
              <a:xfrm>
                <a:off x="1828968" y="1328899"/>
                <a:ext cx="492065" cy="784582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743" extrusionOk="0">
                    <a:moveTo>
                      <a:pt x="420" y="1"/>
                    </a:moveTo>
                    <a:cubicBezTo>
                      <a:pt x="244" y="386"/>
                      <a:pt x="0" y="1080"/>
                      <a:pt x="82" y="1932"/>
                    </a:cubicBezTo>
                    <a:cubicBezTo>
                      <a:pt x="124" y="2386"/>
                      <a:pt x="262" y="2870"/>
                      <a:pt x="711" y="3676"/>
                    </a:cubicBezTo>
                    <a:cubicBezTo>
                      <a:pt x="1482" y="5038"/>
                      <a:pt x="1915" y="5102"/>
                      <a:pt x="2797" y="6379"/>
                    </a:cubicBezTo>
                    <a:cubicBezTo>
                      <a:pt x="2904" y="6537"/>
                      <a:pt x="2994" y="6666"/>
                      <a:pt x="3046" y="6743"/>
                    </a:cubicBezTo>
                    <a:cubicBezTo>
                      <a:pt x="3084" y="6627"/>
                      <a:pt x="3191" y="6374"/>
                      <a:pt x="3448" y="6160"/>
                    </a:cubicBezTo>
                    <a:cubicBezTo>
                      <a:pt x="3770" y="5899"/>
                      <a:pt x="4117" y="5873"/>
                      <a:pt x="4228" y="5869"/>
                    </a:cubicBezTo>
                    <a:cubicBezTo>
                      <a:pt x="4194" y="5813"/>
                      <a:pt x="4164" y="5758"/>
                      <a:pt x="4134" y="5706"/>
                    </a:cubicBezTo>
                    <a:cubicBezTo>
                      <a:pt x="2660" y="3175"/>
                      <a:pt x="1898" y="2990"/>
                      <a:pt x="1748" y="1551"/>
                    </a:cubicBezTo>
                    <a:cubicBezTo>
                      <a:pt x="1709" y="1200"/>
                      <a:pt x="1697" y="673"/>
                      <a:pt x="1859" y="13"/>
                    </a:cubicBezTo>
                    <a:lnTo>
                      <a:pt x="1859" y="13"/>
                    </a:lnTo>
                    <a:cubicBezTo>
                      <a:pt x="1669" y="50"/>
                      <a:pt x="1431" y="80"/>
                      <a:pt x="1160" y="80"/>
                    </a:cubicBezTo>
                    <a:cubicBezTo>
                      <a:pt x="1114" y="80"/>
                      <a:pt x="1068" y="79"/>
                      <a:pt x="1020" y="78"/>
                    </a:cubicBezTo>
                    <a:cubicBezTo>
                      <a:pt x="793" y="65"/>
                      <a:pt x="591" y="35"/>
                      <a:pt x="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24;p34">
                <a:extLst>
                  <a:ext uri="{FF2B5EF4-FFF2-40B4-BE49-F238E27FC236}">
                    <a16:creationId xmlns:a16="http://schemas.microsoft.com/office/drawing/2014/main" id="{6D2E3B92-86D5-5C8B-574D-2148A7D719D1}"/>
                  </a:ext>
                </a:extLst>
              </p:cNvPr>
              <p:cNvSpPr/>
              <p:nvPr/>
            </p:nvSpPr>
            <p:spPr>
              <a:xfrm>
                <a:off x="2179321" y="2007724"/>
                <a:ext cx="149633" cy="106814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918" extrusionOk="0">
                    <a:moveTo>
                      <a:pt x="1217" y="1"/>
                    </a:moveTo>
                    <a:cubicBezTo>
                      <a:pt x="1046" y="5"/>
                      <a:pt x="716" y="52"/>
                      <a:pt x="416" y="301"/>
                    </a:cubicBezTo>
                    <a:cubicBezTo>
                      <a:pt x="176" y="498"/>
                      <a:pt x="61" y="733"/>
                      <a:pt x="1" y="896"/>
                    </a:cubicBezTo>
                    <a:lnTo>
                      <a:pt x="69" y="917"/>
                    </a:lnTo>
                    <a:cubicBezTo>
                      <a:pt x="125" y="763"/>
                      <a:pt x="236" y="540"/>
                      <a:pt x="459" y="356"/>
                    </a:cubicBezTo>
                    <a:cubicBezTo>
                      <a:pt x="746" y="121"/>
                      <a:pt x="1059" y="78"/>
                      <a:pt x="1221" y="73"/>
                    </a:cubicBezTo>
                    <a:lnTo>
                      <a:pt x="1286" y="69"/>
                    </a:lnTo>
                    <a:lnTo>
                      <a:pt x="1239" y="1"/>
                    </a:lnTo>
                    <a:lnTo>
                      <a:pt x="1217" y="14"/>
                    </a:lnTo>
                    <a:lnTo>
                      <a:pt x="12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25;p34">
                <a:extLst>
                  <a:ext uri="{FF2B5EF4-FFF2-40B4-BE49-F238E27FC236}">
                    <a16:creationId xmlns:a16="http://schemas.microsoft.com/office/drawing/2014/main" id="{0B58EF74-8E6D-173D-547E-2FFDE8C8B7AA}"/>
                  </a:ext>
                </a:extLst>
              </p:cNvPr>
              <p:cNvSpPr/>
              <p:nvPr/>
            </p:nvSpPr>
            <p:spPr>
              <a:xfrm>
                <a:off x="2455786" y="2207741"/>
                <a:ext cx="291818" cy="18896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624" extrusionOk="0">
                    <a:moveTo>
                      <a:pt x="1692" y="0"/>
                    </a:moveTo>
                    <a:cubicBezTo>
                      <a:pt x="978" y="0"/>
                      <a:pt x="1" y="796"/>
                      <a:pt x="92" y="1212"/>
                    </a:cubicBezTo>
                    <a:cubicBezTo>
                      <a:pt x="148" y="1490"/>
                      <a:pt x="700" y="1597"/>
                      <a:pt x="931" y="1619"/>
                    </a:cubicBezTo>
                    <a:cubicBezTo>
                      <a:pt x="969" y="1622"/>
                      <a:pt x="1006" y="1623"/>
                      <a:pt x="1043" y="1623"/>
                    </a:cubicBezTo>
                    <a:cubicBezTo>
                      <a:pt x="1436" y="1623"/>
                      <a:pt x="1731" y="1441"/>
                      <a:pt x="1989" y="1280"/>
                    </a:cubicBezTo>
                    <a:cubicBezTo>
                      <a:pt x="2225" y="1139"/>
                      <a:pt x="2371" y="1049"/>
                      <a:pt x="2422" y="873"/>
                    </a:cubicBezTo>
                    <a:cubicBezTo>
                      <a:pt x="2508" y="586"/>
                      <a:pt x="2298" y="222"/>
                      <a:pt x="2037" y="81"/>
                    </a:cubicBezTo>
                    <a:cubicBezTo>
                      <a:pt x="1935" y="25"/>
                      <a:pt x="1817" y="0"/>
                      <a:pt x="1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26;p34">
                <a:extLst>
                  <a:ext uri="{FF2B5EF4-FFF2-40B4-BE49-F238E27FC236}">
                    <a16:creationId xmlns:a16="http://schemas.microsoft.com/office/drawing/2014/main" id="{75A5E3D8-AF73-636C-C5BD-4D5CEFF2B5FD}"/>
                  </a:ext>
                </a:extLst>
              </p:cNvPr>
              <p:cNvSpPr/>
              <p:nvPr/>
            </p:nvSpPr>
            <p:spPr>
              <a:xfrm>
                <a:off x="2474403" y="2627207"/>
                <a:ext cx="349530" cy="382924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291" extrusionOk="0">
                    <a:moveTo>
                      <a:pt x="2442" y="1"/>
                    </a:moveTo>
                    <a:cubicBezTo>
                      <a:pt x="2161" y="1"/>
                      <a:pt x="1817" y="272"/>
                      <a:pt x="1735" y="734"/>
                    </a:cubicBezTo>
                    <a:cubicBezTo>
                      <a:pt x="1568" y="768"/>
                      <a:pt x="977" y="922"/>
                      <a:pt x="604" y="1479"/>
                    </a:cubicBezTo>
                    <a:cubicBezTo>
                      <a:pt x="549" y="1560"/>
                      <a:pt x="0" y="2370"/>
                      <a:pt x="412" y="2922"/>
                    </a:cubicBezTo>
                    <a:cubicBezTo>
                      <a:pt x="592" y="3163"/>
                      <a:pt x="907" y="3291"/>
                      <a:pt x="1235" y="3291"/>
                    </a:cubicBezTo>
                    <a:cubicBezTo>
                      <a:pt x="1484" y="3291"/>
                      <a:pt x="1740" y="3217"/>
                      <a:pt x="1949" y="3064"/>
                    </a:cubicBezTo>
                    <a:cubicBezTo>
                      <a:pt x="2412" y="2725"/>
                      <a:pt x="2562" y="2053"/>
                      <a:pt x="2262" y="1500"/>
                    </a:cubicBezTo>
                    <a:cubicBezTo>
                      <a:pt x="2609" y="1432"/>
                      <a:pt x="2875" y="1170"/>
                      <a:pt x="2935" y="854"/>
                    </a:cubicBezTo>
                    <a:cubicBezTo>
                      <a:pt x="3003" y="502"/>
                      <a:pt x="2828" y="78"/>
                      <a:pt x="2528" y="10"/>
                    </a:cubicBezTo>
                    <a:cubicBezTo>
                      <a:pt x="2500" y="4"/>
                      <a:pt x="2471" y="1"/>
                      <a:pt x="24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27;p34">
                <a:extLst>
                  <a:ext uri="{FF2B5EF4-FFF2-40B4-BE49-F238E27FC236}">
                    <a16:creationId xmlns:a16="http://schemas.microsoft.com/office/drawing/2014/main" id="{2A3480FC-C7B4-210D-D248-5261B994C134}"/>
                  </a:ext>
                </a:extLst>
              </p:cNvPr>
              <p:cNvSpPr/>
              <p:nvPr/>
            </p:nvSpPr>
            <p:spPr>
              <a:xfrm>
                <a:off x="1833972" y="2828504"/>
                <a:ext cx="426208" cy="36756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159" extrusionOk="0">
                    <a:moveTo>
                      <a:pt x="1541" y="1"/>
                    </a:moveTo>
                    <a:cubicBezTo>
                      <a:pt x="965" y="1"/>
                      <a:pt x="61" y="648"/>
                      <a:pt x="30" y="1535"/>
                    </a:cubicBezTo>
                    <a:cubicBezTo>
                      <a:pt x="0" y="2336"/>
                      <a:pt x="690" y="3013"/>
                      <a:pt x="1392" y="3137"/>
                    </a:cubicBezTo>
                    <a:cubicBezTo>
                      <a:pt x="1474" y="3152"/>
                      <a:pt x="1556" y="3159"/>
                      <a:pt x="1636" y="3159"/>
                    </a:cubicBezTo>
                    <a:cubicBezTo>
                      <a:pt x="2744" y="3159"/>
                      <a:pt x="3662" y="1862"/>
                      <a:pt x="3478" y="1402"/>
                    </a:cubicBezTo>
                    <a:cubicBezTo>
                      <a:pt x="3376" y="1141"/>
                      <a:pt x="2969" y="1265"/>
                      <a:pt x="2429" y="803"/>
                    </a:cubicBezTo>
                    <a:cubicBezTo>
                      <a:pt x="1979" y="421"/>
                      <a:pt x="2026" y="130"/>
                      <a:pt x="1739" y="32"/>
                    </a:cubicBezTo>
                    <a:cubicBezTo>
                      <a:pt x="1680" y="11"/>
                      <a:pt x="1613" y="1"/>
                      <a:pt x="1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528;p34">
              <a:extLst>
                <a:ext uri="{FF2B5EF4-FFF2-40B4-BE49-F238E27FC236}">
                  <a16:creationId xmlns:a16="http://schemas.microsoft.com/office/drawing/2014/main" id="{4E6A5324-9EE5-BD4D-3C8B-93559421BB07}"/>
                </a:ext>
              </a:extLst>
            </p:cNvPr>
            <p:cNvGrpSpPr/>
            <p:nvPr/>
          </p:nvGrpSpPr>
          <p:grpSpPr>
            <a:xfrm>
              <a:off x="1460113" y="2527150"/>
              <a:ext cx="1485429" cy="1443805"/>
              <a:chOff x="1861663" y="2527150"/>
              <a:chExt cx="1485429" cy="1443805"/>
            </a:xfrm>
          </p:grpSpPr>
          <p:sp>
            <p:nvSpPr>
              <p:cNvPr id="7" name="Google Shape;529;p34">
                <a:extLst>
                  <a:ext uri="{FF2B5EF4-FFF2-40B4-BE49-F238E27FC236}">
                    <a16:creationId xmlns:a16="http://schemas.microsoft.com/office/drawing/2014/main" id="{ADB541B2-B42C-92A9-D18A-B13271E87DE7}"/>
                  </a:ext>
                </a:extLst>
              </p:cNvPr>
              <p:cNvSpPr/>
              <p:nvPr/>
            </p:nvSpPr>
            <p:spPr>
              <a:xfrm>
                <a:off x="1861663" y="2527150"/>
                <a:ext cx="873942" cy="873942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8105" extrusionOk="0">
                    <a:moveTo>
                      <a:pt x="4052" y="793"/>
                    </a:moveTo>
                    <a:cubicBezTo>
                      <a:pt x="5851" y="793"/>
                      <a:pt x="7312" y="2253"/>
                      <a:pt x="7312" y="4052"/>
                    </a:cubicBezTo>
                    <a:cubicBezTo>
                      <a:pt x="7312" y="5851"/>
                      <a:pt x="5851" y="7312"/>
                      <a:pt x="4052" y="7312"/>
                    </a:cubicBezTo>
                    <a:cubicBezTo>
                      <a:pt x="2253" y="7312"/>
                      <a:pt x="793" y="5851"/>
                      <a:pt x="793" y="4052"/>
                    </a:cubicBezTo>
                    <a:cubicBezTo>
                      <a:pt x="793" y="2253"/>
                      <a:pt x="2253" y="793"/>
                      <a:pt x="4052" y="793"/>
                    </a:cubicBezTo>
                    <a:close/>
                    <a:moveTo>
                      <a:pt x="4052" y="0"/>
                    </a:moveTo>
                    <a:cubicBezTo>
                      <a:pt x="1821" y="0"/>
                      <a:pt x="0" y="1816"/>
                      <a:pt x="0" y="4052"/>
                    </a:cubicBezTo>
                    <a:cubicBezTo>
                      <a:pt x="0" y="6284"/>
                      <a:pt x="1821" y="8104"/>
                      <a:pt x="4052" y="8104"/>
                    </a:cubicBezTo>
                    <a:cubicBezTo>
                      <a:pt x="6288" y="8104"/>
                      <a:pt x="8104" y="6284"/>
                      <a:pt x="8104" y="4052"/>
                    </a:cubicBezTo>
                    <a:cubicBezTo>
                      <a:pt x="8104" y="1816"/>
                      <a:pt x="6288" y="0"/>
                      <a:pt x="40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530;p34">
                <a:extLst>
                  <a:ext uri="{FF2B5EF4-FFF2-40B4-BE49-F238E27FC236}">
                    <a16:creationId xmlns:a16="http://schemas.microsoft.com/office/drawing/2014/main" id="{0D4DE3F5-C465-97D5-3DC2-002B4545D70A}"/>
                  </a:ext>
                </a:extLst>
              </p:cNvPr>
              <p:cNvSpPr/>
              <p:nvPr/>
            </p:nvSpPr>
            <p:spPr>
              <a:xfrm>
                <a:off x="1947061" y="2612549"/>
                <a:ext cx="703143" cy="703143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6521" extrusionOk="0">
                    <a:moveTo>
                      <a:pt x="3260" y="1"/>
                    </a:moveTo>
                    <a:cubicBezTo>
                      <a:pt x="1461" y="1"/>
                      <a:pt x="1" y="1461"/>
                      <a:pt x="1" y="3260"/>
                    </a:cubicBezTo>
                    <a:cubicBezTo>
                      <a:pt x="1" y="5059"/>
                      <a:pt x="1461" y="6520"/>
                      <a:pt x="3260" y="6520"/>
                    </a:cubicBezTo>
                    <a:cubicBezTo>
                      <a:pt x="5059" y="6520"/>
                      <a:pt x="6520" y="5059"/>
                      <a:pt x="6520" y="3260"/>
                    </a:cubicBezTo>
                    <a:cubicBezTo>
                      <a:pt x="6520" y="1461"/>
                      <a:pt x="5059" y="1"/>
                      <a:pt x="3260" y="1"/>
                    </a:cubicBezTo>
                    <a:close/>
                  </a:path>
                </a:pathLst>
              </a:custGeom>
              <a:solidFill>
                <a:srgbClr val="FFFFFF">
                  <a:alpha val="47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31;p34">
                <a:extLst>
                  <a:ext uri="{FF2B5EF4-FFF2-40B4-BE49-F238E27FC236}">
                    <a16:creationId xmlns:a16="http://schemas.microsoft.com/office/drawing/2014/main" id="{F21DF3F4-02C2-84BA-1ED1-BA5C9487D783}"/>
                  </a:ext>
                </a:extLst>
              </p:cNvPr>
              <p:cNvSpPr/>
              <p:nvPr/>
            </p:nvSpPr>
            <p:spPr>
              <a:xfrm>
                <a:off x="2512399" y="3207105"/>
                <a:ext cx="834693" cy="76385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084" extrusionOk="0">
                    <a:moveTo>
                      <a:pt x="955" y="1"/>
                    </a:moveTo>
                    <a:cubicBezTo>
                      <a:pt x="932" y="1"/>
                      <a:pt x="910" y="2"/>
                      <a:pt x="887" y="4"/>
                    </a:cubicBezTo>
                    <a:cubicBezTo>
                      <a:pt x="673" y="21"/>
                      <a:pt x="467" y="115"/>
                      <a:pt x="309" y="282"/>
                    </a:cubicBezTo>
                    <a:cubicBezTo>
                      <a:pt x="1" y="616"/>
                      <a:pt x="5" y="1139"/>
                      <a:pt x="322" y="1469"/>
                    </a:cubicBezTo>
                    <a:lnTo>
                      <a:pt x="5299" y="6677"/>
                    </a:lnTo>
                    <a:cubicBezTo>
                      <a:pt x="5560" y="6948"/>
                      <a:pt x="5907" y="7083"/>
                      <a:pt x="6254" y="7083"/>
                    </a:cubicBezTo>
                    <a:cubicBezTo>
                      <a:pt x="6608" y="7083"/>
                      <a:pt x="6963" y="6942"/>
                      <a:pt x="7223" y="6660"/>
                    </a:cubicBezTo>
                    <a:cubicBezTo>
                      <a:pt x="7741" y="6099"/>
                      <a:pt x="7677" y="5217"/>
                      <a:pt x="7086" y="4737"/>
                    </a:cubicBezTo>
                    <a:lnTo>
                      <a:pt x="1496" y="196"/>
                    </a:lnTo>
                    <a:cubicBezTo>
                      <a:pt x="1338" y="66"/>
                      <a:pt x="1147" y="1"/>
                      <a:pt x="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822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38CA-9C5F-C3F1-203B-0076F0BB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221" y="461349"/>
            <a:ext cx="8339368" cy="2228400"/>
          </a:xfrm>
        </p:spPr>
        <p:txBody>
          <a:bodyPr/>
          <a:lstStyle/>
          <a:p>
            <a:pPr marR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Maven Pro ExtraBold"/>
              <a:buNone/>
            </a:pPr>
            <a:r>
              <a:rPr lang="en-US" sz="7200" dirty="0"/>
              <a:t>C</a:t>
            </a:r>
            <a:r>
              <a:rPr lang="en-IL" sz="7200" dirty="0"/>
              <a:t>ommon mutations </a:t>
            </a:r>
            <a:br>
              <a:rPr lang="en-IL" sz="7200" dirty="0"/>
            </a:br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F11ACB-C2A2-87F2-ACC9-6BF74F9AAF7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880952" y="1753584"/>
            <a:ext cx="7596842" cy="4429760"/>
          </a:xfrm>
        </p:spPr>
        <p:txBody>
          <a:bodyPr>
            <a:normAutofit/>
          </a:bodyPr>
          <a:lstStyle/>
          <a:p>
            <a:pPr algn="l"/>
            <a:r>
              <a:rPr lang="en-US" sz="4000" b="0" i="0" dirty="0">
                <a:solidFill>
                  <a:schemeClr val="accent2">
                    <a:lumMod val="75000"/>
                  </a:schemeClr>
                </a:solidFill>
                <a:effectLst/>
                <a:latin typeface="Söhne"/>
              </a:rPr>
              <a:t>GISTs are characterized by the presence of activating mutations in the KIT or PDGFRA genes, which encode receptor tyrosine kinases involved in cell growth and survival</a:t>
            </a:r>
            <a:endParaRPr lang="en-IL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 descr="A crutches and dna&#10;&#10;Description automatically generated with low confidence">
            <a:extLst>
              <a:ext uri="{FF2B5EF4-FFF2-40B4-BE49-F238E27FC236}">
                <a16:creationId xmlns:a16="http://schemas.microsoft.com/office/drawing/2014/main" id="{ECEB5679-59A7-61C0-9BDB-125DBA59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45" t="14026" r="6076" b="16203"/>
          <a:stretch/>
        </p:blipFill>
        <p:spPr>
          <a:xfrm rot="606948">
            <a:off x="8609872" y="2027906"/>
            <a:ext cx="2127795" cy="43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IL" sz="4400" dirty="0"/>
              <a:t>Molecular findings </a:t>
            </a:r>
            <a:endParaRPr sz="4400" dirty="0"/>
          </a:p>
        </p:txBody>
      </p:sp>
      <p:pic>
        <p:nvPicPr>
          <p:cNvPr id="2" name="Content Placeholder 8" descr="A screenshot of a test results&#10;&#10;Description automatically generated with low confidence">
            <a:extLst>
              <a:ext uri="{FF2B5EF4-FFF2-40B4-BE49-F238E27FC236}">
                <a16:creationId xmlns:a16="http://schemas.microsoft.com/office/drawing/2014/main" id="{76728531-72FB-BC1C-D41D-FB9BE501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73" y="1625373"/>
            <a:ext cx="8736718" cy="4554580"/>
          </a:xfrm>
          <a:prstGeom prst="round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2272FD-8DFF-2E0C-F473-90BC8CBB05E8}"/>
              </a:ext>
            </a:extLst>
          </p:cNvPr>
          <p:cNvSpPr/>
          <p:nvPr/>
        </p:nvSpPr>
        <p:spPr>
          <a:xfrm>
            <a:off x="2063355" y="2824843"/>
            <a:ext cx="8455154" cy="604157"/>
          </a:xfrm>
          <a:prstGeom prst="roundRect">
            <a:avLst/>
          </a:prstGeom>
          <a:solidFill>
            <a:srgbClr val="C00000">
              <a:alpha val="28000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8C84-0386-66FA-D5C2-072D7EBE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L" sz="6000" dirty="0"/>
              <a:t>KIT gene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30687-079B-B2B3-A1E5-18BDC49B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IL" sz="4000" dirty="0"/>
              <a:t>Protooncogene </a:t>
            </a:r>
          </a:p>
          <a:p>
            <a:r>
              <a:rPr lang="en-IL" sz="4000" dirty="0"/>
              <a:t>Receptor Tyrosine Kinase </a:t>
            </a:r>
          </a:p>
          <a:p>
            <a:endParaRPr lang="he-IL" sz="2200" dirty="0"/>
          </a:p>
          <a:p>
            <a:endParaRPr lang="he-IL" sz="2200" dirty="0"/>
          </a:p>
        </p:txBody>
      </p:sp>
      <p:pic>
        <p:nvPicPr>
          <p:cNvPr id="5" name="Picture 4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A98979C7-2295-32B8-6384-2F6B6DCCE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51" y="630936"/>
            <a:ext cx="5368671" cy="5577840"/>
          </a:xfrm>
          <a:prstGeom prst="rect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207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DCCD-3873-E7A3-3884-65EF91B2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6" y="5376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IL" sz="5400"/>
              <a:t>KIT functions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A33239-343F-A1FB-AF29-C58967D5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IL" sz="3200" dirty="0"/>
              <a:t>Hematopoiesis</a:t>
            </a:r>
          </a:p>
          <a:p>
            <a:r>
              <a:rPr lang="en-IL" sz="3200" dirty="0"/>
              <a:t>Melanogenesis</a:t>
            </a:r>
          </a:p>
          <a:p>
            <a:r>
              <a:rPr lang="en-IL" sz="3200" dirty="0"/>
              <a:t>Gastrointestinal motility </a:t>
            </a:r>
          </a:p>
        </p:txBody>
      </p:sp>
      <p:pic>
        <p:nvPicPr>
          <p:cNvPr id="7" name="Picture 6" descr="A picture containing text, screenshot, diagram&#10;&#10;Description automatically generated">
            <a:extLst>
              <a:ext uri="{FF2B5EF4-FFF2-40B4-BE49-F238E27FC236}">
                <a16:creationId xmlns:a16="http://schemas.microsoft.com/office/drawing/2014/main" id="{866BEAFA-0222-F72F-58DC-7E0757219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16" y="693208"/>
            <a:ext cx="6726303" cy="5515568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632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C518-548F-4A89-BD12-A05B1AE0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948" y="201325"/>
            <a:ext cx="4998287" cy="123747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</a:rPr>
              <a:t>KIT mutation</a:t>
            </a:r>
            <a:r>
              <a:rPr lang="en-IL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4" name="Google Shape;494;p34">
            <a:extLst>
              <a:ext uri="{FF2B5EF4-FFF2-40B4-BE49-F238E27FC236}">
                <a16:creationId xmlns:a16="http://schemas.microsoft.com/office/drawing/2014/main" id="{B9D32EC3-0DAB-5304-65CC-9E1A7BB969F4}"/>
              </a:ext>
            </a:extLst>
          </p:cNvPr>
          <p:cNvGrpSpPr/>
          <p:nvPr/>
        </p:nvGrpSpPr>
        <p:grpSpPr>
          <a:xfrm>
            <a:off x="235923" y="5011392"/>
            <a:ext cx="1802129" cy="1793536"/>
            <a:chOff x="691487" y="1328899"/>
            <a:chExt cx="2353629" cy="2642056"/>
          </a:xfrm>
        </p:grpSpPr>
        <p:grpSp>
          <p:nvGrpSpPr>
            <p:cNvPr id="5" name="Google Shape;495;p34">
              <a:extLst>
                <a:ext uri="{FF2B5EF4-FFF2-40B4-BE49-F238E27FC236}">
                  <a16:creationId xmlns:a16="http://schemas.microsoft.com/office/drawing/2014/main" id="{62BCC805-9879-3682-B98E-95E52B6712AC}"/>
                </a:ext>
              </a:extLst>
            </p:cNvPr>
            <p:cNvGrpSpPr/>
            <p:nvPr/>
          </p:nvGrpSpPr>
          <p:grpSpPr>
            <a:xfrm>
              <a:off x="691487" y="1328899"/>
              <a:ext cx="2353629" cy="2419656"/>
              <a:chOff x="1093037" y="1328899"/>
              <a:chExt cx="2353629" cy="2419656"/>
            </a:xfrm>
          </p:grpSpPr>
          <p:sp>
            <p:nvSpPr>
              <p:cNvPr id="10" name="Google Shape;496;p34">
                <a:extLst>
                  <a:ext uri="{FF2B5EF4-FFF2-40B4-BE49-F238E27FC236}">
                    <a16:creationId xmlns:a16="http://schemas.microsoft.com/office/drawing/2014/main" id="{364E6E39-5DC3-0AEE-2D2D-935A7D0F200A}"/>
                  </a:ext>
                </a:extLst>
              </p:cNvPr>
              <p:cNvSpPr/>
              <p:nvPr/>
            </p:nvSpPr>
            <p:spPr>
              <a:xfrm>
                <a:off x="1093037" y="1394927"/>
                <a:ext cx="2353629" cy="2353629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20228" extrusionOk="0">
                    <a:moveTo>
                      <a:pt x="10114" y="1153"/>
                    </a:moveTo>
                    <a:cubicBezTo>
                      <a:pt x="15058" y="1153"/>
                      <a:pt x="19076" y="5175"/>
                      <a:pt x="19076" y="10114"/>
                    </a:cubicBezTo>
                    <a:cubicBezTo>
                      <a:pt x="19076" y="15057"/>
                      <a:pt x="15058" y="19075"/>
                      <a:pt x="10114" y="19075"/>
                    </a:cubicBezTo>
                    <a:cubicBezTo>
                      <a:pt x="5175" y="19075"/>
                      <a:pt x="1153" y="15057"/>
                      <a:pt x="1153" y="10114"/>
                    </a:cubicBezTo>
                    <a:cubicBezTo>
                      <a:pt x="1153" y="5175"/>
                      <a:pt x="5175" y="1153"/>
                      <a:pt x="10114" y="1153"/>
                    </a:cubicBezTo>
                    <a:close/>
                    <a:moveTo>
                      <a:pt x="10114" y="1"/>
                    </a:moveTo>
                    <a:cubicBezTo>
                      <a:pt x="8752" y="1"/>
                      <a:pt x="7424" y="271"/>
                      <a:pt x="6178" y="797"/>
                    </a:cubicBezTo>
                    <a:cubicBezTo>
                      <a:pt x="4974" y="1307"/>
                      <a:pt x="3895" y="2035"/>
                      <a:pt x="2965" y="2965"/>
                    </a:cubicBezTo>
                    <a:cubicBezTo>
                      <a:pt x="2036" y="3890"/>
                      <a:pt x="1307" y="4974"/>
                      <a:pt x="798" y="6177"/>
                    </a:cubicBezTo>
                    <a:cubicBezTo>
                      <a:pt x="271" y="7424"/>
                      <a:pt x="1" y="8748"/>
                      <a:pt x="1" y="10114"/>
                    </a:cubicBezTo>
                    <a:cubicBezTo>
                      <a:pt x="1" y="11480"/>
                      <a:pt x="271" y="12804"/>
                      <a:pt x="798" y="14051"/>
                    </a:cubicBezTo>
                    <a:cubicBezTo>
                      <a:pt x="1307" y="15254"/>
                      <a:pt x="2036" y="16338"/>
                      <a:pt x="2965" y="17263"/>
                    </a:cubicBezTo>
                    <a:cubicBezTo>
                      <a:pt x="3895" y="18193"/>
                      <a:pt x="4974" y="18921"/>
                      <a:pt x="6178" y="19431"/>
                    </a:cubicBezTo>
                    <a:cubicBezTo>
                      <a:pt x="7424" y="19962"/>
                      <a:pt x="8752" y="20227"/>
                      <a:pt x="10114" y="20227"/>
                    </a:cubicBezTo>
                    <a:cubicBezTo>
                      <a:pt x="11481" y="20227"/>
                      <a:pt x="12804" y="19962"/>
                      <a:pt x="14051" y="19431"/>
                    </a:cubicBezTo>
                    <a:cubicBezTo>
                      <a:pt x="15255" y="18921"/>
                      <a:pt x="16338" y="18193"/>
                      <a:pt x="17268" y="17263"/>
                    </a:cubicBezTo>
                    <a:cubicBezTo>
                      <a:pt x="18193" y="16338"/>
                      <a:pt x="18926" y="15254"/>
                      <a:pt x="19431" y="14051"/>
                    </a:cubicBezTo>
                    <a:cubicBezTo>
                      <a:pt x="19962" y="12804"/>
                      <a:pt x="20228" y="11480"/>
                      <a:pt x="20228" y="10114"/>
                    </a:cubicBezTo>
                    <a:cubicBezTo>
                      <a:pt x="20228" y="8748"/>
                      <a:pt x="19962" y="7424"/>
                      <a:pt x="19431" y="6177"/>
                    </a:cubicBezTo>
                    <a:cubicBezTo>
                      <a:pt x="18926" y="4974"/>
                      <a:pt x="18193" y="3890"/>
                      <a:pt x="17268" y="2965"/>
                    </a:cubicBezTo>
                    <a:cubicBezTo>
                      <a:pt x="16338" y="2035"/>
                      <a:pt x="15255" y="1307"/>
                      <a:pt x="14051" y="797"/>
                    </a:cubicBezTo>
                    <a:cubicBezTo>
                      <a:pt x="12804" y="271"/>
                      <a:pt x="11481" y="1"/>
                      <a:pt x="10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97;p34">
                <a:extLst>
                  <a:ext uri="{FF2B5EF4-FFF2-40B4-BE49-F238E27FC236}">
                    <a16:creationId xmlns:a16="http://schemas.microsoft.com/office/drawing/2014/main" id="{756957DB-55BB-074B-4515-754861B5FF45}"/>
                  </a:ext>
                </a:extLst>
              </p:cNvPr>
              <p:cNvSpPr/>
              <p:nvPr/>
            </p:nvSpPr>
            <p:spPr>
              <a:xfrm>
                <a:off x="1172479" y="1328899"/>
                <a:ext cx="1919974" cy="2358981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20274" extrusionOk="0">
                    <a:moveTo>
                      <a:pt x="6062" y="1"/>
                    </a:moveTo>
                    <a:cubicBezTo>
                      <a:pt x="5886" y="386"/>
                      <a:pt x="5642" y="1080"/>
                      <a:pt x="5724" y="1932"/>
                    </a:cubicBezTo>
                    <a:cubicBezTo>
                      <a:pt x="5766" y="2386"/>
                      <a:pt x="5904" y="2870"/>
                      <a:pt x="6353" y="3676"/>
                    </a:cubicBezTo>
                    <a:cubicBezTo>
                      <a:pt x="7124" y="5038"/>
                      <a:pt x="7557" y="5102"/>
                      <a:pt x="8439" y="6379"/>
                    </a:cubicBezTo>
                    <a:cubicBezTo>
                      <a:pt x="8478" y="6439"/>
                      <a:pt x="8572" y="6563"/>
                      <a:pt x="8688" y="6743"/>
                    </a:cubicBezTo>
                    <a:cubicBezTo>
                      <a:pt x="9031" y="7261"/>
                      <a:pt x="9596" y="8259"/>
                      <a:pt x="9797" y="9531"/>
                    </a:cubicBezTo>
                    <a:cubicBezTo>
                      <a:pt x="9999" y="10774"/>
                      <a:pt x="9763" y="11185"/>
                      <a:pt x="9647" y="11348"/>
                    </a:cubicBezTo>
                    <a:cubicBezTo>
                      <a:pt x="9388" y="11712"/>
                      <a:pt x="9137" y="11838"/>
                      <a:pt x="8878" y="11838"/>
                    </a:cubicBezTo>
                    <a:cubicBezTo>
                      <a:pt x="8505" y="11838"/>
                      <a:pt x="8115" y="11577"/>
                      <a:pt x="7660" y="11395"/>
                    </a:cubicBezTo>
                    <a:cubicBezTo>
                      <a:pt x="7569" y="11361"/>
                      <a:pt x="7077" y="11199"/>
                      <a:pt x="6449" y="11199"/>
                    </a:cubicBezTo>
                    <a:cubicBezTo>
                      <a:pt x="6124" y="11199"/>
                      <a:pt x="5763" y="11242"/>
                      <a:pt x="5402" y="11369"/>
                    </a:cubicBezTo>
                    <a:cubicBezTo>
                      <a:pt x="4914" y="11545"/>
                      <a:pt x="4563" y="11823"/>
                      <a:pt x="4344" y="12037"/>
                    </a:cubicBezTo>
                    <a:cubicBezTo>
                      <a:pt x="4209" y="11953"/>
                      <a:pt x="3947" y="11825"/>
                      <a:pt x="3614" y="11825"/>
                    </a:cubicBezTo>
                    <a:cubicBezTo>
                      <a:pt x="3589" y="11825"/>
                      <a:pt x="3564" y="11826"/>
                      <a:pt x="3539" y="11827"/>
                    </a:cubicBezTo>
                    <a:cubicBezTo>
                      <a:pt x="3522" y="11827"/>
                      <a:pt x="3496" y="11832"/>
                      <a:pt x="3471" y="11836"/>
                    </a:cubicBezTo>
                    <a:cubicBezTo>
                      <a:pt x="3295" y="11857"/>
                      <a:pt x="2961" y="11947"/>
                      <a:pt x="2545" y="12346"/>
                    </a:cubicBezTo>
                    <a:cubicBezTo>
                      <a:pt x="2194" y="12680"/>
                      <a:pt x="2147" y="12830"/>
                      <a:pt x="1380" y="14642"/>
                    </a:cubicBezTo>
                    <a:cubicBezTo>
                      <a:pt x="1294" y="14834"/>
                      <a:pt x="1226" y="15006"/>
                      <a:pt x="1162" y="15156"/>
                    </a:cubicBezTo>
                    <a:cubicBezTo>
                      <a:pt x="982" y="15584"/>
                      <a:pt x="870" y="15862"/>
                      <a:pt x="776" y="16124"/>
                    </a:cubicBezTo>
                    <a:cubicBezTo>
                      <a:pt x="772" y="16137"/>
                      <a:pt x="768" y="16149"/>
                      <a:pt x="763" y="16158"/>
                    </a:cubicBezTo>
                    <a:cubicBezTo>
                      <a:pt x="750" y="16201"/>
                      <a:pt x="733" y="16239"/>
                      <a:pt x="720" y="16278"/>
                    </a:cubicBezTo>
                    <a:cubicBezTo>
                      <a:pt x="716" y="16291"/>
                      <a:pt x="712" y="16304"/>
                      <a:pt x="708" y="16316"/>
                    </a:cubicBezTo>
                    <a:cubicBezTo>
                      <a:pt x="686" y="16376"/>
                      <a:pt x="669" y="16441"/>
                      <a:pt x="648" y="16509"/>
                    </a:cubicBezTo>
                    <a:cubicBezTo>
                      <a:pt x="523" y="16895"/>
                      <a:pt x="408" y="17323"/>
                      <a:pt x="305" y="17799"/>
                    </a:cubicBezTo>
                    <a:cubicBezTo>
                      <a:pt x="108" y="18732"/>
                      <a:pt x="31" y="19529"/>
                      <a:pt x="1" y="20116"/>
                    </a:cubicBezTo>
                    <a:cubicBezTo>
                      <a:pt x="153" y="20175"/>
                      <a:pt x="444" y="20273"/>
                      <a:pt x="817" y="20273"/>
                    </a:cubicBezTo>
                    <a:cubicBezTo>
                      <a:pt x="874" y="20273"/>
                      <a:pt x="933" y="20271"/>
                      <a:pt x="995" y="20266"/>
                    </a:cubicBezTo>
                    <a:cubicBezTo>
                      <a:pt x="1444" y="20232"/>
                      <a:pt x="1770" y="20060"/>
                      <a:pt x="1933" y="19962"/>
                    </a:cubicBezTo>
                    <a:cubicBezTo>
                      <a:pt x="2211" y="18325"/>
                      <a:pt x="2807" y="15567"/>
                      <a:pt x="3903" y="14295"/>
                    </a:cubicBezTo>
                    <a:cubicBezTo>
                      <a:pt x="3912" y="14290"/>
                      <a:pt x="3916" y="14282"/>
                      <a:pt x="3925" y="14273"/>
                    </a:cubicBezTo>
                    <a:cubicBezTo>
                      <a:pt x="3929" y="14269"/>
                      <a:pt x="3933" y="14265"/>
                      <a:pt x="3937" y="14260"/>
                    </a:cubicBezTo>
                    <a:cubicBezTo>
                      <a:pt x="3937" y="14256"/>
                      <a:pt x="3942" y="14256"/>
                      <a:pt x="3942" y="14252"/>
                    </a:cubicBezTo>
                    <a:cubicBezTo>
                      <a:pt x="4107" y="14060"/>
                      <a:pt x="4371" y="13757"/>
                      <a:pt x="4622" y="13757"/>
                    </a:cubicBezTo>
                    <a:cubicBezTo>
                      <a:pt x="4696" y="13757"/>
                      <a:pt x="4768" y="13783"/>
                      <a:pt x="4837" y="13845"/>
                    </a:cubicBezTo>
                    <a:cubicBezTo>
                      <a:pt x="5141" y="14119"/>
                      <a:pt x="4983" y="14564"/>
                      <a:pt x="5038" y="14911"/>
                    </a:cubicBezTo>
                    <a:cubicBezTo>
                      <a:pt x="5103" y="15297"/>
                      <a:pt x="5300" y="15640"/>
                      <a:pt x="5557" y="15922"/>
                    </a:cubicBezTo>
                    <a:cubicBezTo>
                      <a:pt x="6549" y="17001"/>
                      <a:pt x="7939" y="17479"/>
                      <a:pt x="9369" y="17479"/>
                    </a:cubicBezTo>
                    <a:cubicBezTo>
                      <a:pt x="11568" y="17479"/>
                      <a:pt x="13860" y="16347"/>
                      <a:pt x="14938" y="14522"/>
                    </a:cubicBezTo>
                    <a:cubicBezTo>
                      <a:pt x="16094" y="12560"/>
                      <a:pt x="16501" y="9883"/>
                      <a:pt x="15396" y="7805"/>
                    </a:cubicBezTo>
                    <a:cubicBezTo>
                      <a:pt x="15152" y="7347"/>
                      <a:pt x="14830" y="6914"/>
                      <a:pt x="14389" y="6640"/>
                    </a:cubicBezTo>
                    <a:cubicBezTo>
                      <a:pt x="13927" y="6355"/>
                      <a:pt x="13392" y="6280"/>
                      <a:pt x="12857" y="6280"/>
                    </a:cubicBezTo>
                    <a:cubicBezTo>
                      <a:pt x="12693" y="6280"/>
                      <a:pt x="12529" y="6287"/>
                      <a:pt x="12367" y="6297"/>
                    </a:cubicBezTo>
                    <a:cubicBezTo>
                      <a:pt x="11949" y="6322"/>
                      <a:pt x="11395" y="6518"/>
                      <a:pt x="10920" y="6518"/>
                    </a:cubicBezTo>
                    <a:cubicBezTo>
                      <a:pt x="10733" y="6518"/>
                      <a:pt x="10559" y="6488"/>
                      <a:pt x="10410" y="6404"/>
                    </a:cubicBezTo>
                    <a:cubicBezTo>
                      <a:pt x="10153" y="6259"/>
                      <a:pt x="9994" y="6062"/>
                      <a:pt x="9874" y="5869"/>
                    </a:cubicBezTo>
                    <a:cubicBezTo>
                      <a:pt x="9836" y="5813"/>
                      <a:pt x="9806" y="5758"/>
                      <a:pt x="9776" y="5706"/>
                    </a:cubicBezTo>
                    <a:cubicBezTo>
                      <a:pt x="8302" y="3175"/>
                      <a:pt x="7540" y="2990"/>
                      <a:pt x="7390" y="1551"/>
                    </a:cubicBezTo>
                    <a:cubicBezTo>
                      <a:pt x="7351" y="1200"/>
                      <a:pt x="7339" y="673"/>
                      <a:pt x="7501" y="13"/>
                    </a:cubicBezTo>
                    <a:lnTo>
                      <a:pt x="7501" y="13"/>
                    </a:lnTo>
                    <a:cubicBezTo>
                      <a:pt x="7311" y="50"/>
                      <a:pt x="7073" y="80"/>
                      <a:pt x="6802" y="80"/>
                    </a:cubicBezTo>
                    <a:cubicBezTo>
                      <a:pt x="6756" y="80"/>
                      <a:pt x="6710" y="79"/>
                      <a:pt x="6662" y="78"/>
                    </a:cubicBezTo>
                    <a:cubicBezTo>
                      <a:pt x="6435" y="65"/>
                      <a:pt x="6233" y="35"/>
                      <a:pt x="6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98;p34">
                <a:extLst>
                  <a:ext uri="{FF2B5EF4-FFF2-40B4-BE49-F238E27FC236}">
                    <a16:creationId xmlns:a16="http://schemas.microsoft.com/office/drawing/2014/main" id="{60B077BB-61EC-7245-2D8A-DEFAF98A75AE}"/>
                  </a:ext>
                </a:extLst>
              </p:cNvPr>
              <p:cNvSpPr/>
              <p:nvPr/>
            </p:nvSpPr>
            <p:spPr>
              <a:xfrm>
                <a:off x="1483038" y="2759155"/>
                <a:ext cx="231896" cy="137415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181" extrusionOk="0">
                    <a:moveTo>
                      <a:pt x="1297" y="1"/>
                    </a:moveTo>
                    <a:cubicBezTo>
                      <a:pt x="1161" y="1"/>
                      <a:pt x="1013" y="34"/>
                      <a:pt x="909" y="58"/>
                    </a:cubicBezTo>
                    <a:cubicBezTo>
                      <a:pt x="690" y="105"/>
                      <a:pt x="215" y="212"/>
                      <a:pt x="108" y="555"/>
                    </a:cubicBezTo>
                    <a:cubicBezTo>
                      <a:pt x="0" y="895"/>
                      <a:pt x="303" y="1181"/>
                      <a:pt x="690" y="1181"/>
                    </a:cubicBezTo>
                    <a:cubicBezTo>
                      <a:pt x="766" y="1181"/>
                      <a:pt x="845" y="1170"/>
                      <a:pt x="926" y="1146"/>
                    </a:cubicBezTo>
                    <a:cubicBezTo>
                      <a:pt x="1363" y="1013"/>
                      <a:pt x="1992" y="435"/>
                      <a:pt x="1560" y="75"/>
                    </a:cubicBezTo>
                    <a:cubicBezTo>
                      <a:pt x="1495" y="20"/>
                      <a:pt x="1399" y="1"/>
                      <a:pt x="1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99;p34">
                <a:extLst>
                  <a:ext uri="{FF2B5EF4-FFF2-40B4-BE49-F238E27FC236}">
                    <a16:creationId xmlns:a16="http://schemas.microsoft.com/office/drawing/2014/main" id="{D643C0AF-DEAA-0870-33DA-B7AE6B5451DA}"/>
                  </a:ext>
                </a:extLst>
              </p:cNvPr>
              <p:cNvSpPr/>
              <p:nvPr/>
            </p:nvSpPr>
            <p:spPr>
              <a:xfrm>
                <a:off x="2788918" y="2257425"/>
                <a:ext cx="5120" cy="582"/>
              </a:xfrm>
              <a:custGeom>
                <a:avLst/>
                <a:gdLst/>
                <a:ahLst/>
                <a:cxnLst/>
                <a:rect l="l" t="t" r="r" b="b"/>
                <a:pathLst>
                  <a:path w="44" h="5" extrusionOk="0">
                    <a:moveTo>
                      <a:pt x="0" y="1"/>
                    </a:moveTo>
                    <a:cubicBezTo>
                      <a:pt x="13" y="1"/>
                      <a:pt x="26" y="5"/>
                      <a:pt x="43" y="5"/>
                    </a:cubicBez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00;p34">
                <a:extLst>
                  <a:ext uri="{FF2B5EF4-FFF2-40B4-BE49-F238E27FC236}">
                    <a16:creationId xmlns:a16="http://schemas.microsoft.com/office/drawing/2014/main" id="{41DCCEEB-C284-F686-AB92-BBCE246D4DFB}"/>
                  </a:ext>
                </a:extLst>
              </p:cNvPr>
              <p:cNvSpPr/>
              <p:nvPr/>
            </p:nvSpPr>
            <p:spPr>
              <a:xfrm>
                <a:off x="1172479" y="2705980"/>
                <a:ext cx="458671" cy="98192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8439" extrusionOk="0">
                    <a:moveTo>
                      <a:pt x="3471" y="1"/>
                    </a:moveTo>
                    <a:lnTo>
                      <a:pt x="3471" y="1"/>
                    </a:lnTo>
                    <a:cubicBezTo>
                      <a:pt x="3295" y="22"/>
                      <a:pt x="2961" y="112"/>
                      <a:pt x="2545" y="511"/>
                    </a:cubicBezTo>
                    <a:cubicBezTo>
                      <a:pt x="2194" y="845"/>
                      <a:pt x="2147" y="995"/>
                      <a:pt x="1380" y="2807"/>
                    </a:cubicBezTo>
                    <a:cubicBezTo>
                      <a:pt x="1316" y="2974"/>
                      <a:pt x="1243" y="3132"/>
                      <a:pt x="1162" y="3321"/>
                    </a:cubicBezTo>
                    <a:cubicBezTo>
                      <a:pt x="1055" y="3565"/>
                      <a:pt x="926" y="3860"/>
                      <a:pt x="776" y="4289"/>
                    </a:cubicBezTo>
                    <a:cubicBezTo>
                      <a:pt x="772" y="4302"/>
                      <a:pt x="768" y="4314"/>
                      <a:pt x="763" y="4323"/>
                    </a:cubicBezTo>
                    <a:cubicBezTo>
                      <a:pt x="750" y="4366"/>
                      <a:pt x="733" y="4404"/>
                      <a:pt x="720" y="4443"/>
                    </a:cubicBezTo>
                    <a:cubicBezTo>
                      <a:pt x="716" y="4456"/>
                      <a:pt x="712" y="4469"/>
                      <a:pt x="708" y="4481"/>
                    </a:cubicBezTo>
                    <a:cubicBezTo>
                      <a:pt x="686" y="4541"/>
                      <a:pt x="669" y="4606"/>
                      <a:pt x="648" y="4674"/>
                    </a:cubicBezTo>
                    <a:cubicBezTo>
                      <a:pt x="523" y="5060"/>
                      <a:pt x="408" y="5488"/>
                      <a:pt x="305" y="5964"/>
                    </a:cubicBezTo>
                    <a:cubicBezTo>
                      <a:pt x="108" y="6897"/>
                      <a:pt x="31" y="7694"/>
                      <a:pt x="1" y="8281"/>
                    </a:cubicBezTo>
                    <a:cubicBezTo>
                      <a:pt x="153" y="8340"/>
                      <a:pt x="444" y="8438"/>
                      <a:pt x="817" y="8438"/>
                    </a:cubicBezTo>
                    <a:cubicBezTo>
                      <a:pt x="874" y="8438"/>
                      <a:pt x="933" y="8436"/>
                      <a:pt x="995" y="8431"/>
                    </a:cubicBezTo>
                    <a:cubicBezTo>
                      <a:pt x="1444" y="8397"/>
                      <a:pt x="1770" y="8225"/>
                      <a:pt x="1933" y="8127"/>
                    </a:cubicBezTo>
                    <a:cubicBezTo>
                      <a:pt x="2211" y="6490"/>
                      <a:pt x="2807" y="3732"/>
                      <a:pt x="3903" y="2460"/>
                    </a:cubicBezTo>
                    <a:cubicBezTo>
                      <a:pt x="3912" y="2455"/>
                      <a:pt x="3916" y="2447"/>
                      <a:pt x="3925" y="2438"/>
                    </a:cubicBezTo>
                    <a:cubicBezTo>
                      <a:pt x="3929" y="2434"/>
                      <a:pt x="3933" y="2430"/>
                      <a:pt x="3937" y="2425"/>
                    </a:cubicBezTo>
                    <a:cubicBezTo>
                      <a:pt x="3937" y="2421"/>
                      <a:pt x="3942" y="2421"/>
                      <a:pt x="3942" y="2417"/>
                    </a:cubicBezTo>
                    <a:lnTo>
                      <a:pt x="3942" y="2417"/>
                    </a:lnTo>
                    <a:cubicBezTo>
                      <a:pt x="3692" y="2572"/>
                      <a:pt x="3421" y="2648"/>
                      <a:pt x="3174" y="2648"/>
                    </a:cubicBezTo>
                    <a:cubicBezTo>
                      <a:pt x="2937" y="2648"/>
                      <a:pt x="2722" y="2579"/>
                      <a:pt x="2567" y="2442"/>
                    </a:cubicBezTo>
                    <a:cubicBezTo>
                      <a:pt x="2091" y="2023"/>
                      <a:pt x="2331" y="1256"/>
                      <a:pt x="2374" y="1123"/>
                    </a:cubicBezTo>
                    <a:cubicBezTo>
                      <a:pt x="2567" y="515"/>
                      <a:pt x="3081" y="172"/>
                      <a:pt x="3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01;p34">
                <a:extLst>
                  <a:ext uri="{FF2B5EF4-FFF2-40B4-BE49-F238E27FC236}">
                    <a16:creationId xmlns:a16="http://schemas.microsoft.com/office/drawing/2014/main" id="{A6A1C7F2-31EA-12B2-F704-796A21DFD937}"/>
                  </a:ext>
                </a:extLst>
              </p:cNvPr>
              <p:cNvSpPr/>
              <p:nvPr/>
            </p:nvSpPr>
            <p:spPr>
              <a:xfrm>
                <a:off x="1416248" y="2702024"/>
                <a:ext cx="214908" cy="316602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721" extrusionOk="0">
                    <a:moveTo>
                      <a:pt x="1358" y="1"/>
                    </a:moveTo>
                    <a:cubicBezTo>
                      <a:pt x="956" y="181"/>
                      <a:pt x="437" y="527"/>
                      <a:pt x="245" y="1144"/>
                    </a:cubicBezTo>
                    <a:cubicBezTo>
                      <a:pt x="155" y="1423"/>
                      <a:pt x="0" y="2108"/>
                      <a:pt x="446" y="2502"/>
                    </a:cubicBezTo>
                    <a:cubicBezTo>
                      <a:pt x="609" y="2648"/>
                      <a:pt x="831" y="2721"/>
                      <a:pt x="1076" y="2721"/>
                    </a:cubicBezTo>
                    <a:cubicBezTo>
                      <a:pt x="1324" y="2721"/>
                      <a:pt x="1594" y="2644"/>
                      <a:pt x="1847" y="2494"/>
                    </a:cubicBezTo>
                    <a:lnTo>
                      <a:pt x="1808" y="2434"/>
                    </a:lnTo>
                    <a:cubicBezTo>
                      <a:pt x="1569" y="2576"/>
                      <a:pt x="1311" y="2648"/>
                      <a:pt x="1075" y="2648"/>
                    </a:cubicBezTo>
                    <a:cubicBezTo>
                      <a:pt x="849" y="2648"/>
                      <a:pt x="644" y="2583"/>
                      <a:pt x="493" y="2451"/>
                    </a:cubicBezTo>
                    <a:cubicBezTo>
                      <a:pt x="82" y="2082"/>
                      <a:pt x="232" y="1431"/>
                      <a:pt x="313" y="1166"/>
                    </a:cubicBezTo>
                    <a:cubicBezTo>
                      <a:pt x="502" y="575"/>
                      <a:pt x="1003" y="240"/>
                      <a:pt x="1388" y="65"/>
                    </a:cubicBezTo>
                    <a:lnTo>
                      <a:pt x="1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02;p34">
                <a:extLst>
                  <a:ext uri="{FF2B5EF4-FFF2-40B4-BE49-F238E27FC236}">
                    <a16:creationId xmlns:a16="http://schemas.microsoft.com/office/drawing/2014/main" id="{761C5F55-DD5C-077D-7561-2DA683372911}"/>
                  </a:ext>
                </a:extLst>
              </p:cNvPr>
              <p:cNvSpPr/>
              <p:nvPr/>
            </p:nvSpPr>
            <p:spPr>
              <a:xfrm>
                <a:off x="1686430" y="2852357"/>
                <a:ext cx="291702" cy="31532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10" extrusionOk="0">
                    <a:moveTo>
                      <a:pt x="581" y="1"/>
                    </a:moveTo>
                    <a:cubicBezTo>
                      <a:pt x="488" y="1"/>
                      <a:pt x="427" y="13"/>
                      <a:pt x="420" y="15"/>
                    </a:cubicBezTo>
                    <a:cubicBezTo>
                      <a:pt x="223" y="54"/>
                      <a:pt x="82" y="156"/>
                      <a:pt x="0" y="234"/>
                    </a:cubicBezTo>
                    <a:lnTo>
                      <a:pt x="163" y="409"/>
                    </a:lnTo>
                    <a:cubicBezTo>
                      <a:pt x="223" y="353"/>
                      <a:pt x="326" y="281"/>
                      <a:pt x="467" y="251"/>
                    </a:cubicBezTo>
                    <a:cubicBezTo>
                      <a:pt x="469" y="249"/>
                      <a:pt x="514" y="240"/>
                      <a:pt x="582" y="240"/>
                    </a:cubicBezTo>
                    <a:cubicBezTo>
                      <a:pt x="690" y="240"/>
                      <a:pt x="858" y="263"/>
                      <a:pt x="1003" y="379"/>
                    </a:cubicBezTo>
                    <a:cubicBezTo>
                      <a:pt x="1092" y="452"/>
                      <a:pt x="1178" y="593"/>
                      <a:pt x="1251" y="803"/>
                    </a:cubicBezTo>
                    <a:cubicBezTo>
                      <a:pt x="1337" y="1052"/>
                      <a:pt x="1345" y="1232"/>
                      <a:pt x="1349" y="1386"/>
                    </a:cubicBezTo>
                    <a:cubicBezTo>
                      <a:pt x="1354" y="1484"/>
                      <a:pt x="1358" y="1574"/>
                      <a:pt x="1379" y="1669"/>
                    </a:cubicBezTo>
                    <a:cubicBezTo>
                      <a:pt x="1465" y="2067"/>
                      <a:pt x="1808" y="2418"/>
                      <a:pt x="2399" y="2709"/>
                    </a:cubicBezTo>
                    <a:lnTo>
                      <a:pt x="2506" y="2491"/>
                    </a:lnTo>
                    <a:cubicBezTo>
                      <a:pt x="1983" y="2234"/>
                      <a:pt x="1684" y="1943"/>
                      <a:pt x="1615" y="1617"/>
                    </a:cubicBezTo>
                    <a:cubicBezTo>
                      <a:pt x="1598" y="1540"/>
                      <a:pt x="1594" y="1467"/>
                      <a:pt x="1589" y="1377"/>
                    </a:cubicBezTo>
                    <a:cubicBezTo>
                      <a:pt x="1585" y="1210"/>
                      <a:pt x="1577" y="1009"/>
                      <a:pt x="1478" y="722"/>
                    </a:cubicBezTo>
                    <a:cubicBezTo>
                      <a:pt x="1388" y="469"/>
                      <a:pt x="1281" y="294"/>
                      <a:pt x="1152" y="191"/>
                    </a:cubicBezTo>
                    <a:cubicBezTo>
                      <a:pt x="952" y="33"/>
                      <a:pt x="728" y="1"/>
                      <a:pt x="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03;p34">
                <a:extLst>
                  <a:ext uri="{FF2B5EF4-FFF2-40B4-BE49-F238E27FC236}">
                    <a16:creationId xmlns:a16="http://schemas.microsoft.com/office/drawing/2014/main" id="{46D7DE2A-D492-00BD-D0CC-54DDB73546F2}"/>
                  </a:ext>
                </a:extLst>
              </p:cNvPr>
              <p:cNvSpPr/>
              <p:nvPr/>
            </p:nvSpPr>
            <p:spPr>
              <a:xfrm>
                <a:off x="1669442" y="2775096"/>
                <a:ext cx="653566" cy="130899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125" extrusionOk="0">
                    <a:moveTo>
                      <a:pt x="5028" y="1"/>
                    </a:moveTo>
                    <a:cubicBezTo>
                      <a:pt x="4950" y="1"/>
                      <a:pt x="4871" y="5"/>
                      <a:pt x="4794" y="15"/>
                    </a:cubicBezTo>
                    <a:cubicBezTo>
                      <a:pt x="4670" y="32"/>
                      <a:pt x="4284" y="84"/>
                      <a:pt x="3950" y="366"/>
                    </a:cubicBezTo>
                    <a:cubicBezTo>
                      <a:pt x="3783" y="508"/>
                      <a:pt x="3714" y="632"/>
                      <a:pt x="3667" y="722"/>
                    </a:cubicBezTo>
                    <a:cubicBezTo>
                      <a:pt x="3624" y="803"/>
                      <a:pt x="3603" y="838"/>
                      <a:pt x="3539" y="868"/>
                    </a:cubicBezTo>
                    <a:cubicBezTo>
                      <a:pt x="3512" y="878"/>
                      <a:pt x="3490" y="883"/>
                      <a:pt x="3466" y="883"/>
                    </a:cubicBezTo>
                    <a:cubicBezTo>
                      <a:pt x="3413" y="883"/>
                      <a:pt x="3356" y="857"/>
                      <a:pt x="3243" y="803"/>
                    </a:cubicBezTo>
                    <a:cubicBezTo>
                      <a:pt x="3089" y="726"/>
                      <a:pt x="2875" y="619"/>
                      <a:pt x="2511" y="542"/>
                    </a:cubicBezTo>
                    <a:cubicBezTo>
                      <a:pt x="2494" y="542"/>
                      <a:pt x="2476" y="538"/>
                      <a:pt x="2459" y="533"/>
                    </a:cubicBezTo>
                    <a:cubicBezTo>
                      <a:pt x="2301" y="503"/>
                      <a:pt x="2010" y="443"/>
                      <a:pt x="1650" y="302"/>
                    </a:cubicBezTo>
                    <a:cubicBezTo>
                      <a:pt x="1590" y="276"/>
                      <a:pt x="1538" y="255"/>
                      <a:pt x="1491" y="234"/>
                    </a:cubicBezTo>
                    <a:cubicBezTo>
                      <a:pt x="1345" y="170"/>
                      <a:pt x="1235" y="119"/>
                      <a:pt x="1086" y="119"/>
                    </a:cubicBezTo>
                    <a:cubicBezTo>
                      <a:pt x="1065" y="119"/>
                      <a:pt x="1043" y="120"/>
                      <a:pt x="1020" y="122"/>
                    </a:cubicBezTo>
                    <a:cubicBezTo>
                      <a:pt x="712" y="144"/>
                      <a:pt x="515" y="315"/>
                      <a:pt x="399" y="418"/>
                    </a:cubicBezTo>
                    <a:cubicBezTo>
                      <a:pt x="219" y="572"/>
                      <a:pt x="82" y="773"/>
                      <a:pt x="1" y="1005"/>
                    </a:cubicBezTo>
                    <a:lnTo>
                      <a:pt x="223" y="1086"/>
                    </a:lnTo>
                    <a:cubicBezTo>
                      <a:pt x="275" y="953"/>
                      <a:pt x="369" y="760"/>
                      <a:pt x="553" y="598"/>
                    </a:cubicBezTo>
                    <a:cubicBezTo>
                      <a:pt x="656" y="512"/>
                      <a:pt x="810" y="379"/>
                      <a:pt x="1041" y="362"/>
                    </a:cubicBezTo>
                    <a:cubicBezTo>
                      <a:pt x="1058" y="360"/>
                      <a:pt x="1074" y="359"/>
                      <a:pt x="1089" y="359"/>
                    </a:cubicBezTo>
                    <a:cubicBezTo>
                      <a:pt x="1184" y="359"/>
                      <a:pt x="1260" y="393"/>
                      <a:pt x="1393" y="452"/>
                    </a:cubicBezTo>
                    <a:cubicBezTo>
                      <a:pt x="1440" y="473"/>
                      <a:pt x="1495" y="499"/>
                      <a:pt x="1560" y="525"/>
                    </a:cubicBezTo>
                    <a:cubicBezTo>
                      <a:pt x="1941" y="675"/>
                      <a:pt x="2249" y="739"/>
                      <a:pt x="2412" y="769"/>
                    </a:cubicBezTo>
                    <a:cubicBezTo>
                      <a:pt x="2429" y="773"/>
                      <a:pt x="2446" y="778"/>
                      <a:pt x="2459" y="778"/>
                    </a:cubicBezTo>
                    <a:cubicBezTo>
                      <a:pt x="2798" y="846"/>
                      <a:pt x="2995" y="945"/>
                      <a:pt x="3136" y="1017"/>
                    </a:cubicBezTo>
                    <a:cubicBezTo>
                      <a:pt x="3252" y="1073"/>
                      <a:pt x="3355" y="1125"/>
                      <a:pt x="3466" y="1125"/>
                    </a:cubicBezTo>
                    <a:cubicBezTo>
                      <a:pt x="3517" y="1125"/>
                      <a:pt x="3573" y="1112"/>
                      <a:pt x="3633" y="1086"/>
                    </a:cubicBezTo>
                    <a:cubicBezTo>
                      <a:pt x="3779" y="1026"/>
                      <a:pt x="3830" y="928"/>
                      <a:pt x="3877" y="838"/>
                    </a:cubicBezTo>
                    <a:cubicBezTo>
                      <a:pt x="3924" y="756"/>
                      <a:pt x="3971" y="662"/>
                      <a:pt x="4104" y="551"/>
                    </a:cubicBezTo>
                    <a:cubicBezTo>
                      <a:pt x="4387" y="315"/>
                      <a:pt x="4717" y="268"/>
                      <a:pt x="4828" y="255"/>
                    </a:cubicBezTo>
                    <a:cubicBezTo>
                      <a:pt x="4897" y="245"/>
                      <a:pt x="4966" y="240"/>
                      <a:pt x="5036" y="240"/>
                    </a:cubicBezTo>
                    <a:cubicBezTo>
                      <a:pt x="5205" y="240"/>
                      <a:pt x="5374" y="269"/>
                      <a:pt x="5535" y="324"/>
                    </a:cubicBezTo>
                    <a:lnTo>
                      <a:pt x="5616" y="97"/>
                    </a:lnTo>
                    <a:cubicBezTo>
                      <a:pt x="5426" y="32"/>
                      <a:pt x="5227" y="1"/>
                      <a:pt x="50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04;p34">
                <a:extLst>
                  <a:ext uri="{FF2B5EF4-FFF2-40B4-BE49-F238E27FC236}">
                    <a16:creationId xmlns:a16="http://schemas.microsoft.com/office/drawing/2014/main" id="{AA0FCC80-B3F3-D457-DE00-A21ADA764CC5}"/>
                  </a:ext>
                </a:extLst>
              </p:cNvPr>
              <p:cNvSpPr/>
              <p:nvPr/>
            </p:nvSpPr>
            <p:spPr>
              <a:xfrm>
                <a:off x="1903670" y="2727041"/>
                <a:ext cx="248302" cy="126594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088" extrusionOk="0">
                    <a:moveTo>
                      <a:pt x="1286" y="1"/>
                    </a:moveTo>
                    <a:cubicBezTo>
                      <a:pt x="1190" y="1"/>
                      <a:pt x="1101" y="25"/>
                      <a:pt x="1029" y="81"/>
                    </a:cubicBezTo>
                    <a:cubicBezTo>
                      <a:pt x="913" y="171"/>
                      <a:pt x="909" y="304"/>
                      <a:pt x="900" y="402"/>
                    </a:cubicBezTo>
                    <a:cubicBezTo>
                      <a:pt x="896" y="501"/>
                      <a:pt x="892" y="557"/>
                      <a:pt x="840" y="595"/>
                    </a:cubicBezTo>
                    <a:cubicBezTo>
                      <a:pt x="798" y="629"/>
                      <a:pt x="750" y="638"/>
                      <a:pt x="648" y="664"/>
                    </a:cubicBezTo>
                    <a:cubicBezTo>
                      <a:pt x="579" y="677"/>
                      <a:pt x="493" y="694"/>
                      <a:pt x="382" y="728"/>
                    </a:cubicBezTo>
                    <a:cubicBezTo>
                      <a:pt x="254" y="767"/>
                      <a:pt x="125" y="814"/>
                      <a:pt x="1" y="869"/>
                    </a:cubicBezTo>
                    <a:lnTo>
                      <a:pt x="99" y="1088"/>
                    </a:lnTo>
                    <a:cubicBezTo>
                      <a:pt x="211" y="1041"/>
                      <a:pt x="331" y="994"/>
                      <a:pt x="451" y="959"/>
                    </a:cubicBezTo>
                    <a:cubicBezTo>
                      <a:pt x="553" y="929"/>
                      <a:pt x="635" y="912"/>
                      <a:pt x="699" y="899"/>
                    </a:cubicBezTo>
                    <a:cubicBezTo>
                      <a:pt x="815" y="874"/>
                      <a:pt x="896" y="852"/>
                      <a:pt x="986" y="788"/>
                    </a:cubicBezTo>
                    <a:cubicBezTo>
                      <a:pt x="1132" y="677"/>
                      <a:pt x="1136" y="522"/>
                      <a:pt x="1144" y="415"/>
                    </a:cubicBezTo>
                    <a:cubicBezTo>
                      <a:pt x="1144" y="330"/>
                      <a:pt x="1153" y="291"/>
                      <a:pt x="1179" y="270"/>
                    </a:cubicBezTo>
                    <a:cubicBezTo>
                      <a:pt x="1203" y="250"/>
                      <a:pt x="1240" y="241"/>
                      <a:pt x="1283" y="241"/>
                    </a:cubicBezTo>
                    <a:cubicBezTo>
                      <a:pt x="1401" y="241"/>
                      <a:pt x="1569" y="307"/>
                      <a:pt x="1684" y="407"/>
                    </a:cubicBezTo>
                    <a:cubicBezTo>
                      <a:pt x="1868" y="569"/>
                      <a:pt x="1890" y="809"/>
                      <a:pt x="1894" y="878"/>
                    </a:cubicBezTo>
                    <a:lnTo>
                      <a:pt x="2134" y="869"/>
                    </a:lnTo>
                    <a:cubicBezTo>
                      <a:pt x="2130" y="749"/>
                      <a:pt x="2095" y="450"/>
                      <a:pt x="1843" y="227"/>
                    </a:cubicBezTo>
                    <a:cubicBezTo>
                      <a:pt x="1692" y="96"/>
                      <a:pt x="1477" y="1"/>
                      <a:pt x="1286" y="1"/>
                    </a:cubicBez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05;p34">
                <a:extLst>
                  <a:ext uri="{FF2B5EF4-FFF2-40B4-BE49-F238E27FC236}">
                    <a16:creationId xmlns:a16="http://schemas.microsoft.com/office/drawing/2014/main" id="{CA86A1D0-79E3-F046-BAB9-A9F4F6E983E2}"/>
                  </a:ext>
                </a:extLst>
              </p:cNvPr>
              <p:cNvSpPr/>
              <p:nvPr/>
            </p:nvSpPr>
            <p:spPr>
              <a:xfrm>
                <a:off x="1760201" y="2698068"/>
                <a:ext cx="195476" cy="11077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952" extrusionOk="0">
                    <a:moveTo>
                      <a:pt x="1499" y="0"/>
                    </a:moveTo>
                    <a:cubicBezTo>
                      <a:pt x="1224" y="314"/>
                      <a:pt x="964" y="476"/>
                      <a:pt x="733" y="476"/>
                    </a:cubicBezTo>
                    <a:cubicBezTo>
                      <a:pt x="727" y="476"/>
                      <a:pt x="721" y="476"/>
                      <a:pt x="715" y="476"/>
                    </a:cubicBezTo>
                    <a:cubicBezTo>
                      <a:pt x="698" y="476"/>
                      <a:pt x="681" y="476"/>
                      <a:pt x="664" y="472"/>
                    </a:cubicBezTo>
                    <a:cubicBezTo>
                      <a:pt x="636" y="471"/>
                      <a:pt x="604" y="469"/>
                      <a:pt x="569" y="469"/>
                    </a:cubicBezTo>
                    <a:cubicBezTo>
                      <a:pt x="458" y="469"/>
                      <a:pt x="318" y="484"/>
                      <a:pt x="197" y="579"/>
                    </a:cubicBezTo>
                    <a:cubicBezTo>
                      <a:pt x="103" y="651"/>
                      <a:pt x="39" y="754"/>
                      <a:pt x="0" y="891"/>
                    </a:cubicBezTo>
                    <a:lnTo>
                      <a:pt x="231" y="951"/>
                    </a:lnTo>
                    <a:cubicBezTo>
                      <a:pt x="257" y="870"/>
                      <a:pt x="291" y="806"/>
                      <a:pt x="343" y="767"/>
                    </a:cubicBezTo>
                    <a:cubicBezTo>
                      <a:pt x="407" y="718"/>
                      <a:pt x="486" y="709"/>
                      <a:pt x="562" y="709"/>
                    </a:cubicBezTo>
                    <a:cubicBezTo>
                      <a:pt x="593" y="709"/>
                      <a:pt x="623" y="710"/>
                      <a:pt x="651" y="711"/>
                    </a:cubicBezTo>
                    <a:cubicBezTo>
                      <a:pt x="668" y="716"/>
                      <a:pt x="690" y="716"/>
                      <a:pt x="707" y="716"/>
                    </a:cubicBezTo>
                    <a:cubicBezTo>
                      <a:pt x="714" y="716"/>
                      <a:pt x="721" y="716"/>
                      <a:pt x="728" y="716"/>
                    </a:cubicBezTo>
                    <a:cubicBezTo>
                      <a:pt x="1034" y="716"/>
                      <a:pt x="1353" y="532"/>
                      <a:pt x="1679" y="159"/>
                    </a:cubicBezTo>
                    <a:lnTo>
                      <a:pt x="14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06;p34">
                <a:extLst>
                  <a:ext uri="{FF2B5EF4-FFF2-40B4-BE49-F238E27FC236}">
                    <a16:creationId xmlns:a16="http://schemas.microsoft.com/office/drawing/2014/main" id="{A04E511E-3C95-0883-332B-82CD153C4DA1}"/>
                  </a:ext>
                </a:extLst>
              </p:cNvPr>
              <p:cNvSpPr/>
              <p:nvPr/>
            </p:nvSpPr>
            <p:spPr>
              <a:xfrm>
                <a:off x="1697368" y="2706562"/>
                <a:ext cx="172089" cy="141604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217" extrusionOk="0">
                    <a:moveTo>
                      <a:pt x="1470" y="0"/>
                    </a:moveTo>
                    <a:cubicBezTo>
                      <a:pt x="1213" y="0"/>
                      <a:pt x="964" y="56"/>
                      <a:pt x="737" y="167"/>
                    </a:cubicBezTo>
                    <a:cubicBezTo>
                      <a:pt x="592" y="236"/>
                      <a:pt x="343" y="356"/>
                      <a:pt x="172" y="630"/>
                    </a:cubicBezTo>
                    <a:cubicBezTo>
                      <a:pt x="65" y="801"/>
                      <a:pt x="9" y="998"/>
                      <a:pt x="0" y="1208"/>
                    </a:cubicBezTo>
                    <a:lnTo>
                      <a:pt x="240" y="1217"/>
                    </a:lnTo>
                    <a:cubicBezTo>
                      <a:pt x="245" y="1050"/>
                      <a:pt x="292" y="891"/>
                      <a:pt x="377" y="758"/>
                    </a:cubicBezTo>
                    <a:cubicBezTo>
                      <a:pt x="510" y="544"/>
                      <a:pt x="703" y="450"/>
                      <a:pt x="844" y="381"/>
                    </a:cubicBezTo>
                    <a:cubicBezTo>
                      <a:pt x="1037" y="287"/>
                      <a:pt x="1247" y="240"/>
                      <a:pt x="1470" y="240"/>
                    </a:cubicBezTo>
                    <a:lnTo>
                      <a:pt x="1478" y="240"/>
                    </a:lnTo>
                    <a:lnTo>
                      <a:pt x="14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07;p34">
                <a:extLst>
                  <a:ext uri="{FF2B5EF4-FFF2-40B4-BE49-F238E27FC236}">
                    <a16:creationId xmlns:a16="http://schemas.microsoft.com/office/drawing/2014/main" id="{73A08A11-EFCD-A972-B894-587F6E8B4BC9}"/>
                  </a:ext>
                </a:extLst>
              </p:cNvPr>
              <p:cNvSpPr/>
              <p:nvPr/>
            </p:nvSpPr>
            <p:spPr>
              <a:xfrm>
                <a:off x="1750660" y="2267897"/>
                <a:ext cx="727335" cy="690451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5934" extrusionOk="0">
                    <a:moveTo>
                      <a:pt x="5437" y="1"/>
                    </a:moveTo>
                    <a:lnTo>
                      <a:pt x="5278" y="185"/>
                    </a:lnTo>
                    <a:cubicBezTo>
                      <a:pt x="5895" y="707"/>
                      <a:pt x="5899" y="934"/>
                      <a:pt x="5873" y="1007"/>
                    </a:cubicBezTo>
                    <a:cubicBezTo>
                      <a:pt x="5865" y="1042"/>
                      <a:pt x="5843" y="1059"/>
                      <a:pt x="5788" y="1093"/>
                    </a:cubicBezTo>
                    <a:cubicBezTo>
                      <a:pt x="5724" y="1140"/>
                      <a:pt x="5634" y="1200"/>
                      <a:pt x="5556" y="1333"/>
                    </a:cubicBezTo>
                    <a:cubicBezTo>
                      <a:pt x="5372" y="1658"/>
                      <a:pt x="5445" y="2087"/>
                      <a:pt x="5595" y="2369"/>
                    </a:cubicBezTo>
                    <a:cubicBezTo>
                      <a:pt x="5655" y="2481"/>
                      <a:pt x="5715" y="2541"/>
                      <a:pt x="5758" y="2588"/>
                    </a:cubicBezTo>
                    <a:cubicBezTo>
                      <a:pt x="5805" y="2639"/>
                      <a:pt x="5822" y="2656"/>
                      <a:pt x="5831" y="2712"/>
                    </a:cubicBezTo>
                    <a:cubicBezTo>
                      <a:pt x="5843" y="2798"/>
                      <a:pt x="5818" y="2845"/>
                      <a:pt x="5762" y="2935"/>
                    </a:cubicBezTo>
                    <a:cubicBezTo>
                      <a:pt x="5715" y="3012"/>
                      <a:pt x="5659" y="3111"/>
                      <a:pt x="5638" y="3252"/>
                    </a:cubicBezTo>
                    <a:cubicBezTo>
                      <a:pt x="5604" y="3547"/>
                      <a:pt x="5766" y="3792"/>
                      <a:pt x="5878" y="3950"/>
                    </a:cubicBezTo>
                    <a:cubicBezTo>
                      <a:pt x="5878" y="3954"/>
                      <a:pt x="5882" y="3959"/>
                      <a:pt x="5886" y="3967"/>
                    </a:cubicBezTo>
                    <a:cubicBezTo>
                      <a:pt x="5802" y="3934"/>
                      <a:pt x="5692" y="3899"/>
                      <a:pt x="5567" y="3899"/>
                    </a:cubicBezTo>
                    <a:cubicBezTo>
                      <a:pt x="5514" y="3899"/>
                      <a:pt x="5459" y="3905"/>
                      <a:pt x="5402" y="3920"/>
                    </a:cubicBezTo>
                    <a:cubicBezTo>
                      <a:pt x="5210" y="3967"/>
                      <a:pt x="5124" y="4087"/>
                      <a:pt x="5030" y="4216"/>
                    </a:cubicBezTo>
                    <a:cubicBezTo>
                      <a:pt x="4970" y="4297"/>
                      <a:pt x="4905" y="4387"/>
                      <a:pt x="4798" y="4481"/>
                    </a:cubicBezTo>
                    <a:cubicBezTo>
                      <a:pt x="4640" y="4623"/>
                      <a:pt x="4528" y="4644"/>
                      <a:pt x="4383" y="4670"/>
                    </a:cubicBezTo>
                    <a:cubicBezTo>
                      <a:pt x="4224" y="4700"/>
                      <a:pt x="4049" y="4730"/>
                      <a:pt x="3809" y="4914"/>
                    </a:cubicBezTo>
                    <a:cubicBezTo>
                      <a:pt x="3595" y="5081"/>
                      <a:pt x="3470" y="5244"/>
                      <a:pt x="3368" y="5372"/>
                    </a:cubicBezTo>
                    <a:cubicBezTo>
                      <a:pt x="3239" y="5539"/>
                      <a:pt x="3162" y="5638"/>
                      <a:pt x="2978" y="5676"/>
                    </a:cubicBezTo>
                    <a:cubicBezTo>
                      <a:pt x="2976" y="5676"/>
                      <a:pt x="2901" y="5692"/>
                      <a:pt x="2796" y="5692"/>
                    </a:cubicBezTo>
                    <a:cubicBezTo>
                      <a:pt x="2657" y="5692"/>
                      <a:pt x="2468" y="5665"/>
                      <a:pt x="2327" y="5544"/>
                    </a:cubicBezTo>
                    <a:cubicBezTo>
                      <a:pt x="2318" y="5535"/>
                      <a:pt x="2318" y="5535"/>
                      <a:pt x="2314" y="5531"/>
                    </a:cubicBezTo>
                    <a:cubicBezTo>
                      <a:pt x="2301" y="5518"/>
                      <a:pt x="2292" y="5509"/>
                      <a:pt x="2271" y="5492"/>
                    </a:cubicBezTo>
                    <a:cubicBezTo>
                      <a:pt x="2164" y="5402"/>
                      <a:pt x="1997" y="5329"/>
                      <a:pt x="1423" y="5137"/>
                    </a:cubicBezTo>
                    <a:cubicBezTo>
                      <a:pt x="1337" y="5107"/>
                      <a:pt x="1260" y="5081"/>
                      <a:pt x="1192" y="5055"/>
                    </a:cubicBezTo>
                    <a:cubicBezTo>
                      <a:pt x="875" y="4948"/>
                      <a:pt x="729" y="4901"/>
                      <a:pt x="519" y="4798"/>
                    </a:cubicBezTo>
                    <a:cubicBezTo>
                      <a:pt x="386" y="4730"/>
                      <a:pt x="253" y="4657"/>
                      <a:pt x="129" y="4575"/>
                    </a:cubicBezTo>
                    <a:lnTo>
                      <a:pt x="1" y="4777"/>
                    </a:lnTo>
                    <a:cubicBezTo>
                      <a:pt x="134" y="4862"/>
                      <a:pt x="271" y="4944"/>
                      <a:pt x="412" y="5012"/>
                    </a:cubicBezTo>
                    <a:cubicBezTo>
                      <a:pt x="635" y="5124"/>
                      <a:pt x="785" y="5175"/>
                      <a:pt x="1114" y="5287"/>
                    </a:cubicBezTo>
                    <a:cubicBezTo>
                      <a:pt x="1183" y="5308"/>
                      <a:pt x="1260" y="5334"/>
                      <a:pt x="1346" y="5364"/>
                    </a:cubicBezTo>
                    <a:cubicBezTo>
                      <a:pt x="1873" y="5544"/>
                      <a:pt x="2040" y="5612"/>
                      <a:pt x="2121" y="5676"/>
                    </a:cubicBezTo>
                    <a:cubicBezTo>
                      <a:pt x="2130" y="5685"/>
                      <a:pt x="2130" y="5685"/>
                      <a:pt x="2134" y="5693"/>
                    </a:cubicBezTo>
                    <a:cubicBezTo>
                      <a:pt x="2143" y="5702"/>
                      <a:pt x="2151" y="5711"/>
                      <a:pt x="2168" y="5723"/>
                    </a:cubicBezTo>
                    <a:cubicBezTo>
                      <a:pt x="2370" y="5895"/>
                      <a:pt x="2622" y="5933"/>
                      <a:pt x="2802" y="5933"/>
                    </a:cubicBezTo>
                    <a:cubicBezTo>
                      <a:pt x="2931" y="5933"/>
                      <a:pt x="3016" y="5916"/>
                      <a:pt x="3025" y="5912"/>
                    </a:cubicBezTo>
                    <a:cubicBezTo>
                      <a:pt x="3299" y="5856"/>
                      <a:pt x="3419" y="5702"/>
                      <a:pt x="3560" y="5518"/>
                    </a:cubicBezTo>
                    <a:cubicBezTo>
                      <a:pt x="3659" y="5394"/>
                      <a:pt x="3766" y="5252"/>
                      <a:pt x="3954" y="5107"/>
                    </a:cubicBezTo>
                    <a:cubicBezTo>
                      <a:pt x="4147" y="4957"/>
                      <a:pt x="4284" y="4931"/>
                      <a:pt x="4426" y="4905"/>
                    </a:cubicBezTo>
                    <a:cubicBezTo>
                      <a:pt x="4584" y="4875"/>
                      <a:pt x="4751" y="4845"/>
                      <a:pt x="4957" y="4661"/>
                    </a:cubicBezTo>
                    <a:cubicBezTo>
                      <a:pt x="5081" y="4550"/>
                      <a:pt x="5158" y="4443"/>
                      <a:pt x="5222" y="4357"/>
                    </a:cubicBezTo>
                    <a:cubicBezTo>
                      <a:pt x="5312" y="4233"/>
                      <a:pt x="5359" y="4177"/>
                      <a:pt x="5462" y="4151"/>
                    </a:cubicBezTo>
                    <a:cubicBezTo>
                      <a:pt x="5496" y="4143"/>
                      <a:pt x="5529" y="4140"/>
                      <a:pt x="5561" y="4140"/>
                    </a:cubicBezTo>
                    <a:cubicBezTo>
                      <a:pt x="5662" y="4140"/>
                      <a:pt x="5758" y="4174"/>
                      <a:pt x="5839" y="4203"/>
                    </a:cubicBezTo>
                    <a:cubicBezTo>
                      <a:pt x="5897" y="4224"/>
                      <a:pt x="5962" y="4249"/>
                      <a:pt x="6024" y="4249"/>
                    </a:cubicBezTo>
                    <a:cubicBezTo>
                      <a:pt x="6072" y="4249"/>
                      <a:pt x="6118" y="4233"/>
                      <a:pt x="6156" y="4190"/>
                    </a:cubicBezTo>
                    <a:cubicBezTo>
                      <a:pt x="6250" y="4074"/>
                      <a:pt x="6160" y="3942"/>
                      <a:pt x="6075" y="3817"/>
                    </a:cubicBezTo>
                    <a:cubicBezTo>
                      <a:pt x="5976" y="3667"/>
                      <a:pt x="5852" y="3487"/>
                      <a:pt x="5878" y="3286"/>
                    </a:cubicBezTo>
                    <a:cubicBezTo>
                      <a:pt x="5891" y="3192"/>
                      <a:pt x="5929" y="3128"/>
                      <a:pt x="5972" y="3059"/>
                    </a:cubicBezTo>
                    <a:cubicBezTo>
                      <a:pt x="6028" y="2961"/>
                      <a:pt x="6096" y="2849"/>
                      <a:pt x="6071" y="2674"/>
                    </a:cubicBezTo>
                    <a:cubicBezTo>
                      <a:pt x="6049" y="2545"/>
                      <a:pt x="5989" y="2485"/>
                      <a:pt x="5933" y="2425"/>
                    </a:cubicBezTo>
                    <a:cubicBezTo>
                      <a:pt x="5891" y="2382"/>
                      <a:pt x="5852" y="2339"/>
                      <a:pt x="5805" y="2254"/>
                    </a:cubicBezTo>
                    <a:cubicBezTo>
                      <a:pt x="5689" y="2040"/>
                      <a:pt x="5629" y="1697"/>
                      <a:pt x="5766" y="1453"/>
                    </a:cubicBezTo>
                    <a:cubicBezTo>
                      <a:pt x="5818" y="1367"/>
                      <a:pt x="5869" y="1333"/>
                      <a:pt x="5925" y="1294"/>
                    </a:cubicBezTo>
                    <a:cubicBezTo>
                      <a:pt x="5989" y="1251"/>
                      <a:pt x="6062" y="1200"/>
                      <a:pt x="6100" y="1089"/>
                    </a:cubicBezTo>
                    <a:cubicBezTo>
                      <a:pt x="6199" y="815"/>
                      <a:pt x="5985" y="472"/>
                      <a:pt x="54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08;p34">
                <a:extLst>
                  <a:ext uri="{FF2B5EF4-FFF2-40B4-BE49-F238E27FC236}">
                    <a16:creationId xmlns:a16="http://schemas.microsoft.com/office/drawing/2014/main" id="{C2269FBC-8160-5751-113D-A030D1BDFA89}"/>
                  </a:ext>
                </a:extLst>
              </p:cNvPr>
              <p:cNvSpPr/>
              <p:nvPr/>
            </p:nvSpPr>
            <p:spPr>
              <a:xfrm>
                <a:off x="1888194" y="2872021"/>
                <a:ext cx="293215" cy="422252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3629" extrusionOk="0">
                    <a:moveTo>
                      <a:pt x="95" y="0"/>
                    </a:moveTo>
                    <a:cubicBezTo>
                      <a:pt x="22" y="146"/>
                      <a:pt x="1" y="283"/>
                      <a:pt x="27" y="412"/>
                    </a:cubicBezTo>
                    <a:cubicBezTo>
                      <a:pt x="70" y="579"/>
                      <a:pt x="177" y="664"/>
                      <a:pt x="271" y="741"/>
                    </a:cubicBezTo>
                    <a:cubicBezTo>
                      <a:pt x="335" y="788"/>
                      <a:pt x="395" y="836"/>
                      <a:pt x="451" y="913"/>
                    </a:cubicBezTo>
                    <a:cubicBezTo>
                      <a:pt x="558" y="1063"/>
                      <a:pt x="545" y="1225"/>
                      <a:pt x="536" y="1384"/>
                    </a:cubicBezTo>
                    <a:cubicBezTo>
                      <a:pt x="528" y="1547"/>
                      <a:pt x="515" y="1735"/>
                      <a:pt x="674" y="1864"/>
                    </a:cubicBezTo>
                    <a:cubicBezTo>
                      <a:pt x="764" y="1937"/>
                      <a:pt x="874" y="1962"/>
                      <a:pt x="980" y="1962"/>
                    </a:cubicBezTo>
                    <a:cubicBezTo>
                      <a:pt x="1139" y="1962"/>
                      <a:pt x="1289" y="1906"/>
                      <a:pt x="1350" y="1881"/>
                    </a:cubicBezTo>
                    <a:cubicBezTo>
                      <a:pt x="1509" y="1817"/>
                      <a:pt x="1629" y="1714"/>
                      <a:pt x="1719" y="1607"/>
                    </a:cubicBezTo>
                    <a:lnTo>
                      <a:pt x="1719" y="1607"/>
                    </a:lnTo>
                    <a:cubicBezTo>
                      <a:pt x="1684" y="1731"/>
                      <a:pt x="1646" y="1885"/>
                      <a:pt x="1590" y="2061"/>
                    </a:cubicBezTo>
                    <a:cubicBezTo>
                      <a:pt x="1543" y="2215"/>
                      <a:pt x="1505" y="2335"/>
                      <a:pt x="1475" y="2425"/>
                    </a:cubicBezTo>
                    <a:cubicBezTo>
                      <a:pt x="1397" y="2656"/>
                      <a:pt x="1359" y="2763"/>
                      <a:pt x="1397" y="2909"/>
                    </a:cubicBezTo>
                    <a:cubicBezTo>
                      <a:pt x="1479" y="3230"/>
                      <a:pt x="1826" y="3466"/>
                      <a:pt x="2460" y="3628"/>
                    </a:cubicBezTo>
                    <a:lnTo>
                      <a:pt x="2520" y="3397"/>
                    </a:lnTo>
                    <a:cubicBezTo>
                      <a:pt x="1993" y="3260"/>
                      <a:pt x="1689" y="3072"/>
                      <a:pt x="1633" y="2853"/>
                    </a:cubicBezTo>
                    <a:cubicBezTo>
                      <a:pt x="1612" y="2776"/>
                      <a:pt x="1629" y="2720"/>
                      <a:pt x="1702" y="2502"/>
                    </a:cubicBezTo>
                    <a:cubicBezTo>
                      <a:pt x="1732" y="2408"/>
                      <a:pt x="1774" y="2288"/>
                      <a:pt x="1821" y="2129"/>
                    </a:cubicBezTo>
                    <a:cubicBezTo>
                      <a:pt x="1894" y="1885"/>
                      <a:pt x="1959" y="1654"/>
                      <a:pt x="1993" y="1478"/>
                    </a:cubicBezTo>
                    <a:cubicBezTo>
                      <a:pt x="2044" y="1247"/>
                      <a:pt x="2066" y="1075"/>
                      <a:pt x="1941" y="1028"/>
                    </a:cubicBezTo>
                    <a:cubicBezTo>
                      <a:pt x="1923" y="1021"/>
                      <a:pt x="1905" y="1017"/>
                      <a:pt x="1889" y="1017"/>
                    </a:cubicBezTo>
                    <a:cubicBezTo>
                      <a:pt x="1805" y="1017"/>
                      <a:pt x="1752" y="1109"/>
                      <a:pt x="1706" y="1191"/>
                    </a:cubicBezTo>
                    <a:cubicBezTo>
                      <a:pt x="1629" y="1328"/>
                      <a:pt x="1500" y="1559"/>
                      <a:pt x="1256" y="1658"/>
                    </a:cubicBezTo>
                    <a:cubicBezTo>
                      <a:pt x="1191" y="1688"/>
                      <a:pt x="1079" y="1721"/>
                      <a:pt x="978" y="1721"/>
                    </a:cubicBezTo>
                    <a:cubicBezTo>
                      <a:pt x="918" y="1721"/>
                      <a:pt x="863" y="1709"/>
                      <a:pt x="823" y="1679"/>
                    </a:cubicBezTo>
                    <a:cubicBezTo>
                      <a:pt x="768" y="1632"/>
                      <a:pt x="768" y="1559"/>
                      <a:pt x="776" y="1397"/>
                    </a:cubicBezTo>
                    <a:cubicBezTo>
                      <a:pt x="789" y="1217"/>
                      <a:pt x="802" y="994"/>
                      <a:pt x="648" y="776"/>
                    </a:cubicBezTo>
                    <a:cubicBezTo>
                      <a:pt x="575" y="669"/>
                      <a:pt x="489" y="604"/>
                      <a:pt x="421" y="549"/>
                    </a:cubicBezTo>
                    <a:cubicBezTo>
                      <a:pt x="331" y="480"/>
                      <a:pt x="284" y="441"/>
                      <a:pt x="262" y="356"/>
                    </a:cubicBezTo>
                    <a:cubicBezTo>
                      <a:pt x="245" y="287"/>
                      <a:pt x="262" y="206"/>
                      <a:pt x="309" y="112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09;p34">
                <a:extLst>
                  <a:ext uri="{FF2B5EF4-FFF2-40B4-BE49-F238E27FC236}">
                    <a16:creationId xmlns:a16="http://schemas.microsoft.com/office/drawing/2014/main" id="{19FEAEDC-78C1-2A70-7C61-46D0CFADA4EA}"/>
                  </a:ext>
                </a:extLst>
              </p:cNvPr>
              <p:cNvSpPr/>
              <p:nvPr/>
            </p:nvSpPr>
            <p:spPr>
              <a:xfrm>
                <a:off x="2245179" y="2169925"/>
                <a:ext cx="678350" cy="1063019"/>
              </a:xfrm>
              <a:custGeom>
                <a:avLst/>
                <a:gdLst/>
                <a:ahLst/>
                <a:cxnLst/>
                <a:rect l="l" t="t" r="r" b="b"/>
                <a:pathLst>
                  <a:path w="5830" h="9136" extrusionOk="0">
                    <a:moveTo>
                      <a:pt x="3084" y="0"/>
                    </a:moveTo>
                    <a:cubicBezTo>
                      <a:pt x="2812" y="0"/>
                      <a:pt x="2513" y="23"/>
                      <a:pt x="2167" y="50"/>
                    </a:cubicBezTo>
                    <a:cubicBezTo>
                      <a:pt x="1791" y="76"/>
                      <a:pt x="1409" y="136"/>
                      <a:pt x="1041" y="226"/>
                    </a:cubicBezTo>
                    <a:lnTo>
                      <a:pt x="1097" y="457"/>
                    </a:lnTo>
                    <a:cubicBezTo>
                      <a:pt x="1452" y="371"/>
                      <a:pt x="1821" y="316"/>
                      <a:pt x="2189" y="290"/>
                    </a:cubicBezTo>
                    <a:cubicBezTo>
                      <a:pt x="2527" y="264"/>
                      <a:pt x="2818" y="242"/>
                      <a:pt x="3081" y="242"/>
                    </a:cubicBezTo>
                    <a:cubicBezTo>
                      <a:pt x="3469" y="242"/>
                      <a:pt x="3795" y="290"/>
                      <a:pt x="4116" y="449"/>
                    </a:cubicBezTo>
                    <a:cubicBezTo>
                      <a:pt x="4853" y="808"/>
                      <a:pt x="5573" y="1772"/>
                      <a:pt x="5427" y="2577"/>
                    </a:cubicBezTo>
                    <a:cubicBezTo>
                      <a:pt x="5389" y="2787"/>
                      <a:pt x="5294" y="2959"/>
                      <a:pt x="5204" y="3122"/>
                    </a:cubicBezTo>
                    <a:cubicBezTo>
                      <a:pt x="5063" y="3374"/>
                      <a:pt x="4917" y="3636"/>
                      <a:pt x="4990" y="4017"/>
                    </a:cubicBezTo>
                    <a:cubicBezTo>
                      <a:pt x="5029" y="4235"/>
                      <a:pt x="5115" y="4364"/>
                      <a:pt x="5183" y="4467"/>
                    </a:cubicBezTo>
                    <a:cubicBezTo>
                      <a:pt x="5247" y="4565"/>
                      <a:pt x="5286" y="4625"/>
                      <a:pt x="5273" y="4728"/>
                    </a:cubicBezTo>
                    <a:cubicBezTo>
                      <a:pt x="5230" y="5152"/>
                      <a:pt x="4455" y="5447"/>
                      <a:pt x="3992" y="5627"/>
                    </a:cubicBezTo>
                    <a:cubicBezTo>
                      <a:pt x="3542" y="5799"/>
                      <a:pt x="3260" y="5842"/>
                      <a:pt x="3033" y="5876"/>
                    </a:cubicBezTo>
                    <a:cubicBezTo>
                      <a:pt x="2771" y="5919"/>
                      <a:pt x="2566" y="5949"/>
                      <a:pt x="2296" y="6159"/>
                    </a:cubicBezTo>
                    <a:cubicBezTo>
                      <a:pt x="1778" y="6557"/>
                      <a:pt x="1538" y="7191"/>
                      <a:pt x="1396" y="7572"/>
                    </a:cubicBezTo>
                    <a:cubicBezTo>
                      <a:pt x="1306" y="7808"/>
                      <a:pt x="1259" y="8000"/>
                      <a:pt x="1217" y="8155"/>
                    </a:cubicBezTo>
                    <a:cubicBezTo>
                      <a:pt x="1152" y="8416"/>
                      <a:pt x="1114" y="8574"/>
                      <a:pt x="955" y="8707"/>
                    </a:cubicBezTo>
                    <a:cubicBezTo>
                      <a:pt x="803" y="8834"/>
                      <a:pt x="594" y="8898"/>
                      <a:pt x="331" y="8898"/>
                    </a:cubicBezTo>
                    <a:cubicBezTo>
                      <a:pt x="239" y="8898"/>
                      <a:pt x="140" y="8890"/>
                      <a:pt x="34" y="8874"/>
                    </a:cubicBezTo>
                    <a:lnTo>
                      <a:pt x="0" y="9110"/>
                    </a:lnTo>
                    <a:cubicBezTo>
                      <a:pt x="116" y="9127"/>
                      <a:pt x="227" y="9136"/>
                      <a:pt x="330" y="9136"/>
                    </a:cubicBezTo>
                    <a:cubicBezTo>
                      <a:pt x="651" y="9136"/>
                      <a:pt x="912" y="9054"/>
                      <a:pt x="1105" y="8891"/>
                    </a:cubicBezTo>
                    <a:cubicBezTo>
                      <a:pt x="1328" y="8711"/>
                      <a:pt x="1379" y="8493"/>
                      <a:pt x="1452" y="8215"/>
                    </a:cubicBezTo>
                    <a:cubicBezTo>
                      <a:pt x="1491" y="8056"/>
                      <a:pt x="1538" y="7876"/>
                      <a:pt x="1619" y="7658"/>
                    </a:cubicBezTo>
                    <a:cubicBezTo>
                      <a:pt x="1765" y="7277"/>
                      <a:pt x="1979" y="6707"/>
                      <a:pt x="2442" y="6351"/>
                    </a:cubicBezTo>
                    <a:cubicBezTo>
                      <a:pt x="2664" y="6180"/>
                      <a:pt x="2819" y="6154"/>
                      <a:pt x="3071" y="6116"/>
                    </a:cubicBezTo>
                    <a:cubicBezTo>
                      <a:pt x="3294" y="6081"/>
                      <a:pt x="3602" y="6034"/>
                      <a:pt x="4078" y="5850"/>
                    </a:cubicBezTo>
                    <a:cubicBezTo>
                      <a:pt x="4626" y="5640"/>
                      <a:pt x="5453" y="5323"/>
                      <a:pt x="5513" y="4758"/>
                    </a:cubicBezTo>
                    <a:cubicBezTo>
                      <a:pt x="5534" y="4565"/>
                      <a:pt x="5457" y="4449"/>
                      <a:pt x="5384" y="4334"/>
                    </a:cubicBezTo>
                    <a:cubicBezTo>
                      <a:pt x="5320" y="4240"/>
                      <a:pt x="5256" y="4141"/>
                      <a:pt x="5226" y="3974"/>
                    </a:cubicBezTo>
                    <a:cubicBezTo>
                      <a:pt x="5170" y="3678"/>
                      <a:pt x="5282" y="3473"/>
                      <a:pt x="5414" y="3241"/>
                    </a:cubicBezTo>
                    <a:cubicBezTo>
                      <a:pt x="5509" y="3066"/>
                      <a:pt x="5620" y="2873"/>
                      <a:pt x="5667" y="2620"/>
                    </a:cubicBezTo>
                    <a:cubicBezTo>
                      <a:pt x="5830" y="1695"/>
                      <a:pt x="5055" y="641"/>
                      <a:pt x="4224" y="234"/>
                    </a:cubicBezTo>
                    <a:cubicBezTo>
                      <a:pt x="3860" y="55"/>
                      <a:pt x="3504" y="0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10;p34">
                <a:extLst>
                  <a:ext uri="{FF2B5EF4-FFF2-40B4-BE49-F238E27FC236}">
                    <a16:creationId xmlns:a16="http://schemas.microsoft.com/office/drawing/2014/main" id="{F94F3257-3D06-6688-44BB-1E764F1CF57D}"/>
                  </a:ext>
                </a:extLst>
              </p:cNvPr>
              <p:cNvSpPr/>
              <p:nvPr/>
            </p:nvSpPr>
            <p:spPr>
              <a:xfrm>
                <a:off x="2392604" y="2229034"/>
                <a:ext cx="439240" cy="186517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603" extrusionOk="0">
                    <a:moveTo>
                      <a:pt x="3372" y="1"/>
                    </a:moveTo>
                    <a:lnTo>
                      <a:pt x="3179" y="146"/>
                    </a:lnTo>
                    <a:cubicBezTo>
                      <a:pt x="3449" y="497"/>
                      <a:pt x="3513" y="930"/>
                      <a:pt x="3334" y="1166"/>
                    </a:cubicBezTo>
                    <a:cubicBezTo>
                      <a:pt x="3216" y="1319"/>
                      <a:pt x="3012" y="1364"/>
                      <a:pt x="2813" y="1364"/>
                    </a:cubicBezTo>
                    <a:cubicBezTo>
                      <a:pt x="2577" y="1364"/>
                      <a:pt x="2348" y="1300"/>
                      <a:pt x="2275" y="1277"/>
                    </a:cubicBezTo>
                    <a:cubicBezTo>
                      <a:pt x="2018" y="1200"/>
                      <a:pt x="1877" y="1080"/>
                      <a:pt x="1701" y="926"/>
                    </a:cubicBezTo>
                    <a:cubicBezTo>
                      <a:pt x="1552" y="797"/>
                      <a:pt x="1385" y="656"/>
                      <a:pt x="1115" y="502"/>
                    </a:cubicBezTo>
                    <a:cubicBezTo>
                      <a:pt x="785" y="322"/>
                      <a:pt x="425" y="193"/>
                      <a:pt x="44" y="125"/>
                    </a:cubicBezTo>
                    <a:lnTo>
                      <a:pt x="1" y="365"/>
                    </a:lnTo>
                    <a:cubicBezTo>
                      <a:pt x="356" y="425"/>
                      <a:pt x="691" y="545"/>
                      <a:pt x="995" y="712"/>
                    </a:cubicBezTo>
                    <a:cubicBezTo>
                      <a:pt x="1247" y="853"/>
                      <a:pt x="1406" y="990"/>
                      <a:pt x="1543" y="1110"/>
                    </a:cubicBezTo>
                    <a:cubicBezTo>
                      <a:pt x="1727" y="1264"/>
                      <a:pt x="1899" y="1414"/>
                      <a:pt x="2207" y="1508"/>
                    </a:cubicBezTo>
                    <a:cubicBezTo>
                      <a:pt x="2318" y="1543"/>
                      <a:pt x="2558" y="1603"/>
                      <a:pt x="2815" y="1603"/>
                    </a:cubicBezTo>
                    <a:cubicBezTo>
                      <a:pt x="3077" y="1603"/>
                      <a:pt x="3351" y="1538"/>
                      <a:pt x="3522" y="1311"/>
                    </a:cubicBezTo>
                    <a:cubicBezTo>
                      <a:pt x="3775" y="986"/>
                      <a:pt x="3710" y="446"/>
                      <a:pt x="33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11;p34">
                <a:extLst>
                  <a:ext uri="{FF2B5EF4-FFF2-40B4-BE49-F238E27FC236}">
                    <a16:creationId xmlns:a16="http://schemas.microsoft.com/office/drawing/2014/main" id="{4E8A1995-0B90-C998-13EF-7BEBD755371A}"/>
                  </a:ext>
                </a:extLst>
              </p:cNvPr>
              <p:cNvSpPr/>
              <p:nvPr/>
            </p:nvSpPr>
            <p:spPr>
              <a:xfrm>
                <a:off x="2077159" y="2287911"/>
                <a:ext cx="469609" cy="975986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8388" extrusionOk="0">
                    <a:moveTo>
                      <a:pt x="2900" y="0"/>
                    </a:moveTo>
                    <a:lnTo>
                      <a:pt x="2810" y="223"/>
                    </a:lnTo>
                    <a:cubicBezTo>
                      <a:pt x="2960" y="283"/>
                      <a:pt x="3166" y="398"/>
                      <a:pt x="3312" y="617"/>
                    </a:cubicBezTo>
                    <a:cubicBezTo>
                      <a:pt x="3496" y="891"/>
                      <a:pt x="3586" y="1324"/>
                      <a:pt x="3419" y="1504"/>
                    </a:cubicBezTo>
                    <a:cubicBezTo>
                      <a:pt x="3346" y="1581"/>
                      <a:pt x="3226" y="1593"/>
                      <a:pt x="3123" y="1602"/>
                    </a:cubicBezTo>
                    <a:cubicBezTo>
                      <a:pt x="3016" y="1611"/>
                      <a:pt x="2888" y="1623"/>
                      <a:pt x="2853" y="1748"/>
                    </a:cubicBezTo>
                    <a:cubicBezTo>
                      <a:pt x="2815" y="1906"/>
                      <a:pt x="2982" y="1992"/>
                      <a:pt x="3213" y="2103"/>
                    </a:cubicBezTo>
                    <a:cubicBezTo>
                      <a:pt x="3440" y="2215"/>
                      <a:pt x="3749" y="2369"/>
                      <a:pt x="3770" y="2557"/>
                    </a:cubicBezTo>
                    <a:cubicBezTo>
                      <a:pt x="3783" y="2647"/>
                      <a:pt x="3723" y="2716"/>
                      <a:pt x="3616" y="2831"/>
                    </a:cubicBezTo>
                    <a:cubicBezTo>
                      <a:pt x="3492" y="2968"/>
                      <a:pt x="3333" y="3136"/>
                      <a:pt x="3329" y="3423"/>
                    </a:cubicBezTo>
                    <a:cubicBezTo>
                      <a:pt x="3329" y="3598"/>
                      <a:pt x="3384" y="3727"/>
                      <a:pt x="3432" y="3834"/>
                    </a:cubicBezTo>
                    <a:cubicBezTo>
                      <a:pt x="3483" y="3949"/>
                      <a:pt x="3509" y="4009"/>
                      <a:pt x="3474" y="4082"/>
                    </a:cubicBezTo>
                    <a:cubicBezTo>
                      <a:pt x="3432" y="4181"/>
                      <a:pt x="3307" y="4266"/>
                      <a:pt x="3187" y="4279"/>
                    </a:cubicBezTo>
                    <a:cubicBezTo>
                      <a:pt x="3176" y="4281"/>
                      <a:pt x="3165" y="4281"/>
                      <a:pt x="3155" y="4281"/>
                    </a:cubicBezTo>
                    <a:cubicBezTo>
                      <a:pt x="3109" y="4281"/>
                      <a:pt x="3074" y="4266"/>
                      <a:pt x="3025" y="4245"/>
                    </a:cubicBezTo>
                    <a:cubicBezTo>
                      <a:pt x="2962" y="4215"/>
                      <a:pt x="2883" y="4182"/>
                      <a:pt x="2768" y="4182"/>
                    </a:cubicBezTo>
                    <a:cubicBezTo>
                      <a:pt x="2750" y="4182"/>
                      <a:pt x="2732" y="4183"/>
                      <a:pt x="2712" y="4185"/>
                    </a:cubicBezTo>
                    <a:cubicBezTo>
                      <a:pt x="2459" y="4202"/>
                      <a:pt x="2335" y="4305"/>
                      <a:pt x="2279" y="4386"/>
                    </a:cubicBezTo>
                    <a:cubicBezTo>
                      <a:pt x="2181" y="4532"/>
                      <a:pt x="2219" y="4678"/>
                      <a:pt x="2258" y="4806"/>
                    </a:cubicBezTo>
                    <a:cubicBezTo>
                      <a:pt x="2288" y="4917"/>
                      <a:pt x="2314" y="5012"/>
                      <a:pt x="2266" y="5119"/>
                    </a:cubicBezTo>
                    <a:cubicBezTo>
                      <a:pt x="2215" y="5239"/>
                      <a:pt x="2095" y="5320"/>
                      <a:pt x="2057" y="5320"/>
                    </a:cubicBezTo>
                    <a:cubicBezTo>
                      <a:pt x="2039" y="5299"/>
                      <a:pt x="2022" y="5226"/>
                      <a:pt x="2014" y="5179"/>
                    </a:cubicBezTo>
                    <a:cubicBezTo>
                      <a:pt x="1988" y="5055"/>
                      <a:pt x="1954" y="4900"/>
                      <a:pt x="1812" y="4840"/>
                    </a:cubicBezTo>
                    <a:cubicBezTo>
                      <a:pt x="1779" y="4828"/>
                      <a:pt x="1743" y="4822"/>
                      <a:pt x="1706" y="4822"/>
                    </a:cubicBezTo>
                    <a:cubicBezTo>
                      <a:pt x="1554" y="4822"/>
                      <a:pt x="1381" y="4920"/>
                      <a:pt x="1298" y="5067"/>
                    </a:cubicBezTo>
                    <a:cubicBezTo>
                      <a:pt x="1140" y="5346"/>
                      <a:pt x="1363" y="5676"/>
                      <a:pt x="1577" y="5997"/>
                    </a:cubicBezTo>
                    <a:cubicBezTo>
                      <a:pt x="1752" y="6263"/>
                      <a:pt x="1937" y="6537"/>
                      <a:pt x="1851" y="6695"/>
                    </a:cubicBezTo>
                    <a:cubicBezTo>
                      <a:pt x="1803" y="6784"/>
                      <a:pt x="1678" y="6843"/>
                      <a:pt x="1588" y="6843"/>
                    </a:cubicBezTo>
                    <a:cubicBezTo>
                      <a:pt x="1566" y="6843"/>
                      <a:pt x="1546" y="6840"/>
                      <a:pt x="1530" y="6832"/>
                    </a:cubicBezTo>
                    <a:cubicBezTo>
                      <a:pt x="1448" y="6798"/>
                      <a:pt x="1435" y="6605"/>
                      <a:pt x="1423" y="6434"/>
                    </a:cubicBezTo>
                    <a:cubicBezTo>
                      <a:pt x="1401" y="6168"/>
                      <a:pt x="1375" y="5864"/>
                      <a:pt x="1136" y="5731"/>
                    </a:cubicBezTo>
                    <a:cubicBezTo>
                      <a:pt x="1057" y="5685"/>
                      <a:pt x="967" y="5666"/>
                      <a:pt x="879" y="5666"/>
                    </a:cubicBezTo>
                    <a:cubicBezTo>
                      <a:pt x="746" y="5666"/>
                      <a:pt x="615" y="5710"/>
                      <a:pt x="527" y="5774"/>
                    </a:cubicBezTo>
                    <a:cubicBezTo>
                      <a:pt x="0" y="6155"/>
                      <a:pt x="480" y="7578"/>
                      <a:pt x="814" y="8387"/>
                    </a:cubicBezTo>
                    <a:lnTo>
                      <a:pt x="1037" y="8297"/>
                    </a:lnTo>
                    <a:cubicBezTo>
                      <a:pt x="544" y="7102"/>
                      <a:pt x="399" y="6168"/>
                      <a:pt x="669" y="5971"/>
                    </a:cubicBezTo>
                    <a:cubicBezTo>
                      <a:pt x="722" y="5931"/>
                      <a:pt x="805" y="5906"/>
                      <a:pt x="883" y="5906"/>
                    </a:cubicBezTo>
                    <a:cubicBezTo>
                      <a:pt x="931" y="5906"/>
                      <a:pt x="978" y="5916"/>
                      <a:pt x="1016" y="5937"/>
                    </a:cubicBezTo>
                    <a:cubicBezTo>
                      <a:pt x="1144" y="6010"/>
                      <a:pt x="1161" y="6237"/>
                      <a:pt x="1183" y="6451"/>
                    </a:cubicBezTo>
                    <a:cubicBezTo>
                      <a:pt x="1200" y="6699"/>
                      <a:pt x="1221" y="6961"/>
                      <a:pt x="1431" y="7055"/>
                    </a:cubicBezTo>
                    <a:cubicBezTo>
                      <a:pt x="1477" y="7076"/>
                      <a:pt x="1529" y="7085"/>
                      <a:pt x="1584" y="7085"/>
                    </a:cubicBezTo>
                    <a:cubicBezTo>
                      <a:pt x="1767" y="7085"/>
                      <a:pt x="1976" y="6976"/>
                      <a:pt x="2065" y="6811"/>
                    </a:cubicBezTo>
                    <a:cubicBezTo>
                      <a:pt x="2215" y="6524"/>
                      <a:pt x="1992" y="6190"/>
                      <a:pt x="1778" y="5864"/>
                    </a:cubicBezTo>
                    <a:cubicBezTo>
                      <a:pt x="1602" y="5603"/>
                      <a:pt x="1423" y="5333"/>
                      <a:pt x="1508" y="5183"/>
                    </a:cubicBezTo>
                    <a:cubicBezTo>
                      <a:pt x="1550" y="5107"/>
                      <a:pt x="1657" y="5061"/>
                      <a:pt x="1707" y="5061"/>
                    </a:cubicBezTo>
                    <a:cubicBezTo>
                      <a:pt x="1713" y="5061"/>
                      <a:pt x="1718" y="5062"/>
                      <a:pt x="1722" y="5063"/>
                    </a:cubicBezTo>
                    <a:cubicBezTo>
                      <a:pt x="1748" y="5076"/>
                      <a:pt x="1770" y="5174"/>
                      <a:pt x="1778" y="5230"/>
                    </a:cubicBezTo>
                    <a:cubicBezTo>
                      <a:pt x="1804" y="5350"/>
                      <a:pt x="1838" y="5500"/>
                      <a:pt x="1975" y="5547"/>
                    </a:cubicBezTo>
                    <a:cubicBezTo>
                      <a:pt x="1999" y="5555"/>
                      <a:pt x="2024" y="5558"/>
                      <a:pt x="2050" y="5558"/>
                    </a:cubicBezTo>
                    <a:cubicBezTo>
                      <a:pt x="2222" y="5558"/>
                      <a:pt x="2411" y="5392"/>
                      <a:pt x="2489" y="5213"/>
                    </a:cubicBezTo>
                    <a:cubicBezTo>
                      <a:pt x="2566" y="5029"/>
                      <a:pt x="2523" y="4870"/>
                      <a:pt x="2489" y="4742"/>
                    </a:cubicBezTo>
                    <a:cubicBezTo>
                      <a:pt x="2455" y="4622"/>
                      <a:pt x="2446" y="4571"/>
                      <a:pt x="2476" y="4523"/>
                    </a:cubicBezTo>
                    <a:cubicBezTo>
                      <a:pt x="2498" y="4493"/>
                      <a:pt x="2562" y="4433"/>
                      <a:pt x="2733" y="4421"/>
                    </a:cubicBezTo>
                    <a:cubicBezTo>
                      <a:pt x="2740" y="4420"/>
                      <a:pt x="2747" y="4420"/>
                      <a:pt x="2754" y="4420"/>
                    </a:cubicBezTo>
                    <a:cubicBezTo>
                      <a:pt x="2824" y="4420"/>
                      <a:pt x="2872" y="4440"/>
                      <a:pt x="2930" y="4463"/>
                    </a:cubicBezTo>
                    <a:cubicBezTo>
                      <a:pt x="2993" y="4489"/>
                      <a:pt x="3066" y="4522"/>
                      <a:pt x="3165" y="4522"/>
                    </a:cubicBezTo>
                    <a:cubicBezTo>
                      <a:pt x="3180" y="4522"/>
                      <a:pt x="3196" y="4521"/>
                      <a:pt x="3213" y="4519"/>
                    </a:cubicBezTo>
                    <a:cubicBezTo>
                      <a:pt x="3419" y="4498"/>
                      <a:pt x="3616" y="4356"/>
                      <a:pt x="3693" y="4181"/>
                    </a:cubicBezTo>
                    <a:cubicBezTo>
                      <a:pt x="3774" y="4005"/>
                      <a:pt x="3710" y="3859"/>
                      <a:pt x="3654" y="3735"/>
                    </a:cubicBezTo>
                    <a:cubicBezTo>
                      <a:pt x="3611" y="3641"/>
                      <a:pt x="3569" y="3547"/>
                      <a:pt x="3569" y="3423"/>
                    </a:cubicBezTo>
                    <a:cubicBezTo>
                      <a:pt x="3573" y="3234"/>
                      <a:pt x="3680" y="3114"/>
                      <a:pt x="3796" y="2994"/>
                    </a:cubicBezTo>
                    <a:cubicBezTo>
                      <a:pt x="3907" y="2870"/>
                      <a:pt x="4036" y="2729"/>
                      <a:pt x="4010" y="2527"/>
                    </a:cubicBezTo>
                    <a:cubicBezTo>
                      <a:pt x="3971" y="2210"/>
                      <a:pt x="3594" y="2026"/>
                      <a:pt x="3320" y="1889"/>
                    </a:cubicBezTo>
                    <a:cubicBezTo>
                      <a:pt x="3286" y="1872"/>
                      <a:pt x="3247" y="1855"/>
                      <a:pt x="3213" y="1833"/>
                    </a:cubicBezTo>
                    <a:cubicBezTo>
                      <a:pt x="3333" y="1821"/>
                      <a:pt x="3483" y="1791"/>
                      <a:pt x="3594" y="1666"/>
                    </a:cubicBezTo>
                    <a:cubicBezTo>
                      <a:pt x="3851" y="1388"/>
                      <a:pt x="3753" y="848"/>
                      <a:pt x="3513" y="484"/>
                    </a:cubicBezTo>
                    <a:cubicBezTo>
                      <a:pt x="3333" y="214"/>
                      <a:pt x="3080" y="73"/>
                      <a:pt x="2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12;p34">
                <a:extLst>
                  <a:ext uri="{FF2B5EF4-FFF2-40B4-BE49-F238E27FC236}">
                    <a16:creationId xmlns:a16="http://schemas.microsoft.com/office/drawing/2014/main" id="{685E9617-0519-2E21-0A64-EB420FFEF9EB}"/>
                  </a:ext>
                </a:extLst>
              </p:cNvPr>
              <p:cNvSpPr/>
              <p:nvPr/>
            </p:nvSpPr>
            <p:spPr>
              <a:xfrm>
                <a:off x="2196774" y="2278369"/>
                <a:ext cx="668925" cy="95702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8225" extrusionOk="0">
                    <a:moveTo>
                      <a:pt x="5492" y="1"/>
                    </a:moveTo>
                    <a:lnTo>
                      <a:pt x="5282" y="116"/>
                    </a:lnTo>
                    <a:cubicBezTo>
                      <a:pt x="5351" y="236"/>
                      <a:pt x="5496" y="557"/>
                      <a:pt x="5406" y="930"/>
                    </a:cubicBezTo>
                    <a:cubicBezTo>
                      <a:pt x="5297" y="1379"/>
                      <a:pt x="4889" y="1757"/>
                      <a:pt x="4518" y="1757"/>
                    </a:cubicBezTo>
                    <a:cubicBezTo>
                      <a:pt x="4510" y="1757"/>
                      <a:pt x="4502" y="1757"/>
                      <a:pt x="4494" y="1757"/>
                    </a:cubicBezTo>
                    <a:cubicBezTo>
                      <a:pt x="4258" y="1744"/>
                      <a:pt x="4096" y="1560"/>
                      <a:pt x="3937" y="1384"/>
                    </a:cubicBezTo>
                    <a:cubicBezTo>
                      <a:pt x="3782" y="1206"/>
                      <a:pt x="3619" y="1027"/>
                      <a:pt x="3393" y="1027"/>
                    </a:cubicBezTo>
                    <a:cubicBezTo>
                      <a:pt x="3369" y="1027"/>
                      <a:pt x="3345" y="1029"/>
                      <a:pt x="3320" y="1033"/>
                    </a:cubicBezTo>
                    <a:cubicBezTo>
                      <a:pt x="3050" y="1076"/>
                      <a:pt x="2836" y="1324"/>
                      <a:pt x="2733" y="1526"/>
                    </a:cubicBezTo>
                    <a:cubicBezTo>
                      <a:pt x="2626" y="1735"/>
                      <a:pt x="2605" y="1937"/>
                      <a:pt x="2678" y="2087"/>
                    </a:cubicBezTo>
                    <a:cubicBezTo>
                      <a:pt x="2790" y="2309"/>
                      <a:pt x="3081" y="2357"/>
                      <a:pt x="3430" y="2357"/>
                    </a:cubicBezTo>
                    <a:cubicBezTo>
                      <a:pt x="3559" y="2357"/>
                      <a:pt x="3696" y="2351"/>
                      <a:pt x="3834" y="2344"/>
                    </a:cubicBezTo>
                    <a:cubicBezTo>
                      <a:pt x="3960" y="2338"/>
                      <a:pt x="4095" y="2332"/>
                      <a:pt x="4224" y="2332"/>
                    </a:cubicBezTo>
                    <a:cubicBezTo>
                      <a:pt x="4490" y="2332"/>
                      <a:pt x="4726" y="2359"/>
                      <a:pt x="4781" y="2481"/>
                    </a:cubicBezTo>
                    <a:cubicBezTo>
                      <a:pt x="4815" y="2558"/>
                      <a:pt x="4794" y="2674"/>
                      <a:pt x="4734" y="2725"/>
                    </a:cubicBezTo>
                    <a:cubicBezTo>
                      <a:pt x="4711" y="2746"/>
                      <a:pt x="4677" y="2755"/>
                      <a:pt x="4636" y="2755"/>
                    </a:cubicBezTo>
                    <a:cubicBezTo>
                      <a:pt x="4502" y="2755"/>
                      <a:pt x="4290" y="2660"/>
                      <a:pt x="4100" y="2575"/>
                    </a:cubicBezTo>
                    <a:cubicBezTo>
                      <a:pt x="3866" y="2471"/>
                      <a:pt x="3626" y="2365"/>
                      <a:pt x="3421" y="2365"/>
                    </a:cubicBezTo>
                    <a:cubicBezTo>
                      <a:pt x="3322" y="2365"/>
                      <a:pt x="3231" y="2390"/>
                      <a:pt x="3153" y="2451"/>
                    </a:cubicBezTo>
                    <a:cubicBezTo>
                      <a:pt x="2948" y="2614"/>
                      <a:pt x="2896" y="2995"/>
                      <a:pt x="3050" y="3209"/>
                    </a:cubicBezTo>
                    <a:cubicBezTo>
                      <a:pt x="3161" y="3360"/>
                      <a:pt x="3335" y="3400"/>
                      <a:pt x="3532" y="3400"/>
                    </a:cubicBezTo>
                    <a:cubicBezTo>
                      <a:pt x="3649" y="3400"/>
                      <a:pt x="3774" y="3386"/>
                      <a:pt x="3899" y="3372"/>
                    </a:cubicBezTo>
                    <a:cubicBezTo>
                      <a:pt x="4020" y="3357"/>
                      <a:pt x="4142" y="3341"/>
                      <a:pt x="4251" y="3341"/>
                    </a:cubicBezTo>
                    <a:cubicBezTo>
                      <a:pt x="4389" y="3341"/>
                      <a:pt x="4505" y="3366"/>
                      <a:pt x="4567" y="3445"/>
                    </a:cubicBezTo>
                    <a:cubicBezTo>
                      <a:pt x="4670" y="3573"/>
                      <a:pt x="4631" y="3830"/>
                      <a:pt x="4528" y="3967"/>
                    </a:cubicBezTo>
                    <a:cubicBezTo>
                      <a:pt x="4475" y="4038"/>
                      <a:pt x="4398" y="4063"/>
                      <a:pt x="4282" y="4063"/>
                    </a:cubicBezTo>
                    <a:cubicBezTo>
                      <a:pt x="4209" y="4063"/>
                      <a:pt x="4121" y="4053"/>
                      <a:pt x="4014" y="4040"/>
                    </a:cubicBezTo>
                    <a:cubicBezTo>
                      <a:pt x="3890" y="4024"/>
                      <a:pt x="3751" y="4006"/>
                      <a:pt x="3602" y="4006"/>
                    </a:cubicBezTo>
                    <a:cubicBezTo>
                      <a:pt x="3401" y="4006"/>
                      <a:pt x="3181" y="4037"/>
                      <a:pt x="2948" y="4143"/>
                    </a:cubicBezTo>
                    <a:cubicBezTo>
                      <a:pt x="2686" y="4258"/>
                      <a:pt x="2519" y="4425"/>
                      <a:pt x="2185" y="4760"/>
                    </a:cubicBezTo>
                    <a:cubicBezTo>
                      <a:pt x="1920" y="5021"/>
                      <a:pt x="1594" y="5346"/>
                      <a:pt x="1376" y="5826"/>
                    </a:cubicBezTo>
                    <a:cubicBezTo>
                      <a:pt x="1230" y="6147"/>
                      <a:pt x="1213" y="6362"/>
                      <a:pt x="1196" y="6546"/>
                    </a:cubicBezTo>
                    <a:cubicBezTo>
                      <a:pt x="1183" y="6704"/>
                      <a:pt x="1174" y="6841"/>
                      <a:pt x="1089" y="7034"/>
                    </a:cubicBezTo>
                    <a:cubicBezTo>
                      <a:pt x="913" y="7428"/>
                      <a:pt x="545" y="7754"/>
                      <a:pt x="1" y="8007"/>
                    </a:cubicBezTo>
                    <a:lnTo>
                      <a:pt x="99" y="8225"/>
                    </a:lnTo>
                    <a:cubicBezTo>
                      <a:pt x="703" y="7951"/>
                      <a:pt x="1110" y="7582"/>
                      <a:pt x="1307" y="7133"/>
                    </a:cubicBezTo>
                    <a:cubicBezTo>
                      <a:pt x="1410" y="6906"/>
                      <a:pt x="1423" y="6734"/>
                      <a:pt x="1435" y="6567"/>
                    </a:cubicBezTo>
                    <a:cubicBezTo>
                      <a:pt x="1453" y="6392"/>
                      <a:pt x="1465" y="6207"/>
                      <a:pt x="1594" y="5929"/>
                    </a:cubicBezTo>
                    <a:cubicBezTo>
                      <a:pt x="1795" y="5488"/>
                      <a:pt x="2091" y="5192"/>
                      <a:pt x="2352" y="4931"/>
                    </a:cubicBezTo>
                    <a:cubicBezTo>
                      <a:pt x="2669" y="4614"/>
                      <a:pt x="2828" y="4460"/>
                      <a:pt x="3046" y="4361"/>
                    </a:cubicBezTo>
                    <a:cubicBezTo>
                      <a:pt x="3241" y="4275"/>
                      <a:pt x="3424" y="4249"/>
                      <a:pt x="3598" y="4249"/>
                    </a:cubicBezTo>
                    <a:cubicBezTo>
                      <a:pt x="3734" y="4249"/>
                      <a:pt x="3864" y="4265"/>
                      <a:pt x="3988" y="4280"/>
                    </a:cubicBezTo>
                    <a:cubicBezTo>
                      <a:pt x="4089" y="4292"/>
                      <a:pt x="4187" y="4303"/>
                      <a:pt x="4279" y="4303"/>
                    </a:cubicBezTo>
                    <a:cubicBezTo>
                      <a:pt x="4452" y="4303"/>
                      <a:pt x="4607" y="4263"/>
                      <a:pt x="4721" y="4113"/>
                    </a:cubicBezTo>
                    <a:cubicBezTo>
                      <a:pt x="4875" y="3899"/>
                      <a:pt x="4935" y="3526"/>
                      <a:pt x="4755" y="3295"/>
                    </a:cubicBezTo>
                    <a:cubicBezTo>
                      <a:pt x="4635" y="3143"/>
                      <a:pt x="4448" y="3102"/>
                      <a:pt x="4245" y="3102"/>
                    </a:cubicBezTo>
                    <a:cubicBezTo>
                      <a:pt x="4121" y="3102"/>
                      <a:pt x="3992" y="3117"/>
                      <a:pt x="3869" y="3132"/>
                    </a:cubicBezTo>
                    <a:cubicBezTo>
                      <a:pt x="3749" y="3146"/>
                      <a:pt x="3628" y="3160"/>
                      <a:pt x="3523" y="3160"/>
                    </a:cubicBezTo>
                    <a:cubicBezTo>
                      <a:pt x="3398" y="3160"/>
                      <a:pt x="3296" y="3139"/>
                      <a:pt x="3247" y="3072"/>
                    </a:cubicBezTo>
                    <a:cubicBezTo>
                      <a:pt x="3166" y="2961"/>
                      <a:pt x="3196" y="2725"/>
                      <a:pt x="3299" y="2644"/>
                    </a:cubicBezTo>
                    <a:cubicBezTo>
                      <a:pt x="3331" y="2618"/>
                      <a:pt x="3373" y="2607"/>
                      <a:pt x="3423" y="2607"/>
                    </a:cubicBezTo>
                    <a:cubicBezTo>
                      <a:pt x="3576" y="2607"/>
                      <a:pt x="3798" y="2706"/>
                      <a:pt x="4001" y="2793"/>
                    </a:cubicBezTo>
                    <a:cubicBezTo>
                      <a:pt x="4224" y="2893"/>
                      <a:pt x="4450" y="2995"/>
                      <a:pt x="4639" y="2995"/>
                    </a:cubicBezTo>
                    <a:cubicBezTo>
                      <a:pt x="4735" y="2995"/>
                      <a:pt x="4821" y="2969"/>
                      <a:pt x="4892" y="2905"/>
                    </a:cubicBezTo>
                    <a:cubicBezTo>
                      <a:pt x="5029" y="2785"/>
                      <a:pt x="5076" y="2554"/>
                      <a:pt x="4999" y="2382"/>
                    </a:cubicBezTo>
                    <a:cubicBezTo>
                      <a:pt x="4893" y="2141"/>
                      <a:pt x="4596" y="2090"/>
                      <a:pt x="4239" y="2090"/>
                    </a:cubicBezTo>
                    <a:cubicBezTo>
                      <a:pt x="4107" y="2090"/>
                      <a:pt x="3967" y="2097"/>
                      <a:pt x="3826" y="2104"/>
                    </a:cubicBezTo>
                    <a:cubicBezTo>
                      <a:pt x="3700" y="2110"/>
                      <a:pt x="3564" y="2116"/>
                      <a:pt x="3435" y="2116"/>
                    </a:cubicBezTo>
                    <a:cubicBezTo>
                      <a:pt x="3177" y="2116"/>
                      <a:pt x="2949" y="2090"/>
                      <a:pt x="2892" y="1975"/>
                    </a:cubicBezTo>
                    <a:cubicBezTo>
                      <a:pt x="2858" y="1903"/>
                      <a:pt x="2875" y="1770"/>
                      <a:pt x="2948" y="1637"/>
                    </a:cubicBezTo>
                    <a:cubicBezTo>
                      <a:pt x="3046" y="1444"/>
                      <a:pt x="3213" y="1290"/>
                      <a:pt x="3359" y="1269"/>
                    </a:cubicBezTo>
                    <a:cubicBezTo>
                      <a:pt x="3369" y="1267"/>
                      <a:pt x="3380" y="1266"/>
                      <a:pt x="3390" y="1266"/>
                    </a:cubicBezTo>
                    <a:cubicBezTo>
                      <a:pt x="3505" y="1266"/>
                      <a:pt x="3608" y="1374"/>
                      <a:pt x="3757" y="1543"/>
                    </a:cubicBezTo>
                    <a:cubicBezTo>
                      <a:pt x="3928" y="1740"/>
                      <a:pt x="4147" y="1980"/>
                      <a:pt x="4485" y="1997"/>
                    </a:cubicBezTo>
                    <a:cubicBezTo>
                      <a:pt x="4498" y="1997"/>
                      <a:pt x="4511" y="1998"/>
                      <a:pt x="4524" y="1998"/>
                    </a:cubicBezTo>
                    <a:cubicBezTo>
                      <a:pt x="4997" y="1998"/>
                      <a:pt x="5504" y="1545"/>
                      <a:pt x="5638" y="986"/>
                    </a:cubicBezTo>
                    <a:cubicBezTo>
                      <a:pt x="5749" y="532"/>
                      <a:pt x="5573" y="146"/>
                      <a:pt x="54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13;p34">
                <a:extLst>
                  <a:ext uri="{FF2B5EF4-FFF2-40B4-BE49-F238E27FC236}">
                    <a16:creationId xmlns:a16="http://schemas.microsoft.com/office/drawing/2014/main" id="{50A8091B-F798-9082-6D57-28E6760469EE}"/>
                  </a:ext>
                </a:extLst>
              </p:cNvPr>
              <p:cNvSpPr/>
              <p:nvPr/>
            </p:nvSpPr>
            <p:spPr>
              <a:xfrm>
                <a:off x="2291955" y="2527140"/>
                <a:ext cx="638556" cy="7496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443" extrusionOk="0">
                    <a:moveTo>
                      <a:pt x="4897" y="0"/>
                    </a:moveTo>
                    <a:lnTo>
                      <a:pt x="4897" y="244"/>
                    </a:lnTo>
                    <a:cubicBezTo>
                      <a:pt x="4906" y="244"/>
                      <a:pt x="4915" y="244"/>
                      <a:pt x="4924" y="244"/>
                    </a:cubicBezTo>
                    <a:cubicBezTo>
                      <a:pt x="5055" y="244"/>
                      <a:pt x="5144" y="274"/>
                      <a:pt x="5184" y="330"/>
                    </a:cubicBezTo>
                    <a:cubicBezTo>
                      <a:pt x="5227" y="386"/>
                      <a:pt x="5205" y="471"/>
                      <a:pt x="5158" y="643"/>
                    </a:cubicBezTo>
                    <a:cubicBezTo>
                      <a:pt x="5124" y="767"/>
                      <a:pt x="5085" y="917"/>
                      <a:pt x="5064" y="1105"/>
                    </a:cubicBezTo>
                    <a:cubicBezTo>
                      <a:pt x="5034" y="1388"/>
                      <a:pt x="5077" y="1546"/>
                      <a:pt x="5107" y="1671"/>
                    </a:cubicBezTo>
                    <a:cubicBezTo>
                      <a:pt x="5137" y="1786"/>
                      <a:pt x="5158" y="1859"/>
                      <a:pt x="5124" y="2009"/>
                    </a:cubicBezTo>
                    <a:cubicBezTo>
                      <a:pt x="5051" y="2313"/>
                      <a:pt x="4794" y="2682"/>
                      <a:pt x="4438" y="2802"/>
                    </a:cubicBezTo>
                    <a:cubicBezTo>
                      <a:pt x="4348" y="2833"/>
                      <a:pt x="4267" y="2843"/>
                      <a:pt x="4189" y="2843"/>
                    </a:cubicBezTo>
                    <a:cubicBezTo>
                      <a:pt x="4120" y="2843"/>
                      <a:pt x="4053" y="2835"/>
                      <a:pt x="3984" y="2827"/>
                    </a:cubicBezTo>
                    <a:cubicBezTo>
                      <a:pt x="3917" y="2820"/>
                      <a:pt x="3848" y="2812"/>
                      <a:pt x="3778" y="2812"/>
                    </a:cubicBezTo>
                    <a:cubicBezTo>
                      <a:pt x="3651" y="2812"/>
                      <a:pt x="3519" y="2837"/>
                      <a:pt x="3376" y="2930"/>
                    </a:cubicBezTo>
                    <a:cubicBezTo>
                      <a:pt x="3200" y="3046"/>
                      <a:pt x="3012" y="3251"/>
                      <a:pt x="3055" y="3457"/>
                    </a:cubicBezTo>
                    <a:cubicBezTo>
                      <a:pt x="3093" y="3641"/>
                      <a:pt x="3282" y="3710"/>
                      <a:pt x="3445" y="3770"/>
                    </a:cubicBezTo>
                    <a:cubicBezTo>
                      <a:pt x="3573" y="3812"/>
                      <a:pt x="3702" y="3864"/>
                      <a:pt x="3727" y="3945"/>
                    </a:cubicBezTo>
                    <a:cubicBezTo>
                      <a:pt x="3744" y="3997"/>
                      <a:pt x="3727" y="4078"/>
                      <a:pt x="3689" y="4142"/>
                    </a:cubicBezTo>
                    <a:cubicBezTo>
                      <a:pt x="3659" y="4189"/>
                      <a:pt x="3629" y="4211"/>
                      <a:pt x="3612" y="4215"/>
                    </a:cubicBezTo>
                    <a:cubicBezTo>
                      <a:pt x="3610" y="4215"/>
                      <a:pt x="3609" y="4215"/>
                      <a:pt x="3608" y="4215"/>
                    </a:cubicBezTo>
                    <a:cubicBezTo>
                      <a:pt x="3555" y="4215"/>
                      <a:pt x="3447" y="4050"/>
                      <a:pt x="3380" y="3950"/>
                    </a:cubicBezTo>
                    <a:cubicBezTo>
                      <a:pt x="3230" y="3722"/>
                      <a:pt x="3042" y="3444"/>
                      <a:pt x="2738" y="3427"/>
                    </a:cubicBezTo>
                    <a:cubicBezTo>
                      <a:pt x="2729" y="3426"/>
                      <a:pt x="2720" y="3426"/>
                      <a:pt x="2712" y="3426"/>
                    </a:cubicBezTo>
                    <a:cubicBezTo>
                      <a:pt x="2564" y="3426"/>
                      <a:pt x="2401" y="3494"/>
                      <a:pt x="2284" y="3607"/>
                    </a:cubicBezTo>
                    <a:cubicBezTo>
                      <a:pt x="2190" y="3692"/>
                      <a:pt x="2138" y="3791"/>
                      <a:pt x="2134" y="3890"/>
                    </a:cubicBezTo>
                    <a:cubicBezTo>
                      <a:pt x="2130" y="4104"/>
                      <a:pt x="2339" y="4215"/>
                      <a:pt x="2545" y="4331"/>
                    </a:cubicBezTo>
                    <a:cubicBezTo>
                      <a:pt x="2721" y="4425"/>
                      <a:pt x="2909" y="4528"/>
                      <a:pt x="2918" y="4669"/>
                    </a:cubicBezTo>
                    <a:cubicBezTo>
                      <a:pt x="2931" y="4785"/>
                      <a:pt x="2832" y="4930"/>
                      <a:pt x="2755" y="4943"/>
                    </a:cubicBezTo>
                    <a:cubicBezTo>
                      <a:pt x="2752" y="4944"/>
                      <a:pt x="2750" y="4944"/>
                      <a:pt x="2747" y="4944"/>
                    </a:cubicBezTo>
                    <a:cubicBezTo>
                      <a:pt x="2648" y="4944"/>
                      <a:pt x="2491" y="4716"/>
                      <a:pt x="2391" y="4562"/>
                    </a:cubicBezTo>
                    <a:cubicBezTo>
                      <a:pt x="2242" y="4343"/>
                      <a:pt x="2105" y="4132"/>
                      <a:pt x="1919" y="4132"/>
                    </a:cubicBezTo>
                    <a:cubicBezTo>
                      <a:pt x="1901" y="4132"/>
                      <a:pt x="1883" y="4134"/>
                      <a:pt x="1864" y="4138"/>
                    </a:cubicBezTo>
                    <a:cubicBezTo>
                      <a:pt x="1650" y="4185"/>
                      <a:pt x="1534" y="4511"/>
                      <a:pt x="1581" y="4755"/>
                    </a:cubicBezTo>
                    <a:cubicBezTo>
                      <a:pt x="1607" y="4896"/>
                      <a:pt x="1680" y="5008"/>
                      <a:pt x="1765" y="5093"/>
                    </a:cubicBezTo>
                    <a:cubicBezTo>
                      <a:pt x="1735" y="5090"/>
                      <a:pt x="1704" y="5088"/>
                      <a:pt x="1672" y="5088"/>
                    </a:cubicBezTo>
                    <a:cubicBezTo>
                      <a:pt x="1584" y="5088"/>
                      <a:pt x="1493" y="5103"/>
                      <a:pt x="1401" y="5140"/>
                    </a:cubicBezTo>
                    <a:cubicBezTo>
                      <a:pt x="1221" y="5222"/>
                      <a:pt x="1144" y="5367"/>
                      <a:pt x="1076" y="5509"/>
                    </a:cubicBezTo>
                    <a:cubicBezTo>
                      <a:pt x="1033" y="5594"/>
                      <a:pt x="990" y="5680"/>
                      <a:pt x="917" y="5770"/>
                    </a:cubicBezTo>
                    <a:cubicBezTo>
                      <a:pt x="733" y="5997"/>
                      <a:pt x="420" y="6147"/>
                      <a:pt x="1" y="6203"/>
                    </a:cubicBezTo>
                    <a:lnTo>
                      <a:pt x="31" y="6443"/>
                    </a:lnTo>
                    <a:cubicBezTo>
                      <a:pt x="519" y="6374"/>
                      <a:pt x="879" y="6198"/>
                      <a:pt x="1106" y="5920"/>
                    </a:cubicBezTo>
                    <a:cubicBezTo>
                      <a:pt x="1191" y="5813"/>
                      <a:pt x="1243" y="5710"/>
                      <a:pt x="1290" y="5616"/>
                    </a:cubicBezTo>
                    <a:cubicBezTo>
                      <a:pt x="1359" y="5479"/>
                      <a:pt x="1401" y="5406"/>
                      <a:pt x="1500" y="5363"/>
                    </a:cubicBezTo>
                    <a:cubicBezTo>
                      <a:pt x="1553" y="5340"/>
                      <a:pt x="1610" y="5331"/>
                      <a:pt x="1668" y="5331"/>
                    </a:cubicBezTo>
                    <a:cubicBezTo>
                      <a:pt x="1779" y="5331"/>
                      <a:pt x="1891" y="5363"/>
                      <a:pt x="1975" y="5389"/>
                    </a:cubicBezTo>
                    <a:cubicBezTo>
                      <a:pt x="2029" y="5403"/>
                      <a:pt x="2086" y="5420"/>
                      <a:pt x="2137" y="5420"/>
                    </a:cubicBezTo>
                    <a:cubicBezTo>
                      <a:pt x="2191" y="5420"/>
                      <a:pt x="2238" y="5401"/>
                      <a:pt x="2267" y="5342"/>
                    </a:cubicBezTo>
                    <a:cubicBezTo>
                      <a:pt x="2322" y="5230"/>
                      <a:pt x="2220" y="5153"/>
                      <a:pt x="2125" y="5085"/>
                    </a:cubicBezTo>
                    <a:cubicBezTo>
                      <a:pt x="2014" y="5003"/>
                      <a:pt x="1851" y="4879"/>
                      <a:pt x="1817" y="4712"/>
                    </a:cubicBezTo>
                    <a:cubicBezTo>
                      <a:pt x="1787" y="4553"/>
                      <a:pt x="1873" y="4382"/>
                      <a:pt x="1915" y="4374"/>
                    </a:cubicBezTo>
                    <a:cubicBezTo>
                      <a:pt x="1915" y="4374"/>
                      <a:pt x="1941" y="4374"/>
                      <a:pt x="2001" y="4438"/>
                    </a:cubicBezTo>
                    <a:cubicBezTo>
                      <a:pt x="2061" y="4502"/>
                      <a:pt x="2125" y="4596"/>
                      <a:pt x="2190" y="4695"/>
                    </a:cubicBezTo>
                    <a:cubicBezTo>
                      <a:pt x="2350" y="4935"/>
                      <a:pt x="2517" y="5183"/>
                      <a:pt x="2741" y="5183"/>
                    </a:cubicBezTo>
                    <a:cubicBezTo>
                      <a:pt x="2757" y="5183"/>
                      <a:pt x="2773" y="5181"/>
                      <a:pt x="2789" y="5179"/>
                    </a:cubicBezTo>
                    <a:cubicBezTo>
                      <a:pt x="2999" y="5145"/>
                      <a:pt x="3179" y="4888"/>
                      <a:pt x="3158" y="4648"/>
                    </a:cubicBezTo>
                    <a:cubicBezTo>
                      <a:pt x="3136" y="4378"/>
                      <a:pt x="2871" y="4236"/>
                      <a:pt x="2661" y="4117"/>
                    </a:cubicBezTo>
                    <a:cubicBezTo>
                      <a:pt x="2532" y="4048"/>
                      <a:pt x="2374" y="3962"/>
                      <a:pt x="2374" y="3898"/>
                    </a:cubicBezTo>
                    <a:cubicBezTo>
                      <a:pt x="2374" y="3872"/>
                      <a:pt x="2395" y="3830"/>
                      <a:pt x="2447" y="3782"/>
                    </a:cubicBezTo>
                    <a:cubicBezTo>
                      <a:pt x="2520" y="3713"/>
                      <a:pt x="2626" y="3667"/>
                      <a:pt x="2717" y="3667"/>
                    </a:cubicBezTo>
                    <a:cubicBezTo>
                      <a:pt x="2721" y="3667"/>
                      <a:pt x="2725" y="3667"/>
                      <a:pt x="2729" y="3667"/>
                    </a:cubicBezTo>
                    <a:cubicBezTo>
                      <a:pt x="2909" y="3675"/>
                      <a:pt x="3055" y="3894"/>
                      <a:pt x="3183" y="4082"/>
                    </a:cubicBezTo>
                    <a:cubicBezTo>
                      <a:pt x="3309" y="4274"/>
                      <a:pt x="3427" y="4456"/>
                      <a:pt x="3604" y="4456"/>
                    </a:cubicBezTo>
                    <a:cubicBezTo>
                      <a:pt x="3620" y="4456"/>
                      <a:pt x="3637" y="4454"/>
                      <a:pt x="3655" y="4451"/>
                    </a:cubicBezTo>
                    <a:cubicBezTo>
                      <a:pt x="3744" y="4434"/>
                      <a:pt x="3830" y="4369"/>
                      <a:pt x="3890" y="4271"/>
                    </a:cubicBezTo>
                    <a:cubicBezTo>
                      <a:pt x="3967" y="4147"/>
                      <a:pt x="3993" y="3997"/>
                      <a:pt x="3959" y="3877"/>
                    </a:cubicBezTo>
                    <a:cubicBezTo>
                      <a:pt x="3899" y="3675"/>
                      <a:pt x="3693" y="3603"/>
                      <a:pt x="3526" y="3543"/>
                    </a:cubicBezTo>
                    <a:cubicBezTo>
                      <a:pt x="3423" y="3504"/>
                      <a:pt x="3303" y="3461"/>
                      <a:pt x="3290" y="3410"/>
                    </a:cubicBezTo>
                    <a:cubicBezTo>
                      <a:pt x="3278" y="3346"/>
                      <a:pt x="3376" y="3217"/>
                      <a:pt x="3509" y="3131"/>
                    </a:cubicBezTo>
                    <a:cubicBezTo>
                      <a:pt x="3602" y="3070"/>
                      <a:pt x="3685" y="3052"/>
                      <a:pt x="3775" y="3052"/>
                    </a:cubicBezTo>
                    <a:cubicBezTo>
                      <a:pt x="3831" y="3052"/>
                      <a:pt x="3889" y="3059"/>
                      <a:pt x="3954" y="3067"/>
                    </a:cubicBezTo>
                    <a:cubicBezTo>
                      <a:pt x="4026" y="3075"/>
                      <a:pt x="4102" y="3083"/>
                      <a:pt x="4184" y="3083"/>
                    </a:cubicBezTo>
                    <a:cubicBezTo>
                      <a:pt x="4284" y="3083"/>
                      <a:pt x="4393" y="3071"/>
                      <a:pt x="4515" y="3029"/>
                    </a:cubicBezTo>
                    <a:cubicBezTo>
                      <a:pt x="4974" y="2874"/>
                      <a:pt x="5274" y="2420"/>
                      <a:pt x="5359" y="2065"/>
                    </a:cubicBezTo>
                    <a:cubicBezTo>
                      <a:pt x="5406" y="1859"/>
                      <a:pt x="5372" y="1731"/>
                      <a:pt x="5342" y="1611"/>
                    </a:cubicBezTo>
                    <a:cubicBezTo>
                      <a:pt x="5308" y="1491"/>
                      <a:pt x="5278" y="1371"/>
                      <a:pt x="5304" y="1131"/>
                    </a:cubicBezTo>
                    <a:cubicBezTo>
                      <a:pt x="5321" y="964"/>
                      <a:pt x="5355" y="827"/>
                      <a:pt x="5389" y="707"/>
                    </a:cubicBezTo>
                    <a:cubicBezTo>
                      <a:pt x="5445" y="510"/>
                      <a:pt x="5488" y="338"/>
                      <a:pt x="5376" y="184"/>
                    </a:cubicBezTo>
                    <a:cubicBezTo>
                      <a:pt x="5282" y="64"/>
                      <a:pt x="5124" y="0"/>
                      <a:pt x="4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14;p34">
                <a:extLst>
                  <a:ext uri="{FF2B5EF4-FFF2-40B4-BE49-F238E27FC236}">
                    <a16:creationId xmlns:a16="http://schemas.microsoft.com/office/drawing/2014/main" id="{1D734E03-F26B-C74E-4EC3-0D38117EB3C8}"/>
                  </a:ext>
                </a:extLst>
              </p:cNvPr>
              <p:cNvSpPr/>
              <p:nvPr/>
            </p:nvSpPr>
            <p:spPr>
              <a:xfrm>
                <a:off x="1448596" y="1988409"/>
                <a:ext cx="1573701" cy="1347740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11583" extrusionOk="0">
                    <a:moveTo>
                      <a:pt x="10259" y="1065"/>
                    </a:moveTo>
                    <a:cubicBezTo>
                      <a:pt x="10315" y="1065"/>
                      <a:pt x="10352" y="1073"/>
                      <a:pt x="10393" y="1088"/>
                    </a:cubicBezTo>
                    <a:cubicBezTo>
                      <a:pt x="10560" y="1148"/>
                      <a:pt x="10586" y="1259"/>
                      <a:pt x="10718" y="1280"/>
                    </a:cubicBezTo>
                    <a:cubicBezTo>
                      <a:pt x="10729" y="1282"/>
                      <a:pt x="10740" y="1282"/>
                      <a:pt x="10752" y="1282"/>
                    </a:cubicBezTo>
                    <a:cubicBezTo>
                      <a:pt x="10820" y="1282"/>
                      <a:pt x="10916" y="1256"/>
                      <a:pt x="11044" y="1143"/>
                    </a:cubicBezTo>
                    <a:cubicBezTo>
                      <a:pt x="11082" y="1195"/>
                      <a:pt x="11164" y="1293"/>
                      <a:pt x="11309" y="1353"/>
                    </a:cubicBezTo>
                    <a:cubicBezTo>
                      <a:pt x="11398" y="1390"/>
                      <a:pt x="11483" y="1402"/>
                      <a:pt x="11557" y="1402"/>
                    </a:cubicBezTo>
                    <a:cubicBezTo>
                      <a:pt x="11664" y="1402"/>
                      <a:pt x="11746" y="1376"/>
                      <a:pt x="11776" y="1366"/>
                    </a:cubicBezTo>
                    <a:lnTo>
                      <a:pt x="11776" y="1366"/>
                    </a:lnTo>
                    <a:cubicBezTo>
                      <a:pt x="11776" y="1375"/>
                      <a:pt x="11763" y="1550"/>
                      <a:pt x="11905" y="1662"/>
                    </a:cubicBezTo>
                    <a:cubicBezTo>
                      <a:pt x="11964" y="1708"/>
                      <a:pt x="12035" y="1731"/>
                      <a:pt x="12107" y="1731"/>
                    </a:cubicBezTo>
                    <a:cubicBezTo>
                      <a:pt x="12155" y="1731"/>
                      <a:pt x="12203" y="1721"/>
                      <a:pt x="12248" y="1700"/>
                    </a:cubicBezTo>
                    <a:lnTo>
                      <a:pt x="12248" y="1700"/>
                    </a:lnTo>
                    <a:cubicBezTo>
                      <a:pt x="12235" y="1734"/>
                      <a:pt x="12205" y="1816"/>
                      <a:pt x="12230" y="1910"/>
                    </a:cubicBezTo>
                    <a:cubicBezTo>
                      <a:pt x="12265" y="2034"/>
                      <a:pt x="12376" y="2133"/>
                      <a:pt x="12517" y="2159"/>
                    </a:cubicBezTo>
                    <a:cubicBezTo>
                      <a:pt x="12427" y="2218"/>
                      <a:pt x="12389" y="2330"/>
                      <a:pt x="12423" y="2428"/>
                    </a:cubicBezTo>
                    <a:cubicBezTo>
                      <a:pt x="12453" y="2520"/>
                      <a:pt x="12542" y="2584"/>
                      <a:pt x="12640" y="2584"/>
                    </a:cubicBezTo>
                    <a:cubicBezTo>
                      <a:pt x="12656" y="2584"/>
                      <a:pt x="12672" y="2582"/>
                      <a:pt x="12689" y="2578"/>
                    </a:cubicBezTo>
                    <a:cubicBezTo>
                      <a:pt x="12714" y="2707"/>
                      <a:pt x="12762" y="2887"/>
                      <a:pt x="12860" y="3079"/>
                    </a:cubicBezTo>
                    <a:cubicBezTo>
                      <a:pt x="12950" y="3247"/>
                      <a:pt x="13049" y="3371"/>
                      <a:pt x="13130" y="3461"/>
                    </a:cubicBezTo>
                    <a:cubicBezTo>
                      <a:pt x="13027" y="3632"/>
                      <a:pt x="13036" y="3816"/>
                      <a:pt x="13130" y="3902"/>
                    </a:cubicBezTo>
                    <a:cubicBezTo>
                      <a:pt x="13147" y="3919"/>
                      <a:pt x="13194" y="3953"/>
                      <a:pt x="13284" y="3958"/>
                    </a:cubicBezTo>
                    <a:cubicBezTo>
                      <a:pt x="13263" y="3970"/>
                      <a:pt x="13130" y="4060"/>
                      <a:pt x="13109" y="4227"/>
                    </a:cubicBezTo>
                    <a:cubicBezTo>
                      <a:pt x="13091" y="4365"/>
                      <a:pt x="13160" y="4506"/>
                      <a:pt x="13284" y="4592"/>
                    </a:cubicBezTo>
                    <a:cubicBezTo>
                      <a:pt x="13121" y="4720"/>
                      <a:pt x="13053" y="4921"/>
                      <a:pt x="13109" y="5088"/>
                    </a:cubicBezTo>
                    <a:cubicBezTo>
                      <a:pt x="13160" y="5230"/>
                      <a:pt x="13284" y="5298"/>
                      <a:pt x="13323" y="5315"/>
                    </a:cubicBezTo>
                    <a:cubicBezTo>
                      <a:pt x="13267" y="5341"/>
                      <a:pt x="13104" y="5414"/>
                      <a:pt x="12997" y="5602"/>
                    </a:cubicBezTo>
                    <a:cubicBezTo>
                      <a:pt x="12886" y="5800"/>
                      <a:pt x="12911" y="5988"/>
                      <a:pt x="12920" y="6044"/>
                    </a:cubicBezTo>
                    <a:cubicBezTo>
                      <a:pt x="12950" y="6249"/>
                      <a:pt x="13066" y="6382"/>
                      <a:pt x="13109" y="6425"/>
                    </a:cubicBezTo>
                    <a:cubicBezTo>
                      <a:pt x="12937" y="6455"/>
                      <a:pt x="12796" y="6571"/>
                      <a:pt x="12749" y="6733"/>
                    </a:cubicBezTo>
                    <a:cubicBezTo>
                      <a:pt x="12689" y="6913"/>
                      <a:pt x="12757" y="7115"/>
                      <a:pt x="12920" y="7230"/>
                    </a:cubicBezTo>
                    <a:cubicBezTo>
                      <a:pt x="12830" y="7504"/>
                      <a:pt x="12740" y="7778"/>
                      <a:pt x="12650" y="8053"/>
                    </a:cubicBezTo>
                    <a:cubicBezTo>
                      <a:pt x="12582" y="8061"/>
                      <a:pt x="12423" y="8095"/>
                      <a:pt x="12286" y="8224"/>
                    </a:cubicBezTo>
                    <a:cubicBezTo>
                      <a:pt x="12042" y="8460"/>
                      <a:pt x="12089" y="8802"/>
                      <a:pt x="12098" y="8837"/>
                    </a:cubicBezTo>
                    <a:cubicBezTo>
                      <a:pt x="12074" y="8834"/>
                      <a:pt x="12050" y="8833"/>
                      <a:pt x="12027" y="8833"/>
                    </a:cubicBezTo>
                    <a:cubicBezTo>
                      <a:pt x="11792" y="8833"/>
                      <a:pt x="11594" y="8948"/>
                      <a:pt x="11524" y="9124"/>
                    </a:cubicBezTo>
                    <a:cubicBezTo>
                      <a:pt x="11464" y="9265"/>
                      <a:pt x="11502" y="9398"/>
                      <a:pt x="11524" y="9449"/>
                    </a:cubicBezTo>
                    <a:cubicBezTo>
                      <a:pt x="11505" y="9446"/>
                      <a:pt x="11466" y="9441"/>
                      <a:pt x="11414" y="9441"/>
                    </a:cubicBezTo>
                    <a:cubicBezTo>
                      <a:pt x="11310" y="9441"/>
                      <a:pt x="11154" y="9462"/>
                      <a:pt x="11005" y="9565"/>
                    </a:cubicBezTo>
                    <a:cubicBezTo>
                      <a:pt x="10718" y="9766"/>
                      <a:pt x="10701" y="10104"/>
                      <a:pt x="10701" y="10139"/>
                    </a:cubicBezTo>
                    <a:cubicBezTo>
                      <a:pt x="10605" y="10039"/>
                      <a:pt x="10483" y="9978"/>
                      <a:pt x="10364" y="9978"/>
                    </a:cubicBezTo>
                    <a:cubicBezTo>
                      <a:pt x="10335" y="9978"/>
                      <a:pt x="10306" y="9981"/>
                      <a:pt x="10277" y="9989"/>
                    </a:cubicBezTo>
                    <a:cubicBezTo>
                      <a:pt x="10067" y="10040"/>
                      <a:pt x="9904" y="10314"/>
                      <a:pt x="9990" y="10610"/>
                    </a:cubicBezTo>
                    <a:cubicBezTo>
                      <a:pt x="9964" y="10597"/>
                      <a:pt x="9865" y="10542"/>
                      <a:pt x="9729" y="10542"/>
                    </a:cubicBezTo>
                    <a:cubicBezTo>
                      <a:pt x="9685" y="10542"/>
                      <a:pt x="9638" y="10548"/>
                      <a:pt x="9587" y="10563"/>
                    </a:cubicBezTo>
                    <a:cubicBezTo>
                      <a:pt x="9352" y="10627"/>
                      <a:pt x="9258" y="10841"/>
                      <a:pt x="9245" y="10867"/>
                    </a:cubicBezTo>
                    <a:cubicBezTo>
                      <a:pt x="9156" y="10752"/>
                      <a:pt x="9022" y="10690"/>
                      <a:pt x="8887" y="10690"/>
                    </a:cubicBezTo>
                    <a:cubicBezTo>
                      <a:pt x="8840" y="10690"/>
                      <a:pt x="8793" y="10697"/>
                      <a:pt x="8748" y="10713"/>
                    </a:cubicBezTo>
                    <a:cubicBezTo>
                      <a:pt x="8594" y="10768"/>
                      <a:pt x="8482" y="10910"/>
                      <a:pt x="8461" y="11077"/>
                    </a:cubicBezTo>
                    <a:cubicBezTo>
                      <a:pt x="8277" y="11115"/>
                      <a:pt x="8088" y="11154"/>
                      <a:pt x="7904" y="11192"/>
                    </a:cubicBezTo>
                    <a:cubicBezTo>
                      <a:pt x="7865" y="11073"/>
                      <a:pt x="7788" y="10893"/>
                      <a:pt x="7617" y="10773"/>
                    </a:cubicBezTo>
                    <a:cubicBezTo>
                      <a:pt x="7356" y="10584"/>
                      <a:pt x="7167" y="10738"/>
                      <a:pt x="6872" y="10563"/>
                    </a:cubicBezTo>
                    <a:cubicBezTo>
                      <a:pt x="6598" y="10396"/>
                      <a:pt x="6606" y="10169"/>
                      <a:pt x="6315" y="10083"/>
                    </a:cubicBezTo>
                    <a:cubicBezTo>
                      <a:pt x="6281" y="10072"/>
                      <a:pt x="6212" y="10052"/>
                      <a:pt x="6140" y="10052"/>
                    </a:cubicBezTo>
                    <a:cubicBezTo>
                      <a:pt x="6096" y="10052"/>
                      <a:pt x="6050" y="10060"/>
                      <a:pt x="6011" y="10083"/>
                    </a:cubicBezTo>
                    <a:cubicBezTo>
                      <a:pt x="5814" y="10194"/>
                      <a:pt x="5788" y="10636"/>
                      <a:pt x="5972" y="11175"/>
                    </a:cubicBezTo>
                    <a:cubicBezTo>
                      <a:pt x="5737" y="11162"/>
                      <a:pt x="5432" y="11120"/>
                      <a:pt x="5094" y="11013"/>
                    </a:cubicBezTo>
                    <a:cubicBezTo>
                      <a:pt x="5051" y="10995"/>
                      <a:pt x="4212" y="10691"/>
                      <a:pt x="3522" y="9946"/>
                    </a:cubicBezTo>
                    <a:cubicBezTo>
                      <a:pt x="3304" y="9706"/>
                      <a:pt x="3162" y="9440"/>
                      <a:pt x="3119" y="9171"/>
                    </a:cubicBezTo>
                    <a:cubicBezTo>
                      <a:pt x="3106" y="9102"/>
                      <a:pt x="3111" y="9008"/>
                      <a:pt x="3115" y="8905"/>
                    </a:cubicBezTo>
                    <a:cubicBezTo>
                      <a:pt x="3124" y="8609"/>
                      <a:pt x="3136" y="8168"/>
                      <a:pt x="2777" y="7838"/>
                    </a:cubicBezTo>
                    <a:cubicBezTo>
                      <a:pt x="2721" y="7787"/>
                      <a:pt x="2592" y="7671"/>
                      <a:pt x="2408" y="7646"/>
                    </a:cubicBezTo>
                    <a:cubicBezTo>
                      <a:pt x="2383" y="7642"/>
                      <a:pt x="2357" y="7641"/>
                      <a:pt x="2332" y="7641"/>
                    </a:cubicBezTo>
                    <a:cubicBezTo>
                      <a:pt x="1982" y="7641"/>
                      <a:pt x="1649" y="7951"/>
                      <a:pt x="1577" y="8023"/>
                    </a:cubicBezTo>
                    <a:cubicBezTo>
                      <a:pt x="1543" y="8048"/>
                      <a:pt x="1462" y="8117"/>
                      <a:pt x="1350" y="8215"/>
                    </a:cubicBezTo>
                    <a:cubicBezTo>
                      <a:pt x="1247" y="8310"/>
                      <a:pt x="1196" y="8357"/>
                      <a:pt x="1102" y="8382"/>
                    </a:cubicBezTo>
                    <a:cubicBezTo>
                      <a:pt x="1058" y="8394"/>
                      <a:pt x="1012" y="8400"/>
                      <a:pt x="966" y="8400"/>
                    </a:cubicBezTo>
                    <a:cubicBezTo>
                      <a:pt x="792" y="8400"/>
                      <a:pt x="609" y="8322"/>
                      <a:pt x="498" y="8194"/>
                    </a:cubicBezTo>
                    <a:cubicBezTo>
                      <a:pt x="241" y="7898"/>
                      <a:pt x="416" y="7384"/>
                      <a:pt x="643" y="7123"/>
                    </a:cubicBezTo>
                    <a:cubicBezTo>
                      <a:pt x="828" y="6913"/>
                      <a:pt x="1068" y="6849"/>
                      <a:pt x="1157" y="6823"/>
                    </a:cubicBezTo>
                    <a:cubicBezTo>
                      <a:pt x="1258" y="6797"/>
                      <a:pt x="1355" y="6787"/>
                      <a:pt x="1446" y="6787"/>
                    </a:cubicBezTo>
                    <a:cubicBezTo>
                      <a:pt x="1687" y="6787"/>
                      <a:pt x="1885" y="6860"/>
                      <a:pt x="1997" y="6913"/>
                    </a:cubicBezTo>
                    <a:lnTo>
                      <a:pt x="2091" y="6956"/>
                    </a:lnTo>
                    <a:lnTo>
                      <a:pt x="2147" y="6870"/>
                    </a:lnTo>
                    <a:cubicBezTo>
                      <a:pt x="2245" y="6712"/>
                      <a:pt x="2370" y="6571"/>
                      <a:pt x="2515" y="6455"/>
                    </a:cubicBezTo>
                    <a:cubicBezTo>
                      <a:pt x="2700" y="6309"/>
                      <a:pt x="2879" y="6245"/>
                      <a:pt x="3081" y="6172"/>
                    </a:cubicBezTo>
                    <a:cubicBezTo>
                      <a:pt x="3119" y="6159"/>
                      <a:pt x="3154" y="6146"/>
                      <a:pt x="3192" y="6134"/>
                    </a:cubicBezTo>
                    <a:cubicBezTo>
                      <a:pt x="3488" y="6022"/>
                      <a:pt x="3800" y="5967"/>
                      <a:pt x="4122" y="5967"/>
                    </a:cubicBezTo>
                    <a:cubicBezTo>
                      <a:pt x="4464" y="5967"/>
                      <a:pt x="4807" y="6031"/>
                      <a:pt x="5115" y="6155"/>
                    </a:cubicBezTo>
                    <a:cubicBezTo>
                      <a:pt x="5240" y="6206"/>
                      <a:pt x="5368" y="6262"/>
                      <a:pt x="5488" y="6322"/>
                    </a:cubicBezTo>
                    <a:cubicBezTo>
                      <a:pt x="5822" y="6481"/>
                      <a:pt x="6139" y="6631"/>
                      <a:pt x="6503" y="6631"/>
                    </a:cubicBezTo>
                    <a:cubicBezTo>
                      <a:pt x="6945" y="6631"/>
                      <a:pt x="7321" y="6408"/>
                      <a:pt x="7647" y="5945"/>
                    </a:cubicBezTo>
                    <a:cubicBezTo>
                      <a:pt x="8063" y="5367"/>
                      <a:pt x="7977" y="4630"/>
                      <a:pt x="7883" y="3795"/>
                    </a:cubicBezTo>
                    <a:cubicBezTo>
                      <a:pt x="7776" y="2874"/>
                      <a:pt x="7540" y="2141"/>
                      <a:pt x="7600" y="2120"/>
                    </a:cubicBezTo>
                    <a:cubicBezTo>
                      <a:pt x="7601" y="2120"/>
                      <a:pt x="7601" y="2120"/>
                      <a:pt x="7602" y="2120"/>
                    </a:cubicBezTo>
                    <a:cubicBezTo>
                      <a:pt x="7669" y="2120"/>
                      <a:pt x="7931" y="2982"/>
                      <a:pt x="8124" y="2982"/>
                    </a:cubicBezTo>
                    <a:cubicBezTo>
                      <a:pt x="8128" y="2982"/>
                      <a:pt x="8132" y="2982"/>
                      <a:pt x="8135" y="2981"/>
                    </a:cubicBezTo>
                    <a:cubicBezTo>
                      <a:pt x="8221" y="2968"/>
                      <a:pt x="8264" y="2724"/>
                      <a:pt x="8345" y="2236"/>
                    </a:cubicBezTo>
                    <a:cubicBezTo>
                      <a:pt x="8392" y="1940"/>
                      <a:pt x="8418" y="1790"/>
                      <a:pt x="8384" y="1679"/>
                    </a:cubicBezTo>
                    <a:cubicBezTo>
                      <a:pt x="8264" y="1310"/>
                      <a:pt x="7793" y="1178"/>
                      <a:pt x="7814" y="1135"/>
                    </a:cubicBezTo>
                    <a:cubicBezTo>
                      <a:pt x="7815" y="1132"/>
                      <a:pt x="7818" y="1131"/>
                      <a:pt x="7823" y="1131"/>
                    </a:cubicBezTo>
                    <a:cubicBezTo>
                      <a:pt x="7876" y="1131"/>
                      <a:pt x="8155" y="1310"/>
                      <a:pt x="8551" y="1310"/>
                    </a:cubicBezTo>
                    <a:cubicBezTo>
                      <a:pt x="8864" y="1310"/>
                      <a:pt x="9172" y="1242"/>
                      <a:pt x="9472" y="1178"/>
                    </a:cubicBezTo>
                    <a:cubicBezTo>
                      <a:pt x="9695" y="1135"/>
                      <a:pt x="9802" y="1118"/>
                      <a:pt x="10020" y="1088"/>
                    </a:cubicBezTo>
                    <a:cubicBezTo>
                      <a:pt x="10131" y="1073"/>
                      <a:pt x="10204" y="1065"/>
                      <a:pt x="10259" y="1065"/>
                    </a:cubicBezTo>
                    <a:close/>
                    <a:moveTo>
                      <a:pt x="6985" y="1"/>
                    </a:moveTo>
                    <a:cubicBezTo>
                      <a:pt x="6785" y="1"/>
                      <a:pt x="6594" y="72"/>
                      <a:pt x="6452" y="205"/>
                    </a:cubicBezTo>
                    <a:cubicBezTo>
                      <a:pt x="6221" y="428"/>
                      <a:pt x="6221" y="724"/>
                      <a:pt x="6221" y="779"/>
                    </a:cubicBezTo>
                    <a:cubicBezTo>
                      <a:pt x="6426" y="1066"/>
                      <a:pt x="6628" y="1353"/>
                      <a:pt x="6833" y="1640"/>
                    </a:cubicBezTo>
                    <a:cubicBezTo>
                      <a:pt x="7000" y="1872"/>
                      <a:pt x="7210" y="2206"/>
                      <a:pt x="7377" y="2643"/>
                    </a:cubicBezTo>
                    <a:cubicBezTo>
                      <a:pt x="7416" y="2741"/>
                      <a:pt x="7578" y="3165"/>
                      <a:pt x="7651" y="3821"/>
                    </a:cubicBezTo>
                    <a:cubicBezTo>
                      <a:pt x="7758" y="4771"/>
                      <a:pt x="7801" y="5333"/>
                      <a:pt x="7459" y="5812"/>
                    </a:cubicBezTo>
                    <a:cubicBezTo>
                      <a:pt x="7180" y="6211"/>
                      <a:pt x="6867" y="6399"/>
                      <a:pt x="6503" y="6399"/>
                    </a:cubicBezTo>
                    <a:cubicBezTo>
                      <a:pt x="6195" y="6399"/>
                      <a:pt x="5899" y="6262"/>
                      <a:pt x="5587" y="6112"/>
                    </a:cubicBezTo>
                    <a:cubicBezTo>
                      <a:pt x="5462" y="6057"/>
                      <a:pt x="5334" y="5992"/>
                      <a:pt x="5201" y="5941"/>
                    </a:cubicBezTo>
                    <a:cubicBezTo>
                      <a:pt x="4867" y="5808"/>
                      <a:pt x="4494" y="5735"/>
                      <a:pt x="4122" y="5735"/>
                    </a:cubicBezTo>
                    <a:cubicBezTo>
                      <a:pt x="3770" y="5735"/>
                      <a:pt x="3432" y="5795"/>
                      <a:pt x="3111" y="5915"/>
                    </a:cubicBezTo>
                    <a:cubicBezTo>
                      <a:pt x="3072" y="5928"/>
                      <a:pt x="3038" y="5941"/>
                      <a:pt x="3004" y="5954"/>
                    </a:cubicBezTo>
                    <a:cubicBezTo>
                      <a:pt x="2790" y="6031"/>
                      <a:pt x="2588" y="6104"/>
                      <a:pt x="2374" y="6275"/>
                    </a:cubicBezTo>
                    <a:cubicBezTo>
                      <a:pt x="2233" y="6386"/>
                      <a:pt x="2108" y="6519"/>
                      <a:pt x="2006" y="6665"/>
                    </a:cubicBezTo>
                    <a:cubicBezTo>
                      <a:pt x="1872" y="6611"/>
                      <a:pt x="1681" y="6558"/>
                      <a:pt x="1459" y="6558"/>
                    </a:cubicBezTo>
                    <a:cubicBezTo>
                      <a:pt x="1347" y="6558"/>
                      <a:pt x="1227" y="6572"/>
                      <a:pt x="1102" y="6605"/>
                    </a:cubicBezTo>
                    <a:cubicBezTo>
                      <a:pt x="1003" y="6631"/>
                      <a:pt x="703" y="6708"/>
                      <a:pt x="472" y="6973"/>
                    </a:cubicBezTo>
                    <a:cubicBezTo>
                      <a:pt x="147" y="7342"/>
                      <a:pt x="1" y="7971"/>
                      <a:pt x="326" y="8348"/>
                    </a:cubicBezTo>
                    <a:cubicBezTo>
                      <a:pt x="478" y="8523"/>
                      <a:pt x="727" y="8630"/>
                      <a:pt x="967" y="8630"/>
                    </a:cubicBezTo>
                    <a:cubicBezTo>
                      <a:pt x="1032" y="8630"/>
                      <a:pt x="1096" y="8622"/>
                      <a:pt x="1157" y="8605"/>
                    </a:cubicBezTo>
                    <a:cubicBezTo>
                      <a:pt x="1312" y="8567"/>
                      <a:pt x="1397" y="8485"/>
                      <a:pt x="1509" y="8382"/>
                    </a:cubicBezTo>
                    <a:cubicBezTo>
                      <a:pt x="1564" y="8331"/>
                      <a:pt x="1629" y="8271"/>
                      <a:pt x="1719" y="8203"/>
                    </a:cubicBezTo>
                    <a:cubicBezTo>
                      <a:pt x="1890" y="8065"/>
                      <a:pt x="2074" y="7950"/>
                      <a:pt x="2271" y="7860"/>
                    </a:cubicBezTo>
                    <a:cubicBezTo>
                      <a:pt x="2301" y="7860"/>
                      <a:pt x="2331" y="7864"/>
                      <a:pt x="2361" y="7873"/>
                    </a:cubicBezTo>
                    <a:cubicBezTo>
                      <a:pt x="2370" y="7873"/>
                      <a:pt x="2507" y="7907"/>
                      <a:pt x="2622" y="8010"/>
                    </a:cubicBezTo>
                    <a:cubicBezTo>
                      <a:pt x="2901" y="8267"/>
                      <a:pt x="2892" y="8614"/>
                      <a:pt x="2884" y="8896"/>
                    </a:cubicBezTo>
                    <a:cubicBezTo>
                      <a:pt x="2879" y="9012"/>
                      <a:pt x="2875" y="9119"/>
                      <a:pt x="2892" y="9209"/>
                    </a:cubicBezTo>
                    <a:cubicBezTo>
                      <a:pt x="2944" y="9522"/>
                      <a:pt x="3102" y="9830"/>
                      <a:pt x="3355" y="10100"/>
                    </a:cubicBezTo>
                    <a:cubicBezTo>
                      <a:pt x="3809" y="10593"/>
                      <a:pt x="4366" y="10974"/>
                      <a:pt x="5008" y="11227"/>
                    </a:cubicBezTo>
                    <a:cubicBezTo>
                      <a:pt x="5617" y="11462"/>
                      <a:pt x="6285" y="11582"/>
                      <a:pt x="6996" y="11582"/>
                    </a:cubicBezTo>
                    <a:cubicBezTo>
                      <a:pt x="8041" y="11582"/>
                      <a:pt x="9142" y="11308"/>
                      <a:pt x="10093" y="10815"/>
                    </a:cubicBezTo>
                    <a:cubicBezTo>
                      <a:pt x="11082" y="10301"/>
                      <a:pt x="11866" y="9582"/>
                      <a:pt x="12363" y="8738"/>
                    </a:cubicBezTo>
                    <a:cubicBezTo>
                      <a:pt x="12937" y="7766"/>
                      <a:pt x="13310" y="6622"/>
                      <a:pt x="13413" y="5517"/>
                    </a:cubicBezTo>
                    <a:cubicBezTo>
                      <a:pt x="13524" y="4313"/>
                      <a:pt x="13318" y="3182"/>
                      <a:pt x="12817" y="2248"/>
                    </a:cubicBezTo>
                    <a:cubicBezTo>
                      <a:pt x="12547" y="1739"/>
                      <a:pt x="12248" y="1383"/>
                      <a:pt x="11896" y="1169"/>
                    </a:cubicBezTo>
                    <a:cubicBezTo>
                      <a:pt x="11536" y="946"/>
                      <a:pt x="11087" y="843"/>
                      <a:pt x="10478" y="843"/>
                    </a:cubicBezTo>
                    <a:cubicBezTo>
                      <a:pt x="10337" y="843"/>
                      <a:pt x="10191" y="848"/>
                      <a:pt x="10007" y="856"/>
                    </a:cubicBezTo>
                    <a:cubicBezTo>
                      <a:pt x="9840" y="869"/>
                      <a:pt x="9639" y="912"/>
                      <a:pt x="9425" y="955"/>
                    </a:cubicBezTo>
                    <a:cubicBezTo>
                      <a:pt x="9138" y="1015"/>
                      <a:pt x="8838" y="1079"/>
                      <a:pt x="8551" y="1079"/>
                    </a:cubicBezTo>
                    <a:cubicBezTo>
                      <a:pt x="8388" y="1079"/>
                      <a:pt x="8157" y="1062"/>
                      <a:pt x="7925" y="933"/>
                    </a:cubicBezTo>
                    <a:cubicBezTo>
                      <a:pt x="7493" y="698"/>
                      <a:pt x="7364" y="218"/>
                      <a:pt x="7330" y="72"/>
                    </a:cubicBezTo>
                    <a:cubicBezTo>
                      <a:pt x="7218" y="24"/>
                      <a:pt x="7100" y="1"/>
                      <a:pt x="69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15;p34">
                <a:extLst>
                  <a:ext uri="{FF2B5EF4-FFF2-40B4-BE49-F238E27FC236}">
                    <a16:creationId xmlns:a16="http://schemas.microsoft.com/office/drawing/2014/main" id="{370433FF-3E6C-A079-DD6F-1E79CF9D4A89}"/>
                  </a:ext>
                </a:extLst>
              </p:cNvPr>
              <p:cNvSpPr/>
              <p:nvPr/>
            </p:nvSpPr>
            <p:spPr>
              <a:xfrm>
                <a:off x="2155351" y="2021687"/>
                <a:ext cx="158126" cy="224449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929" extrusionOk="0">
                    <a:moveTo>
                      <a:pt x="65" y="1"/>
                    </a:moveTo>
                    <a:lnTo>
                      <a:pt x="1" y="73"/>
                    </a:lnTo>
                    <a:cubicBezTo>
                      <a:pt x="228" y="279"/>
                      <a:pt x="438" y="506"/>
                      <a:pt x="626" y="755"/>
                    </a:cubicBezTo>
                    <a:cubicBezTo>
                      <a:pt x="892" y="1110"/>
                      <a:pt x="1110" y="1508"/>
                      <a:pt x="1269" y="1928"/>
                    </a:cubicBezTo>
                    <a:lnTo>
                      <a:pt x="1359" y="1894"/>
                    </a:lnTo>
                    <a:cubicBezTo>
                      <a:pt x="1196" y="1466"/>
                      <a:pt x="978" y="1063"/>
                      <a:pt x="703" y="695"/>
                    </a:cubicBezTo>
                    <a:cubicBezTo>
                      <a:pt x="515" y="446"/>
                      <a:pt x="297" y="211"/>
                      <a:pt x="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16;p34">
                <a:extLst>
                  <a:ext uri="{FF2B5EF4-FFF2-40B4-BE49-F238E27FC236}">
                    <a16:creationId xmlns:a16="http://schemas.microsoft.com/office/drawing/2014/main" id="{16479C4B-499A-68A0-DE0F-AFA5E1D26378}"/>
                  </a:ext>
                </a:extLst>
              </p:cNvPr>
              <p:cNvSpPr/>
              <p:nvPr/>
            </p:nvSpPr>
            <p:spPr>
              <a:xfrm>
                <a:off x="2157911" y="1992249"/>
                <a:ext cx="142186" cy="167668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441" extrusionOk="0">
                    <a:moveTo>
                      <a:pt x="60" y="1"/>
                    </a:moveTo>
                    <a:lnTo>
                      <a:pt x="0" y="78"/>
                    </a:lnTo>
                    <a:cubicBezTo>
                      <a:pt x="240" y="275"/>
                      <a:pt x="463" y="498"/>
                      <a:pt x="660" y="742"/>
                    </a:cubicBezTo>
                    <a:cubicBezTo>
                      <a:pt x="840" y="960"/>
                      <a:pt x="998" y="1196"/>
                      <a:pt x="1136" y="1440"/>
                    </a:cubicBezTo>
                    <a:lnTo>
                      <a:pt x="1221" y="1393"/>
                    </a:lnTo>
                    <a:cubicBezTo>
                      <a:pt x="1080" y="1145"/>
                      <a:pt x="917" y="900"/>
                      <a:pt x="737" y="678"/>
                    </a:cubicBezTo>
                    <a:cubicBezTo>
                      <a:pt x="536" y="434"/>
                      <a:pt x="305" y="206"/>
                      <a:pt x="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17;p34">
                <a:extLst>
                  <a:ext uri="{FF2B5EF4-FFF2-40B4-BE49-F238E27FC236}">
                    <a16:creationId xmlns:a16="http://schemas.microsoft.com/office/drawing/2014/main" id="{BE57473C-66B9-C69C-66BE-29612D2853C5}"/>
                  </a:ext>
                </a:extLst>
              </p:cNvPr>
              <p:cNvSpPr/>
              <p:nvPr/>
            </p:nvSpPr>
            <p:spPr>
              <a:xfrm>
                <a:off x="2229122" y="1964439"/>
                <a:ext cx="128223" cy="149051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281" extrusionOk="0">
                    <a:moveTo>
                      <a:pt x="95" y="0"/>
                    </a:moveTo>
                    <a:lnTo>
                      <a:pt x="1" y="21"/>
                    </a:lnTo>
                    <a:cubicBezTo>
                      <a:pt x="39" y="180"/>
                      <a:pt x="99" y="334"/>
                      <a:pt x="177" y="475"/>
                    </a:cubicBezTo>
                    <a:cubicBezTo>
                      <a:pt x="421" y="912"/>
                      <a:pt x="793" y="1152"/>
                      <a:pt x="1063" y="1281"/>
                    </a:cubicBezTo>
                    <a:lnTo>
                      <a:pt x="1102" y="1191"/>
                    </a:lnTo>
                    <a:cubicBezTo>
                      <a:pt x="845" y="1071"/>
                      <a:pt x="494" y="844"/>
                      <a:pt x="262" y="428"/>
                    </a:cubicBezTo>
                    <a:cubicBezTo>
                      <a:pt x="189" y="296"/>
                      <a:pt x="134" y="15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18;p34">
                <a:extLst>
                  <a:ext uri="{FF2B5EF4-FFF2-40B4-BE49-F238E27FC236}">
                    <a16:creationId xmlns:a16="http://schemas.microsoft.com/office/drawing/2014/main" id="{6FEEDB00-2CEF-79E5-8E7E-2A9D3C2B351A}"/>
                  </a:ext>
                </a:extLst>
              </p:cNvPr>
              <p:cNvSpPr/>
              <p:nvPr/>
            </p:nvSpPr>
            <p:spPr>
              <a:xfrm>
                <a:off x="2184324" y="1981311"/>
                <a:ext cx="171042" cy="18803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616" extrusionOk="0">
                    <a:moveTo>
                      <a:pt x="65" y="1"/>
                    </a:moveTo>
                    <a:lnTo>
                      <a:pt x="0" y="73"/>
                    </a:lnTo>
                    <a:cubicBezTo>
                      <a:pt x="163" y="219"/>
                      <a:pt x="322" y="373"/>
                      <a:pt x="476" y="532"/>
                    </a:cubicBezTo>
                    <a:cubicBezTo>
                      <a:pt x="806" y="870"/>
                      <a:pt x="1110" y="1234"/>
                      <a:pt x="1388" y="1616"/>
                    </a:cubicBezTo>
                    <a:lnTo>
                      <a:pt x="1470" y="1560"/>
                    </a:lnTo>
                    <a:cubicBezTo>
                      <a:pt x="1187" y="1174"/>
                      <a:pt x="879" y="806"/>
                      <a:pt x="544" y="463"/>
                    </a:cubicBezTo>
                    <a:cubicBezTo>
                      <a:pt x="390" y="305"/>
                      <a:pt x="227" y="151"/>
                      <a:pt x="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19;p34">
                <a:extLst>
                  <a:ext uri="{FF2B5EF4-FFF2-40B4-BE49-F238E27FC236}">
                    <a16:creationId xmlns:a16="http://schemas.microsoft.com/office/drawing/2014/main" id="{0F406362-3D32-0B96-B2DB-4BD2679088EC}"/>
                  </a:ext>
                </a:extLst>
              </p:cNvPr>
              <p:cNvSpPr/>
              <p:nvPr/>
            </p:nvSpPr>
            <p:spPr>
              <a:xfrm>
                <a:off x="1490019" y="2765322"/>
                <a:ext cx="217933" cy="147654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269" extrusionOk="0">
                    <a:moveTo>
                      <a:pt x="1800" y="1"/>
                    </a:moveTo>
                    <a:cubicBezTo>
                      <a:pt x="1628" y="725"/>
                      <a:pt x="1170" y="1157"/>
                      <a:pt x="904" y="1187"/>
                    </a:cubicBezTo>
                    <a:cubicBezTo>
                      <a:pt x="862" y="1192"/>
                      <a:pt x="819" y="1195"/>
                      <a:pt x="777" y="1195"/>
                    </a:cubicBezTo>
                    <a:cubicBezTo>
                      <a:pt x="514" y="1195"/>
                      <a:pt x="275" y="1105"/>
                      <a:pt x="253" y="1097"/>
                    </a:cubicBezTo>
                    <a:cubicBezTo>
                      <a:pt x="180" y="1054"/>
                      <a:pt x="112" y="1007"/>
                      <a:pt x="52" y="947"/>
                    </a:cubicBezTo>
                    <a:lnTo>
                      <a:pt x="0" y="1003"/>
                    </a:lnTo>
                    <a:cubicBezTo>
                      <a:pt x="69" y="1063"/>
                      <a:pt x="142" y="1119"/>
                      <a:pt x="219" y="1161"/>
                    </a:cubicBezTo>
                    <a:lnTo>
                      <a:pt x="223" y="1161"/>
                    </a:lnTo>
                    <a:cubicBezTo>
                      <a:pt x="236" y="1166"/>
                      <a:pt x="493" y="1269"/>
                      <a:pt x="780" y="1269"/>
                    </a:cubicBezTo>
                    <a:cubicBezTo>
                      <a:pt x="823" y="1269"/>
                      <a:pt x="866" y="1264"/>
                      <a:pt x="913" y="1260"/>
                    </a:cubicBezTo>
                    <a:cubicBezTo>
                      <a:pt x="1243" y="1221"/>
                      <a:pt x="1701" y="733"/>
                      <a:pt x="1872" y="18"/>
                    </a:cubicBezTo>
                    <a:lnTo>
                      <a:pt x="1800" y="1"/>
                    </a:ln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20;p34">
                <a:extLst>
                  <a:ext uri="{FF2B5EF4-FFF2-40B4-BE49-F238E27FC236}">
                    <a16:creationId xmlns:a16="http://schemas.microsoft.com/office/drawing/2014/main" id="{9B1C1D16-D2C6-5757-5C32-938B46B9B3D9}"/>
                  </a:ext>
                </a:extLst>
              </p:cNvPr>
              <p:cNvSpPr/>
              <p:nvPr/>
            </p:nvSpPr>
            <p:spPr>
              <a:xfrm>
                <a:off x="1475591" y="2862014"/>
                <a:ext cx="227358" cy="80401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691" extrusionOk="0">
                    <a:moveTo>
                      <a:pt x="1889" y="1"/>
                    </a:moveTo>
                    <a:cubicBezTo>
                      <a:pt x="1855" y="61"/>
                      <a:pt x="1517" y="579"/>
                      <a:pt x="964" y="613"/>
                    </a:cubicBezTo>
                    <a:cubicBezTo>
                      <a:pt x="942" y="615"/>
                      <a:pt x="920" y="615"/>
                      <a:pt x="898" y="615"/>
                    </a:cubicBezTo>
                    <a:cubicBezTo>
                      <a:pt x="670" y="615"/>
                      <a:pt x="481" y="539"/>
                      <a:pt x="441" y="523"/>
                    </a:cubicBezTo>
                    <a:cubicBezTo>
                      <a:pt x="296" y="459"/>
                      <a:pt x="163" y="360"/>
                      <a:pt x="52" y="245"/>
                    </a:cubicBezTo>
                    <a:lnTo>
                      <a:pt x="0" y="292"/>
                    </a:lnTo>
                    <a:cubicBezTo>
                      <a:pt x="116" y="420"/>
                      <a:pt x="257" y="519"/>
                      <a:pt x="416" y="587"/>
                    </a:cubicBezTo>
                    <a:cubicBezTo>
                      <a:pt x="471" y="613"/>
                      <a:pt x="664" y="690"/>
                      <a:pt x="900" y="690"/>
                    </a:cubicBezTo>
                    <a:cubicBezTo>
                      <a:pt x="921" y="690"/>
                      <a:pt x="943" y="690"/>
                      <a:pt x="968" y="686"/>
                    </a:cubicBezTo>
                    <a:cubicBezTo>
                      <a:pt x="1559" y="652"/>
                      <a:pt x="1915" y="99"/>
                      <a:pt x="1954" y="39"/>
                    </a:cubicBezTo>
                    <a:lnTo>
                      <a:pt x="1889" y="1"/>
                    </a:lnTo>
                    <a:close/>
                  </a:path>
                </a:pathLst>
              </a:custGeom>
              <a:solidFill>
                <a:srgbClr val="FBC2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21;p34">
                <a:extLst>
                  <a:ext uri="{FF2B5EF4-FFF2-40B4-BE49-F238E27FC236}">
                    <a16:creationId xmlns:a16="http://schemas.microsoft.com/office/drawing/2014/main" id="{90BE7CF8-D866-BA29-B6DD-DCAFB084A025}"/>
                  </a:ext>
                </a:extLst>
              </p:cNvPr>
              <p:cNvSpPr/>
              <p:nvPr/>
            </p:nvSpPr>
            <p:spPr>
              <a:xfrm>
                <a:off x="1523879" y="2817682"/>
                <a:ext cx="143233" cy="64926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558" extrusionOk="0">
                    <a:moveTo>
                      <a:pt x="1170" y="0"/>
                    </a:moveTo>
                    <a:cubicBezTo>
                      <a:pt x="1093" y="129"/>
                      <a:pt x="922" y="356"/>
                      <a:pt x="635" y="442"/>
                    </a:cubicBezTo>
                    <a:cubicBezTo>
                      <a:pt x="575" y="460"/>
                      <a:pt x="498" y="483"/>
                      <a:pt x="413" y="483"/>
                    </a:cubicBezTo>
                    <a:cubicBezTo>
                      <a:pt x="358" y="483"/>
                      <a:pt x="300" y="473"/>
                      <a:pt x="241" y="446"/>
                    </a:cubicBezTo>
                    <a:cubicBezTo>
                      <a:pt x="168" y="412"/>
                      <a:pt x="112" y="356"/>
                      <a:pt x="65" y="283"/>
                    </a:cubicBezTo>
                    <a:lnTo>
                      <a:pt x="1" y="326"/>
                    </a:lnTo>
                    <a:cubicBezTo>
                      <a:pt x="56" y="407"/>
                      <a:pt x="129" y="472"/>
                      <a:pt x="211" y="510"/>
                    </a:cubicBezTo>
                    <a:cubicBezTo>
                      <a:pt x="279" y="544"/>
                      <a:pt x="352" y="557"/>
                      <a:pt x="416" y="557"/>
                    </a:cubicBezTo>
                    <a:cubicBezTo>
                      <a:pt x="510" y="557"/>
                      <a:pt x="596" y="532"/>
                      <a:pt x="656" y="510"/>
                    </a:cubicBezTo>
                    <a:cubicBezTo>
                      <a:pt x="965" y="416"/>
                      <a:pt x="1149" y="172"/>
                      <a:pt x="1230" y="35"/>
                    </a:cubicBez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22;p34">
                <a:extLst>
                  <a:ext uri="{FF2B5EF4-FFF2-40B4-BE49-F238E27FC236}">
                    <a16:creationId xmlns:a16="http://schemas.microsoft.com/office/drawing/2014/main" id="{582BF7F5-3BFE-E35A-919E-E1CBFDE694DF}"/>
                  </a:ext>
                </a:extLst>
              </p:cNvPr>
              <p:cNvSpPr/>
              <p:nvPr/>
            </p:nvSpPr>
            <p:spPr>
              <a:xfrm>
                <a:off x="1528882" y="2832576"/>
                <a:ext cx="73885" cy="31067"/>
              </a:xfrm>
              <a:custGeom>
                <a:avLst/>
                <a:gdLst/>
                <a:ahLst/>
                <a:cxnLst/>
                <a:rect l="l" t="t" r="r" b="b"/>
                <a:pathLst>
                  <a:path w="635" h="267" extrusionOk="0">
                    <a:moveTo>
                      <a:pt x="56" y="1"/>
                    </a:moveTo>
                    <a:lnTo>
                      <a:pt x="1" y="44"/>
                    </a:lnTo>
                    <a:cubicBezTo>
                      <a:pt x="48" y="112"/>
                      <a:pt x="112" y="172"/>
                      <a:pt x="185" y="211"/>
                    </a:cubicBezTo>
                    <a:cubicBezTo>
                      <a:pt x="266" y="254"/>
                      <a:pt x="352" y="266"/>
                      <a:pt x="425" y="266"/>
                    </a:cubicBezTo>
                    <a:cubicBezTo>
                      <a:pt x="523" y="266"/>
                      <a:pt x="600" y="241"/>
                      <a:pt x="635" y="228"/>
                    </a:cubicBezTo>
                    <a:lnTo>
                      <a:pt x="609" y="164"/>
                    </a:lnTo>
                    <a:cubicBezTo>
                      <a:pt x="582" y="174"/>
                      <a:pt x="512" y="195"/>
                      <a:pt x="427" y="195"/>
                    </a:cubicBezTo>
                    <a:cubicBezTo>
                      <a:pt x="363" y="195"/>
                      <a:pt x="290" y="183"/>
                      <a:pt x="219" y="147"/>
                    </a:cubicBezTo>
                    <a:cubicBezTo>
                      <a:pt x="155" y="112"/>
                      <a:pt x="99" y="65"/>
                      <a:pt x="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23;p34">
                <a:extLst>
                  <a:ext uri="{FF2B5EF4-FFF2-40B4-BE49-F238E27FC236}">
                    <a16:creationId xmlns:a16="http://schemas.microsoft.com/office/drawing/2014/main" id="{019E3828-E81E-80A3-2B59-438C3BBAC598}"/>
                  </a:ext>
                </a:extLst>
              </p:cNvPr>
              <p:cNvSpPr/>
              <p:nvPr/>
            </p:nvSpPr>
            <p:spPr>
              <a:xfrm>
                <a:off x="1828968" y="1328899"/>
                <a:ext cx="492065" cy="784582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743" extrusionOk="0">
                    <a:moveTo>
                      <a:pt x="420" y="1"/>
                    </a:moveTo>
                    <a:cubicBezTo>
                      <a:pt x="244" y="386"/>
                      <a:pt x="0" y="1080"/>
                      <a:pt x="82" y="1932"/>
                    </a:cubicBezTo>
                    <a:cubicBezTo>
                      <a:pt x="124" y="2386"/>
                      <a:pt x="262" y="2870"/>
                      <a:pt x="711" y="3676"/>
                    </a:cubicBezTo>
                    <a:cubicBezTo>
                      <a:pt x="1482" y="5038"/>
                      <a:pt x="1915" y="5102"/>
                      <a:pt x="2797" y="6379"/>
                    </a:cubicBezTo>
                    <a:cubicBezTo>
                      <a:pt x="2904" y="6537"/>
                      <a:pt x="2994" y="6666"/>
                      <a:pt x="3046" y="6743"/>
                    </a:cubicBezTo>
                    <a:cubicBezTo>
                      <a:pt x="3084" y="6627"/>
                      <a:pt x="3191" y="6374"/>
                      <a:pt x="3448" y="6160"/>
                    </a:cubicBezTo>
                    <a:cubicBezTo>
                      <a:pt x="3770" y="5899"/>
                      <a:pt x="4117" y="5873"/>
                      <a:pt x="4228" y="5869"/>
                    </a:cubicBezTo>
                    <a:cubicBezTo>
                      <a:pt x="4194" y="5813"/>
                      <a:pt x="4164" y="5758"/>
                      <a:pt x="4134" y="5706"/>
                    </a:cubicBezTo>
                    <a:cubicBezTo>
                      <a:pt x="2660" y="3175"/>
                      <a:pt x="1898" y="2990"/>
                      <a:pt x="1748" y="1551"/>
                    </a:cubicBezTo>
                    <a:cubicBezTo>
                      <a:pt x="1709" y="1200"/>
                      <a:pt x="1697" y="673"/>
                      <a:pt x="1859" y="13"/>
                    </a:cubicBezTo>
                    <a:lnTo>
                      <a:pt x="1859" y="13"/>
                    </a:lnTo>
                    <a:cubicBezTo>
                      <a:pt x="1669" y="50"/>
                      <a:pt x="1431" y="80"/>
                      <a:pt x="1160" y="80"/>
                    </a:cubicBezTo>
                    <a:cubicBezTo>
                      <a:pt x="1114" y="80"/>
                      <a:pt x="1068" y="79"/>
                      <a:pt x="1020" y="78"/>
                    </a:cubicBezTo>
                    <a:cubicBezTo>
                      <a:pt x="793" y="65"/>
                      <a:pt x="591" y="35"/>
                      <a:pt x="4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24;p34">
                <a:extLst>
                  <a:ext uri="{FF2B5EF4-FFF2-40B4-BE49-F238E27FC236}">
                    <a16:creationId xmlns:a16="http://schemas.microsoft.com/office/drawing/2014/main" id="{6D2E3B92-86D5-5C8B-574D-2148A7D719D1}"/>
                  </a:ext>
                </a:extLst>
              </p:cNvPr>
              <p:cNvSpPr/>
              <p:nvPr/>
            </p:nvSpPr>
            <p:spPr>
              <a:xfrm>
                <a:off x="2179321" y="2007724"/>
                <a:ext cx="149633" cy="106814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918" extrusionOk="0">
                    <a:moveTo>
                      <a:pt x="1217" y="1"/>
                    </a:moveTo>
                    <a:cubicBezTo>
                      <a:pt x="1046" y="5"/>
                      <a:pt x="716" y="52"/>
                      <a:pt x="416" y="301"/>
                    </a:cubicBezTo>
                    <a:cubicBezTo>
                      <a:pt x="176" y="498"/>
                      <a:pt x="61" y="733"/>
                      <a:pt x="1" y="896"/>
                    </a:cubicBezTo>
                    <a:lnTo>
                      <a:pt x="69" y="917"/>
                    </a:lnTo>
                    <a:cubicBezTo>
                      <a:pt x="125" y="763"/>
                      <a:pt x="236" y="540"/>
                      <a:pt x="459" y="356"/>
                    </a:cubicBezTo>
                    <a:cubicBezTo>
                      <a:pt x="746" y="121"/>
                      <a:pt x="1059" y="78"/>
                      <a:pt x="1221" y="73"/>
                    </a:cubicBezTo>
                    <a:lnTo>
                      <a:pt x="1286" y="69"/>
                    </a:lnTo>
                    <a:lnTo>
                      <a:pt x="1239" y="1"/>
                    </a:lnTo>
                    <a:lnTo>
                      <a:pt x="1217" y="14"/>
                    </a:lnTo>
                    <a:lnTo>
                      <a:pt x="121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25;p34">
                <a:extLst>
                  <a:ext uri="{FF2B5EF4-FFF2-40B4-BE49-F238E27FC236}">
                    <a16:creationId xmlns:a16="http://schemas.microsoft.com/office/drawing/2014/main" id="{0B58EF74-8E6D-173D-547E-2FFDE8C8B7AA}"/>
                  </a:ext>
                </a:extLst>
              </p:cNvPr>
              <p:cNvSpPr/>
              <p:nvPr/>
            </p:nvSpPr>
            <p:spPr>
              <a:xfrm>
                <a:off x="2455786" y="2207741"/>
                <a:ext cx="291818" cy="188961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624" extrusionOk="0">
                    <a:moveTo>
                      <a:pt x="1692" y="0"/>
                    </a:moveTo>
                    <a:cubicBezTo>
                      <a:pt x="978" y="0"/>
                      <a:pt x="1" y="796"/>
                      <a:pt x="92" y="1212"/>
                    </a:cubicBezTo>
                    <a:cubicBezTo>
                      <a:pt x="148" y="1490"/>
                      <a:pt x="700" y="1597"/>
                      <a:pt x="931" y="1619"/>
                    </a:cubicBezTo>
                    <a:cubicBezTo>
                      <a:pt x="969" y="1622"/>
                      <a:pt x="1006" y="1623"/>
                      <a:pt x="1043" y="1623"/>
                    </a:cubicBezTo>
                    <a:cubicBezTo>
                      <a:pt x="1436" y="1623"/>
                      <a:pt x="1731" y="1441"/>
                      <a:pt x="1989" y="1280"/>
                    </a:cubicBezTo>
                    <a:cubicBezTo>
                      <a:pt x="2225" y="1139"/>
                      <a:pt x="2371" y="1049"/>
                      <a:pt x="2422" y="873"/>
                    </a:cubicBezTo>
                    <a:cubicBezTo>
                      <a:pt x="2508" y="586"/>
                      <a:pt x="2298" y="222"/>
                      <a:pt x="2037" y="81"/>
                    </a:cubicBezTo>
                    <a:cubicBezTo>
                      <a:pt x="1935" y="25"/>
                      <a:pt x="1817" y="0"/>
                      <a:pt x="1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26;p34">
                <a:extLst>
                  <a:ext uri="{FF2B5EF4-FFF2-40B4-BE49-F238E27FC236}">
                    <a16:creationId xmlns:a16="http://schemas.microsoft.com/office/drawing/2014/main" id="{75A5E3D8-AF73-636C-C5BD-4D5CEFF2B5FD}"/>
                  </a:ext>
                </a:extLst>
              </p:cNvPr>
              <p:cNvSpPr/>
              <p:nvPr/>
            </p:nvSpPr>
            <p:spPr>
              <a:xfrm>
                <a:off x="2474403" y="2627207"/>
                <a:ext cx="349530" cy="382924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291" extrusionOk="0">
                    <a:moveTo>
                      <a:pt x="2442" y="1"/>
                    </a:moveTo>
                    <a:cubicBezTo>
                      <a:pt x="2161" y="1"/>
                      <a:pt x="1817" y="272"/>
                      <a:pt x="1735" y="734"/>
                    </a:cubicBezTo>
                    <a:cubicBezTo>
                      <a:pt x="1568" y="768"/>
                      <a:pt x="977" y="922"/>
                      <a:pt x="604" y="1479"/>
                    </a:cubicBezTo>
                    <a:cubicBezTo>
                      <a:pt x="549" y="1560"/>
                      <a:pt x="0" y="2370"/>
                      <a:pt x="412" y="2922"/>
                    </a:cubicBezTo>
                    <a:cubicBezTo>
                      <a:pt x="592" y="3163"/>
                      <a:pt x="907" y="3291"/>
                      <a:pt x="1235" y="3291"/>
                    </a:cubicBezTo>
                    <a:cubicBezTo>
                      <a:pt x="1484" y="3291"/>
                      <a:pt x="1740" y="3217"/>
                      <a:pt x="1949" y="3064"/>
                    </a:cubicBezTo>
                    <a:cubicBezTo>
                      <a:pt x="2412" y="2725"/>
                      <a:pt x="2562" y="2053"/>
                      <a:pt x="2262" y="1500"/>
                    </a:cubicBezTo>
                    <a:cubicBezTo>
                      <a:pt x="2609" y="1432"/>
                      <a:pt x="2875" y="1170"/>
                      <a:pt x="2935" y="854"/>
                    </a:cubicBezTo>
                    <a:cubicBezTo>
                      <a:pt x="3003" y="502"/>
                      <a:pt x="2828" y="78"/>
                      <a:pt x="2528" y="10"/>
                    </a:cubicBezTo>
                    <a:cubicBezTo>
                      <a:pt x="2500" y="4"/>
                      <a:pt x="2471" y="1"/>
                      <a:pt x="24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27;p34">
                <a:extLst>
                  <a:ext uri="{FF2B5EF4-FFF2-40B4-BE49-F238E27FC236}">
                    <a16:creationId xmlns:a16="http://schemas.microsoft.com/office/drawing/2014/main" id="{2A3480FC-C7B4-210D-D248-5261B994C134}"/>
                  </a:ext>
                </a:extLst>
              </p:cNvPr>
              <p:cNvSpPr/>
              <p:nvPr/>
            </p:nvSpPr>
            <p:spPr>
              <a:xfrm>
                <a:off x="1833972" y="2828504"/>
                <a:ext cx="426208" cy="36756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159" extrusionOk="0">
                    <a:moveTo>
                      <a:pt x="1541" y="1"/>
                    </a:moveTo>
                    <a:cubicBezTo>
                      <a:pt x="965" y="1"/>
                      <a:pt x="61" y="648"/>
                      <a:pt x="30" y="1535"/>
                    </a:cubicBezTo>
                    <a:cubicBezTo>
                      <a:pt x="0" y="2336"/>
                      <a:pt x="690" y="3013"/>
                      <a:pt x="1392" y="3137"/>
                    </a:cubicBezTo>
                    <a:cubicBezTo>
                      <a:pt x="1474" y="3152"/>
                      <a:pt x="1556" y="3159"/>
                      <a:pt x="1636" y="3159"/>
                    </a:cubicBezTo>
                    <a:cubicBezTo>
                      <a:pt x="2744" y="3159"/>
                      <a:pt x="3662" y="1862"/>
                      <a:pt x="3478" y="1402"/>
                    </a:cubicBezTo>
                    <a:cubicBezTo>
                      <a:pt x="3376" y="1141"/>
                      <a:pt x="2969" y="1265"/>
                      <a:pt x="2429" y="803"/>
                    </a:cubicBezTo>
                    <a:cubicBezTo>
                      <a:pt x="1979" y="421"/>
                      <a:pt x="2026" y="130"/>
                      <a:pt x="1739" y="32"/>
                    </a:cubicBezTo>
                    <a:cubicBezTo>
                      <a:pt x="1680" y="11"/>
                      <a:pt x="1613" y="1"/>
                      <a:pt x="1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528;p34">
              <a:extLst>
                <a:ext uri="{FF2B5EF4-FFF2-40B4-BE49-F238E27FC236}">
                  <a16:creationId xmlns:a16="http://schemas.microsoft.com/office/drawing/2014/main" id="{4E6A5324-9EE5-BD4D-3C8B-93559421BB07}"/>
                </a:ext>
              </a:extLst>
            </p:cNvPr>
            <p:cNvGrpSpPr/>
            <p:nvPr/>
          </p:nvGrpSpPr>
          <p:grpSpPr>
            <a:xfrm>
              <a:off x="1460113" y="2527150"/>
              <a:ext cx="1485429" cy="1443805"/>
              <a:chOff x="1861663" y="2527150"/>
              <a:chExt cx="1485429" cy="1443805"/>
            </a:xfrm>
          </p:grpSpPr>
          <p:sp>
            <p:nvSpPr>
              <p:cNvPr id="7" name="Google Shape;529;p34">
                <a:extLst>
                  <a:ext uri="{FF2B5EF4-FFF2-40B4-BE49-F238E27FC236}">
                    <a16:creationId xmlns:a16="http://schemas.microsoft.com/office/drawing/2014/main" id="{ADB541B2-B42C-92A9-D18A-B13271E87DE7}"/>
                  </a:ext>
                </a:extLst>
              </p:cNvPr>
              <p:cNvSpPr/>
              <p:nvPr/>
            </p:nvSpPr>
            <p:spPr>
              <a:xfrm>
                <a:off x="1861663" y="2527150"/>
                <a:ext cx="873942" cy="873942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8105" extrusionOk="0">
                    <a:moveTo>
                      <a:pt x="4052" y="793"/>
                    </a:moveTo>
                    <a:cubicBezTo>
                      <a:pt x="5851" y="793"/>
                      <a:pt x="7312" y="2253"/>
                      <a:pt x="7312" y="4052"/>
                    </a:cubicBezTo>
                    <a:cubicBezTo>
                      <a:pt x="7312" y="5851"/>
                      <a:pt x="5851" y="7312"/>
                      <a:pt x="4052" y="7312"/>
                    </a:cubicBezTo>
                    <a:cubicBezTo>
                      <a:pt x="2253" y="7312"/>
                      <a:pt x="793" y="5851"/>
                      <a:pt x="793" y="4052"/>
                    </a:cubicBezTo>
                    <a:cubicBezTo>
                      <a:pt x="793" y="2253"/>
                      <a:pt x="2253" y="793"/>
                      <a:pt x="4052" y="793"/>
                    </a:cubicBezTo>
                    <a:close/>
                    <a:moveTo>
                      <a:pt x="4052" y="0"/>
                    </a:moveTo>
                    <a:cubicBezTo>
                      <a:pt x="1821" y="0"/>
                      <a:pt x="0" y="1816"/>
                      <a:pt x="0" y="4052"/>
                    </a:cubicBezTo>
                    <a:cubicBezTo>
                      <a:pt x="0" y="6284"/>
                      <a:pt x="1821" y="8104"/>
                      <a:pt x="4052" y="8104"/>
                    </a:cubicBezTo>
                    <a:cubicBezTo>
                      <a:pt x="6288" y="8104"/>
                      <a:pt x="8104" y="6284"/>
                      <a:pt x="8104" y="4052"/>
                    </a:cubicBezTo>
                    <a:cubicBezTo>
                      <a:pt x="8104" y="1816"/>
                      <a:pt x="6288" y="0"/>
                      <a:pt x="40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530;p34">
                <a:extLst>
                  <a:ext uri="{FF2B5EF4-FFF2-40B4-BE49-F238E27FC236}">
                    <a16:creationId xmlns:a16="http://schemas.microsoft.com/office/drawing/2014/main" id="{0D4DE3F5-C465-97D5-3DC2-002B4545D70A}"/>
                  </a:ext>
                </a:extLst>
              </p:cNvPr>
              <p:cNvSpPr/>
              <p:nvPr/>
            </p:nvSpPr>
            <p:spPr>
              <a:xfrm>
                <a:off x="1947061" y="2612549"/>
                <a:ext cx="703143" cy="703143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6521" extrusionOk="0">
                    <a:moveTo>
                      <a:pt x="3260" y="1"/>
                    </a:moveTo>
                    <a:cubicBezTo>
                      <a:pt x="1461" y="1"/>
                      <a:pt x="1" y="1461"/>
                      <a:pt x="1" y="3260"/>
                    </a:cubicBezTo>
                    <a:cubicBezTo>
                      <a:pt x="1" y="5059"/>
                      <a:pt x="1461" y="6520"/>
                      <a:pt x="3260" y="6520"/>
                    </a:cubicBezTo>
                    <a:cubicBezTo>
                      <a:pt x="5059" y="6520"/>
                      <a:pt x="6520" y="5059"/>
                      <a:pt x="6520" y="3260"/>
                    </a:cubicBezTo>
                    <a:cubicBezTo>
                      <a:pt x="6520" y="1461"/>
                      <a:pt x="5059" y="1"/>
                      <a:pt x="3260" y="1"/>
                    </a:cubicBezTo>
                    <a:close/>
                  </a:path>
                </a:pathLst>
              </a:custGeom>
              <a:solidFill>
                <a:srgbClr val="FFFFFF">
                  <a:alpha val="474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31;p34">
                <a:extLst>
                  <a:ext uri="{FF2B5EF4-FFF2-40B4-BE49-F238E27FC236}">
                    <a16:creationId xmlns:a16="http://schemas.microsoft.com/office/drawing/2014/main" id="{F21DF3F4-02C2-84BA-1ED1-BA5C9487D783}"/>
                  </a:ext>
                </a:extLst>
              </p:cNvPr>
              <p:cNvSpPr/>
              <p:nvPr/>
            </p:nvSpPr>
            <p:spPr>
              <a:xfrm>
                <a:off x="2512399" y="3207105"/>
                <a:ext cx="834693" cy="763850"/>
              </a:xfrm>
              <a:custGeom>
                <a:avLst/>
                <a:gdLst/>
                <a:ahLst/>
                <a:cxnLst/>
                <a:rect l="l" t="t" r="r" b="b"/>
                <a:pathLst>
                  <a:path w="7741" h="7084" extrusionOk="0">
                    <a:moveTo>
                      <a:pt x="955" y="1"/>
                    </a:moveTo>
                    <a:cubicBezTo>
                      <a:pt x="932" y="1"/>
                      <a:pt x="910" y="2"/>
                      <a:pt x="887" y="4"/>
                    </a:cubicBezTo>
                    <a:cubicBezTo>
                      <a:pt x="673" y="21"/>
                      <a:pt x="467" y="115"/>
                      <a:pt x="309" y="282"/>
                    </a:cubicBezTo>
                    <a:cubicBezTo>
                      <a:pt x="1" y="616"/>
                      <a:pt x="5" y="1139"/>
                      <a:pt x="322" y="1469"/>
                    </a:cubicBezTo>
                    <a:lnTo>
                      <a:pt x="5299" y="6677"/>
                    </a:lnTo>
                    <a:cubicBezTo>
                      <a:pt x="5560" y="6948"/>
                      <a:pt x="5907" y="7083"/>
                      <a:pt x="6254" y="7083"/>
                    </a:cubicBezTo>
                    <a:cubicBezTo>
                      <a:pt x="6608" y="7083"/>
                      <a:pt x="6963" y="6942"/>
                      <a:pt x="7223" y="6660"/>
                    </a:cubicBezTo>
                    <a:cubicBezTo>
                      <a:pt x="7741" y="6099"/>
                      <a:pt x="7677" y="5217"/>
                      <a:pt x="7086" y="4737"/>
                    </a:cubicBezTo>
                    <a:lnTo>
                      <a:pt x="1496" y="196"/>
                    </a:lnTo>
                    <a:cubicBezTo>
                      <a:pt x="1338" y="66"/>
                      <a:pt x="1147" y="1"/>
                      <a:pt x="9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/>
              </a:p>
            </p:txBody>
          </p:sp>
        </p:grp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864902C0-431C-39A4-0C15-68A3E156746E}"/>
              </a:ext>
            </a:extLst>
          </p:cNvPr>
          <p:cNvSpPr/>
          <p:nvPr/>
        </p:nvSpPr>
        <p:spPr>
          <a:xfrm>
            <a:off x="896431" y="1542847"/>
            <a:ext cx="10549449" cy="9045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33272"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KIT gene mutations associated with GISTs create a protein that no longer requires binding of the stem cell factor protein to be activated</a:t>
            </a:r>
            <a:endParaRPr lang="en-I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E637B5E-51D5-97FB-B1B6-7F5111E484CF}"/>
              </a:ext>
            </a:extLst>
          </p:cNvPr>
          <p:cNvSpPr/>
          <p:nvPr/>
        </p:nvSpPr>
        <p:spPr>
          <a:xfrm>
            <a:off x="883062" y="3109509"/>
            <a:ext cx="10515600" cy="6191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33272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KIT protein and the signaling pathways are 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constantly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turned on</a:t>
            </a:r>
            <a:endParaRPr lang="en-IL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C9D08B6-1A40-CDA1-900C-CBF8CA3449DA}"/>
              </a:ext>
            </a:extLst>
          </p:cNvPr>
          <p:cNvSpPr/>
          <p:nvPr/>
        </p:nvSpPr>
        <p:spPr>
          <a:xfrm>
            <a:off x="2179333" y="4436573"/>
            <a:ext cx="8038764" cy="574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33272">
              <a:spcAft>
                <a:spcPts val="600"/>
              </a:spcAft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An increase in the 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proliferation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and </a:t>
            </a:r>
            <a:r>
              <a:rPr lang="en-US" sz="2400" b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survival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of ICCs</a:t>
            </a:r>
            <a:endParaRPr lang="en-IL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D3B5850-8BA3-4C5E-57C5-F799E2587278}"/>
              </a:ext>
            </a:extLst>
          </p:cNvPr>
          <p:cNvSpPr/>
          <p:nvPr/>
        </p:nvSpPr>
        <p:spPr>
          <a:xfrm>
            <a:off x="3443507" y="5730671"/>
            <a:ext cx="5736728" cy="5748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33272">
              <a:spcAft>
                <a:spcPts val="600"/>
              </a:spcAft>
            </a:pPr>
            <a:r>
              <a:rPr lang="en-US" sz="2400" b="1" kern="1200" dirty="0">
                <a:solidFill>
                  <a:srgbClr val="C00000"/>
                </a:solidFill>
                <a:latin typeface="+mj-lt"/>
                <a:ea typeface="+mn-ea"/>
                <a:cs typeface="+mn-cs"/>
              </a:rPr>
              <a:t>GIST formation</a:t>
            </a:r>
            <a:endParaRPr lang="en-IL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51E57096-5069-BCEE-848A-534074991300}"/>
              </a:ext>
            </a:extLst>
          </p:cNvPr>
          <p:cNvSpPr/>
          <p:nvPr/>
        </p:nvSpPr>
        <p:spPr>
          <a:xfrm rot="5400000">
            <a:off x="6115588" y="2651715"/>
            <a:ext cx="426061" cy="2814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44CBA6D3-6D52-D8F9-BBB0-35E7C589C08D}"/>
              </a:ext>
            </a:extLst>
          </p:cNvPr>
          <p:cNvSpPr/>
          <p:nvPr/>
        </p:nvSpPr>
        <p:spPr>
          <a:xfrm rot="5400000">
            <a:off x="6098841" y="5242001"/>
            <a:ext cx="426061" cy="2814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97B74AF2-E6B6-46AB-3107-EF9688BDDAE1}"/>
              </a:ext>
            </a:extLst>
          </p:cNvPr>
          <p:cNvSpPr/>
          <p:nvPr/>
        </p:nvSpPr>
        <p:spPr>
          <a:xfrm rot="5400000">
            <a:off x="6119709" y="3924530"/>
            <a:ext cx="426061" cy="28143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9" name="Picture 48" descr="A crutches and dna&#10;&#10;Description automatically generated with low confidence">
            <a:extLst>
              <a:ext uri="{FF2B5EF4-FFF2-40B4-BE49-F238E27FC236}">
                <a16:creationId xmlns:a16="http://schemas.microsoft.com/office/drawing/2014/main" id="{07642F98-B60C-8CA1-05DC-1252CBDCB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45" t="14026" r="6076" b="16203"/>
          <a:stretch/>
        </p:blipFill>
        <p:spPr>
          <a:xfrm rot="606948">
            <a:off x="10197051" y="3723102"/>
            <a:ext cx="1498811" cy="309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5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6175-D6E0-D508-102D-D977F9EF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81" y="696017"/>
            <a:ext cx="4787468" cy="2732983"/>
          </a:xfrm>
        </p:spPr>
        <p:txBody>
          <a:bodyPr/>
          <a:lstStyle/>
          <a:p>
            <a:r>
              <a:rPr lang="en-IL" sz="4000" dirty="0"/>
              <a:t>The first line of treatment – Tyrosine Kinase inhibitor </a:t>
            </a:r>
            <a:br>
              <a:rPr lang="en-IL" sz="4000" dirty="0"/>
            </a:br>
            <a:r>
              <a:rPr lang="en-IL" sz="4000" b="1" dirty="0"/>
              <a:t>Imatinib </a:t>
            </a:r>
            <a:br>
              <a:rPr lang="en-IL" sz="4000" b="1" dirty="0"/>
            </a:br>
            <a:br>
              <a:rPr lang="en-IL" sz="4000" dirty="0"/>
            </a:br>
            <a:br>
              <a:rPr lang="en-IL" sz="4000" dirty="0"/>
            </a:br>
            <a:endParaRPr lang="en-IL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B9EBF0-F4A7-88FF-45D2-FA98C9F140D5}"/>
              </a:ext>
            </a:extLst>
          </p:cNvPr>
          <p:cNvSpPr txBox="1">
            <a:spLocks/>
          </p:cNvSpPr>
          <p:nvPr/>
        </p:nvSpPr>
        <p:spPr>
          <a:xfrm>
            <a:off x="-261258" y="3714729"/>
            <a:ext cx="4787468" cy="2216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Barlow"/>
              <a:buNone/>
              <a:defRPr sz="1867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800" kern="0" dirty="0"/>
              <a:t>Binds to the ATP-binding pocket of KIT 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800" kern="0" dirty="0"/>
              <a:t>Inhibits downstream signaling</a:t>
            </a:r>
          </a:p>
        </p:txBody>
      </p:sp>
      <p:pic>
        <p:nvPicPr>
          <p:cNvPr id="6" name="Picture 5" descr="A picture containing screenshot, diagram, illustration, design&#10;&#10;Description automatically generated">
            <a:extLst>
              <a:ext uri="{FF2B5EF4-FFF2-40B4-BE49-F238E27FC236}">
                <a16:creationId xmlns:a16="http://schemas.microsoft.com/office/drawing/2014/main" id="{92721995-DDC8-575B-2D8C-059AB8E4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49" y="972023"/>
            <a:ext cx="6715170" cy="4758781"/>
          </a:xfrm>
          <a:prstGeom prst="rect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4832002"/>
      </p:ext>
    </p:extLst>
  </p:cSld>
  <p:clrMapOvr>
    <a:masterClrMapping/>
  </p:clrMapOvr>
</p:sld>
</file>

<file path=ppt/theme/theme1.xml><?xml version="1.0" encoding="utf-8"?>
<a:theme xmlns:a="http://schemas.openxmlformats.org/drawingml/2006/main" name="Gastric Cancer Disease by Slidesgo">
  <a:themeElements>
    <a:clrScheme name="Simple Light">
      <a:dk1>
        <a:srgbClr val="3D4766"/>
      </a:dk1>
      <a:lt1>
        <a:srgbClr val="7685AC"/>
      </a:lt1>
      <a:dk2>
        <a:srgbClr val="2B2622"/>
      </a:dk2>
      <a:lt2>
        <a:srgbClr val="FFF4F0"/>
      </a:lt2>
      <a:accent1>
        <a:srgbClr val="D25656"/>
      </a:accent1>
      <a:accent2>
        <a:srgbClr val="C42217"/>
      </a:accent2>
      <a:accent3>
        <a:srgbClr val="FBC29F"/>
      </a:accent3>
      <a:accent4>
        <a:srgbClr val="FBDB83"/>
      </a:accent4>
      <a:accent5>
        <a:srgbClr val="D9B657"/>
      </a:accent5>
      <a:accent6>
        <a:srgbClr val="FFFFFF"/>
      </a:accent6>
      <a:hlink>
        <a:srgbClr val="2B26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424</Words>
  <Application>Microsoft Macintosh PowerPoint</Application>
  <PresentationFormat>Widescreen</PresentationFormat>
  <Paragraphs>76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Barlow</vt:lpstr>
      <vt:lpstr>Bebas Neue</vt:lpstr>
      <vt:lpstr>Calibri</vt:lpstr>
      <vt:lpstr>Calibri Light</vt:lpstr>
      <vt:lpstr>Maven Pro Black</vt:lpstr>
      <vt:lpstr>Maven Pro ExtraBold</vt:lpstr>
      <vt:lpstr>PT Sans</vt:lpstr>
      <vt:lpstr>Roboto Condensed Light</vt:lpstr>
      <vt:lpstr>Söhne</vt:lpstr>
      <vt:lpstr>system-ui</vt:lpstr>
      <vt:lpstr>Wingdings</vt:lpstr>
      <vt:lpstr>Gastric Cancer Disease by Slidesgo</vt:lpstr>
      <vt:lpstr>Gastrointestinal stromal tumor (GIST)   Case presentation </vt:lpstr>
      <vt:lpstr>Patient history</vt:lpstr>
      <vt:lpstr>Diagnosis </vt:lpstr>
      <vt:lpstr>Common mutations  </vt:lpstr>
      <vt:lpstr>Molecular findings </vt:lpstr>
      <vt:lpstr>KIT gene </vt:lpstr>
      <vt:lpstr>KIT functions </vt:lpstr>
      <vt:lpstr>KIT mutation </vt:lpstr>
      <vt:lpstr>The first line of treatment – Tyrosine Kinase inhibitor  Imatinib    </vt:lpstr>
      <vt:lpstr>PowerPoint Presentation</vt:lpstr>
      <vt:lpstr>Resistance?</vt:lpstr>
      <vt:lpstr>Further actions? </vt:lpstr>
      <vt:lpstr>Several options for patients with limited progression </vt:lpstr>
      <vt:lpstr>More molecular findings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stromal tumor (GIST)   Case presentation </dc:title>
  <dc:creator>Yana S</dc:creator>
  <cp:lastModifiedBy>Yana S</cp:lastModifiedBy>
  <cp:revision>5</cp:revision>
  <dcterms:created xsi:type="dcterms:W3CDTF">2023-05-31T05:36:06Z</dcterms:created>
  <dcterms:modified xsi:type="dcterms:W3CDTF">2023-06-26T11:20:03Z</dcterms:modified>
</cp:coreProperties>
</file>